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275" r:id="rId2"/>
    <p:sldId id="310" r:id="rId3"/>
    <p:sldId id="256" r:id="rId4"/>
    <p:sldId id="294" r:id="rId5"/>
    <p:sldId id="293" r:id="rId6"/>
    <p:sldId id="295" r:id="rId7"/>
    <p:sldId id="296" r:id="rId8"/>
    <p:sldId id="297" r:id="rId9"/>
    <p:sldId id="298" r:id="rId10"/>
    <p:sldId id="299" r:id="rId11"/>
    <p:sldId id="278" r:id="rId12"/>
    <p:sldId id="300" r:id="rId13"/>
    <p:sldId id="260" r:id="rId14"/>
    <p:sldId id="301" r:id="rId15"/>
    <p:sldId id="302" r:id="rId16"/>
    <p:sldId id="263" r:id="rId17"/>
    <p:sldId id="303" r:id="rId18"/>
    <p:sldId id="285" r:id="rId19"/>
    <p:sldId id="279" r:id="rId20"/>
    <p:sldId id="292" r:id="rId21"/>
    <p:sldId id="265" r:id="rId22"/>
    <p:sldId id="304" r:id="rId23"/>
    <p:sldId id="286" r:id="rId24"/>
    <p:sldId id="266" r:id="rId25"/>
    <p:sldId id="305" r:id="rId26"/>
    <p:sldId id="306" r:id="rId27"/>
    <p:sldId id="287" r:id="rId28"/>
    <p:sldId id="267" r:id="rId29"/>
    <p:sldId id="288" r:id="rId30"/>
    <p:sldId id="289" r:id="rId31"/>
    <p:sldId id="307" r:id="rId32"/>
    <p:sldId id="270" r:id="rId33"/>
    <p:sldId id="290" r:id="rId34"/>
    <p:sldId id="271" r:id="rId35"/>
    <p:sldId id="291" r:id="rId36"/>
    <p:sldId id="272" r:id="rId37"/>
    <p:sldId id="281" r:id="rId38"/>
    <p:sldId id="309" r:id="rId39"/>
    <p:sldId id="276" r:id="rId40"/>
    <p:sldId id="280" r:id="rId41"/>
  </p:sldIdLst>
  <p:sldSz cx="18002250" cy="14041438"/>
  <p:notesSz cx="6858000" cy="9144000"/>
  <p:defaultTextStyle>
    <a:defPPr>
      <a:defRPr lang="zh-CN"/>
    </a:defPPr>
    <a:lvl1pPr algn="ctr" rtl="0" fontAlgn="base">
      <a:spcBef>
        <a:spcPct val="0"/>
      </a:spcBef>
      <a:spcAft>
        <a:spcPct val="0"/>
      </a:spcAft>
      <a:defRPr kumimoji="1" sz="3000" kern="1200">
        <a:solidFill>
          <a:schemeClr val="tx1"/>
        </a:solidFill>
        <a:latin typeface="Times New Roman" pitchFamily="18" charset="0"/>
        <a:ea typeface="宋体" pitchFamily="2" charset="-122"/>
        <a:cs typeface="+mn-cs"/>
      </a:defRPr>
    </a:lvl1pPr>
    <a:lvl2pPr marL="567111" algn="ctr" rtl="0" fontAlgn="base">
      <a:spcBef>
        <a:spcPct val="0"/>
      </a:spcBef>
      <a:spcAft>
        <a:spcPct val="0"/>
      </a:spcAft>
      <a:defRPr kumimoji="1" sz="3000" kern="1200">
        <a:solidFill>
          <a:schemeClr val="tx1"/>
        </a:solidFill>
        <a:latin typeface="Times New Roman" pitchFamily="18" charset="0"/>
        <a:ea typeface="宋体" pitchFamily="2" charset="-122"/>
        <a:cs typeface="+mn-cs"/>
      </a:defRPr>
    </a:lvl2pPr>
    <a:lvl3pPr marL="1134222" algn="ctr" rtl="0" fontAlgn="base">
      <a:spcBef>
        <a:spcPct val="0"/>
      </a:spcBef>
      <a:spcAft>
        <a:spcPct val="0"/>
      </a:spcAft>
      <a:defRPr kumimoji="1" sz="3000" kern="1200">
        <a:solidFill>
          <a:schemeClr val="tx1"/>
        </a:solidFill>
        <a:latin typeface="Times New Roman" pitchFamily="18" charset="0"/>
        <a:ea typeface="宋体" pitchFamily="2" charset="-122"/>
        <a:cs typeface="+mn-cs"/>
      </a:defRPr>
    </a:lvl3pPr>
    <a:lvl4pPr marL="1701333" algn="ctr" rtl="0" fontAlgn="base">
      <a:spcBef>
        <a:spcPct val="0"/>
      </a:spcBef>
      <a:spcAft>
        <a:spcPct val="0"/>
      </a:spcAft>
      <a:defRPr kumimoji="1" sz="3000" kern="1200">
        <a:solidFill>
          <a:schemeClr val="tx1"/>
        </a:solidFill>
        <a:latin typeface="Times New Roman" pitchFamily="18" charset="0"/>
        <a:ea typeface="宋体" pitchFamily="2" charset="-122"/>
        <a:cs typeface="+mn-cs"/>
      </a:defRPr>
    </a:lvl4pPr>
    <a:lvl5pPr marL="2268444" algn="ctr" rtl="0" fontAlgn="base">
      <a:spcBef>
        <a:spcPct val="0"/>
      </a:spcBef>
      <a:spcAft>
        <a:spcPct val="0"/>
      </a:spcAft>
      <a:defRPr kumimoji="1" sz="3000" kern="1200">
        <a:solidFill>
          <a:schemeClr val="tx1"/>
        </a:solidFill>
        <a:latin typeface="Times New Roman" pitchFamily="18" charset="0"/>
        <a:ea typeface="宋体" pitchFamily="2" charset="-122"/>
        <a:cs typeface="+mn-cs"/>
      </a:defRPr>
    </a:lvl5pPr>
    <a:lvl6pPr marL="2835554" algn="l" defTabSz="1134222" rtl="0" eaLnBrk="1" latinLnBrk="0" hangingPunct="1">
      <a:defRPr kumimoji="1" sz="3000" kern="1200">
        <a:solidFill>
          <a:schemeClr val="tx1"/>
        </a:solidFill>
        <a:latin typeface="Times New Roman" pitchFamily="18" charset="0"/>
        <a:ea typeface="宋体" pitchFamily="2" charset="-122"/>
        <a:cs typeface="+mn-cs"/>
      </a:defRPr>
    </a:lvl6pPr>
    <a:lvl7pPr marL="3402665" algn="l" defTabSz="1134222" rtl="0" eaLnBrk="1" latinLnBrk="0" hangingPunct="1">
      <a:defRPr kumimoji="1" sz="3000" kern="1200">
        <a:solidFill>
          <a:schemeClr val="tx1"/>
        </a:solidFill>
        <a:latin typeface="Times New Roman" pitchFamily="18" charset="0"/>
        <a:ea typeface="宋体" pitchFamily="2" charset="-122"/>
        <a:cs typeface="+mn-cs"/>
      </a:defRPr>
    </a:lvl7pPr>
    <a:lvl8pPr marL="3969776" algn="l" defTabSz="1134222" rtl="0" eaLnBrk="1" latinLnBrk="0" hangingPunct="1">
      <a:defRPr kumimoji="1" sz="3000" kern="1200">
        <a:solidFill>
          <a:schemeClr val="tx1"/>
        </a:solidFill>
        <a:latin typeface="Times New Roman" pitchFamily="18" charset="0"/>
        <a:ea typeface="宋体" pitchFamily="2" charset="-122"/>
        <a:cs typeface="+mn-cs"/>
      </a:defRPr>
    </a:lvl8pPr>
    <a:lvl9pPr marL="4536887" algn="l" defTabSz="1134222" rtl="0" eaLnBrk="1" latinLnBrk="0" hangingPunct="1">
      <a:defRPr kumimoji="1" sz="3000"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0000FF"/>
    <a:srgbClr val="FF3399"/>
    <a:srgbClr val="FFCCFF"/>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52" autoAdjust="0"/>
    <p:restoredTop sz="94685" autoAdjust="0"/>
  </p:normalViewPr>
  <p:slideViewPr>
    <p:cSldViewPr snapToGrid="0">
      <p:cViewPr>
        <p:scale>
          <a:sx n="33" d="100"/>
          <a:sy n="33" d="100"/>
        </p:scale>
        <p:origin x="-3120" y="-948"/>
      </p:cViewPr>
      <p:guideLst>
        <p:guide orient="horz" pos="4423"/>
        <p:guide pos="567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lvl1pPr>
          </a:lstStyle>
          <a:p>
            <a:pPr>
              <a:defRPr/>
            </a:pPr>
            <a:endParaRPr lang="en-US" altLang="zh-CN"/>
          </a:p>
        </p:txBody>
      </p:sp>
      <p:sp>
        <p:nvSpPr>
          <p:cNvPr id="21507"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ltLang="zh-CN"/>
          </a:p>
        </p:txBody>
      </p:sp>
      <p:sp>
        <p:nvSpPr>
          <p:cNvPr id="44036" name="Rectangle 4"/>
          <p:cNvSpPr>
            <a:spLocks noGrp="1" noRot="1" noChangeAspect="1" noChangeArrowheads="1" noTextEdit="1"/>
          </p:cNvSpPr>
          <p:nvPr>
            <p:ph type="sldImg" idx="2"/>
          </p:nvPr>
        </p:nvSpPr>
        <p:spPr bwMode="auto">
          <a:xfrm>
            <a:off x="1231900" y="685800"/>
            <a:ext cx="43942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1509"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21510"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vl1pPr>
          </a:lstStyle>
          <a:p>
            <a:pPr>
              <a:defRPr/>
            </a:pPr>
            <a:endParaRPr lang="en-US" altLang="zh-CN"/>
          </a:p>
        </p:txBody>
      </p:sp>
      <p:sp>
        <p:nvSpPr>
          <p:cNvPr id="21511"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pPr>
              <a:defRPr/>
            </a:pPr>
            <a:fld id="{D4B8314D-E13C-4D8D-9F58-8BDEFE2D67C6}" type="slidenum">
              <a:rPr lang="en-US" altLang="zh-CN"/>
              <a:pPr>
                <a:defRPr/>
              </a:pPr>
              <a:t>‹#›</a:t>
            </a:fld>
            <a:endParaRPr lang="en-US" altLang="zh-CN"/>
          </a:p>
        </p:txBody>
      </p:sp>
    </p:spTree>
    <p:extLst>
      <p:ext uri="{BB962C8B-B14F-4D97-AF65-F5344CB8AC3E}">
        <p14:creationId xmlns:p14="http://schemas.microsoft.com/office/powerpoint/2010/main" val="13613945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500" kern="1200">
        <a:solidFill>
          <a:schemeClr val="tx1"/>
        </a:solidFill>
        <a:latin typeface="Times New Roman" pitchFamily="18" charset="0"/>
        <a:ea typeface="宋体" pitchFamily="2" charset="-122"/>
        <a:cs typeface="+mn-cs"/>
      </a:defRPr>
    </a:lvl1pPr>
    <a:lvl2pPr marL="567111" algn="l" rtl="0" eaLnBrk="0" fontAlgn="base" hangingPunct="0">
      <a:spcBef>
        <a:spcPct val="30000"/>
      </a:spcBef>
      <a:spcAft>
        <a:spcPct val="0"/>
      </a:spcAft>
      <a:defRPr kumimoji="1" sz="1500" kern="1200">
        <a:solidFill>
          <a:schemeClr val="tx1"/>
        </a:solidFill>
        <a:latin typeface="Times New Roman" pitchFamily="18" charset="0"/>
        <a:ea typeface="宋体" pitchFamily="2" charset="-122"/>
        <a:cs typeface="+mn-cs"/>
      </a:defRPr>
    </a:lvl2pPr>
    <a:lvl3pPr marL="1134222" algn="l" rtl="0" eaLnBrk="0" fontAlgn="base" hangingPunct="0">
      <a:spcBef>
        <a:spcPct val="30000"/>
      </a:spcBef>
      <a:spcAft>
        <a:spcPct val="0"/>
      </a:spcAft>
      <a:defRPr kumimoji="1" sz="1500" kern="1200">
        <a:solidFill>
          <a:schemeClr val="tx1"/>
        </a:solidFill>
        <a:latin typeface="Times New Roman" pitchFamily="18" charset="0"/>
        <a:ea typeface="宋体" pitchFamily="2" charset="-122"/>
        <a:cs typeface="+mn-cs"/>
      </a:defRPr>
    </a:lvl3pPr>
    <a:lvl4pPr marL="1701333" algn="l" rtl="0" eaLnBrk="0" fontAlgn="base" hangingPunct="0">
      <a:spcBef>
        <a:spcPct val="30000"/>
      </a:spcBef>
      <a:spcAft>
        <a:spcPct val="0"/>
      </a:spcAft>
      <a:defRPr kumimoji="1" sz="1500" kern="1200">
        <a:solidFill>
          <a:schemeClr val="tx1"/>
        </a:solidFill>
        <a:latin typeface="Times New Roman" pitchFamily="18" charset="0"/>
        <a:ea typeface="宋体" pitchFamily="2" charset="-122"/>
        <a:cs typeface="+mn-cs"/>
      </a:defRPr>
    </a:lvl4pPr>
    <a:lvl5pPr marL="2268444" algn="l" rtl="0" eaLnBrk="0" fontAlgn="base" hangingPunct="0">
      <a:spcBef>
        <a:spcPct val="30000"/>
      </a:spcBef>
      <a:spcAft>
        <a:spcPct val="0"/>
      </a:spcAft>
      <a:defRPr kumimoji="1" sz="1500" kern="1200">
        <a:solidFill>
          <a:schemeClr val="tx1"/>
        </a:solidFill>
        <a:latin typeface="Times New Roman" pitchFamily="18" charset="0"/>
        <a:ea typeface="宋体" pitchFamily="2" charset="-122"/>
        <a:cs typeface="+mn-cs"/>
      </a:defRPr>
    </a:lvl5pPr>
    <a:lvl6pPr marL="2835554" algn="l" defTabSz="1134222" rtl="0" eaLnBrk="1" latinLnBrk="0" hangingPunct="1">
      <a:defRPr sz="1500" kern="1200">
        <a:solidFill>
          <a:schemeClr val="tx1"/>
        </a:solidFill>
        <a:latin typeface="+mn-lt"/>
        <a:ea typeface="+mn-ea"/>
        <a:cs typeface="+mn-cs"/>
      </a:defRPr>
    </a:lvl6pPr>
    <a:lvl7pPr marL="3402665" algn="l" defTabSz="1134222" rtl="0" eaLnBrk="1" latinLnBrk="0" hangingPunct="1">
      <a:defRPr sz="1500" kern="1200">
        <a:solidFill>
          <a:schemeClr val="tx1"/>
        </a:solidFill>
        <a:latin typeface="+mn-lt"/>
        <a:ea typeface="+mn-ea"/>
        <a:cs typeface="+mn-cs"/>
      </a:defRPr>
    </a:lvl7pPr>
    <a:lvl8pPr marL="3969776" algn="l" defTabSz="1134222" rtl="0" eaLnBrk="1" latinLnBrk="0" hangingPunct="1">
      <a:defRPr sz="1500" kern="1200">
        <a:solidFill>
          <a:schemeClr val="tx1"/>
        </a:solidFill>
        <a:latin typeface="+mn-lt"/>
        <a:ea typeface="+mn-ea"/>
        <a:cs typeface="+mn-cs"/>
      </a:defRPr>
    </a:lvl8pPr>
    <a:lvl9pPr marL="4536887" algn="l" defTabSz="1134222" rtl="0" eaLnBrk="1" latinLnBrk="0" hangingPunct="1">
      <a:defRPr sz="15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350169" y="4362597"/>
            <a:ext cx="15301913" cy="3009158"/>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2700338" y="7956815"/>
            <a:ext cx="12601575" cy="3588367"/>
          </a:xfrm>
        </p:spPr>
        <p:txBody>
          <a:bodyPr/>
          <a:lstStyle>
            <a:lvl1pPr marL="0" indent="0" algn="ctr">
              <a:buNone/>
              <a:defRPr/>
            </a:lvl1pPr>
            <a:lvl2pPr marL="567111" indent="0" algn="ctr">
              <a:buNone/>
              <a:defRPr/>
            </a:lvl2pPr>
            <a:lvl3pPr marL="1134222" indent="0" algn="ctr">
              <a:buNone/>
              <a:defRPr/>
            </a:lvl3pPr>
            <a:lvl4pPr marL="1701333" indent="0" algn="ctr">
              <a:buNone/>
              <a:defRPr/>
            </a:lvl4pPr>
            <a:lvl5pPr marL="2268444" indent="0" algn="ctr">
              <a:buNone/>
              <a:defRPr/>
            </a:lvl5pPr>
            <a:lvl6pPr marL="2835554" indent="0" algn="ctr">
              <a:buNone/>
              <a:defRPr/>
            </a:lvl6pPr>
            <a:lvl7pPr marL="3402665" indent="0" algn="ctr">
              <a:buNone/>
              <a:defRPr/>
            </a:lvl7pPr>
            <a:lvl8pPr marL="3969776" indent="0" algn="ctr">
              <a:buNone/>
              <a:defRPr/>
            </a:lvl8pPr>
            <a:lvl9pPr marL="4536887"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D270D39B-E377-49EF-8149-B9F345AADC78}" type="slidenum">
              <a:rPr lang="en-US" altLang="zh-CN"/>
              <a:pPr>
                <a:defRPr/>
              </a:pPr>
              <a:t>‹#›</a:t>
            </a:fld>
            <a:endParaRPr lang="en-US" altLang="zh-CN"/>
          </a:p>
        </p:txBody>
      </p:sp>
    </p:spTree>
    <p:extLst>
      <p:ext uri="{BB962C8B-B14F-4D97-AF65-F5344CB8AC3E}">
        <p14:creationId xmlns:p14="http://schemas.microsoft.com/office/powerpoint/2010/main" val="10247387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C3CB4893-ACA4-4A16-A54F-2FB672AB3532}" type="slidenum">
              <a:rPr lang="en-US" altLang="zh-CN"/>
              <a:pPr>
                <a:defRPr/>
              </a:pPr>
              <a:t>‹#›</a:t>
            </a:fld>
            <a:endParaRPr lang="en-US" altLang="zh-CN"/>
          </a:p>
        </p:txBody>
      </p:sp>
    </p:spTree>
    <p:extLst>
      <p:ext uri="{BB962C8B-B14F-4D97-AF65-F5344CB8AC3E}">
        <p14:creationId xmlns:p14="http://schemas.microsoft.com/office/powerpoint/2010/main" val="286800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2826604" y="1248128"/>
            <a:ext cx="3825478" cy="112331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350169" y="1248128"/>
            <a:ext cx="11300804" cy="112331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0C41CB02-EB99-4ABE-9F00-D51439C34D4C}" type="slidenum">
              <a:rPr lang="en-US" altLang="zh-CN"/>
              <a:pPr>
                <a:defRPr/>
              </a:pPr>
              <a:t>‹#›</a:t>
            </a:fld>
            <a:endParaRPr lang="en-US" altLang="zh-CN"/>
          </a:p>
        </p:txBody>
      </p:sp>
    </p:spTree>
    <p:extLst>
      <p:ext uri="{BB962C8B-B14F-4D97-AF65-F5344CB8AC3E}">
        <p14:creationId xmlns:p14="http://schemas.microsoft.com/office/powerpoint/2010/main" val="3041982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DC28DD79-E438-40D8-925F-20DF4EF37F4D}" type="slidenum">
              <a:rPr lang="en-US" altLang="zh-CN"/>
              <a:pPr>
                <a:defRPr/>
              </a:pPr>
              <a:t>‹#›</a:t>
            </a:fld>
            <a:endParaRPr lang="en-US" altLang="zh-CN"/>
          </a:p>
        </p:txBody>
      </p:sp>
    </p:spTree>
    <p:extLst>
      <p:ext uri="{BB962C8B-B14F-4D97-AF65-F5344CB8AC3E}">
        <p14:creationId xmlns:p14="http://schemas.microsoft.com/office/powerpoint/2010/main" val="20623821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421520" y="9023576"/>
            <a:ext cx="15301913" cy="2788786"/>
          </a:xfrm>
        </p:spPr>
        <p:txBody>
          <a:bodyPr anchor="t"/>
          <a:lstStyle>
            <a:lvl1pPr algn="l">
              <a:defRPr sz="5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421520" y="5952011"/>
            <a:ext cx="15301913" cy="3071565"/>
          </a:xfrm>
        </p:spPr>
        <p:txBody>
          <a:bodyPr anchor="b"/>
          <a:lstStyle>
            <a:lvl1pPr marL="0" indent="0">
              <a:buNone/>
              <a:defRPr sz="2500"/>
            </a:lvl1pPr>
            <a:lvl2pPr marL="567111" indent="0">
              <a:buNone/>
              <a:defRPr sz="2200"/>
            </a:lvl2pPr>
            <a:lvl3pPr marL="1134222" indent="0">
              <a:buNone/>
              <a:defRPr sz="2000"/>
            </a:lvl3pPr>
            <a:lvl4pPr marL="1701333" indent="0">
              <a:buNone/>
              <a:defRPr sz="1700"/>
            </a:lvl4pPr>
            <a:lvl5pPr marL="2268444" indent="0">
              <a:buNone/>
              <a:defRPr sz="1700"/>
            </a:lvl5pPr>
            <a:lvl6pPr marL="2835554" indent="0">
              <a:buNone/>
              <a:defRPr sz="1700"/>
            </a:lvl6pPr>
            <a:lvl7pPr marL="3402665" indent="0">
              <a:buNone/>
              <a:defRPr sz="1700"/>
            </a:lvl7pPr>
            <a:lvl8pPr marL="3969776" indent="0">
              <a:buNone/>
              <a:defRPr sz="1700"/>
            </a:lvl8pPr>
            <a:lvl9pPr marL="4536887" indent="0">
              <a:buNone/>
              <a:defRPr sz="17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BE4AD82B-C7E1-4DB2-A2F2-E1FE71BC5DEF}" type="slidenum">
              <a:rPr lang="en-US" altLang="zh-CN"/>
              <a:pPr>
                <a:defRPr/>
              </a:pPr>
              <a:t>‹#›</a:t>
            </a:fld>
            <a:endParaRPr lang="en-US" altLang="zh-CN"/>
          </a:p>
        </p:txBody>
      </p:sp>
    </p:spTree>
    <p:extLst>
      <p:ext uri="{BB962C8B-B14F-4D97-AF65-F5344CB8AC3E}">
        <p14:creationId xmlns:p14="http://schemas.microsoft.com/office/powerpoint/2010/main" val="38860669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350170" y="4056415"/>
            <a:ext cx="7563140" cy="8424863"/>
          </a:xfrm>
        </p:spPr>
        <p:txBody>
          <a:bodyPr/>
          <a:lstStyle>
            <a:lvl1pPr>
              <a:defRPr sz="3500"/>
            </a:lvl1pPr>
            <a:lvl2pPr>
              <a:defRPr sz="3000"/>
            </a:lvl2pPr>
            <a:lvl3pPr>
              <a:defRPr sz="2500"/>
            </a:lvl3pPr>
            <a:lvl4pPr>
              <a:defRPr sz="2200"/>
            </a:lvl4pPr>
            <a:lvl5pPr>
              <a:defRPr sz="2200"/>
            </a:lvl5pPr>
            <a:lvl6pPr>
              <a:defRPr sz="2200"/>
            </a:lvl6pPr>
            <a:lvl7pPr>
              <a:defRPr sz="2200"/>
            </a:lvl7pPr>
            <a:lvl8pPr>
              <a:defRPr sz="2200"/>
            </a:lvl8pPr>
            <a:lvl9pPr>
              <a:defRPr sz="2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9088941" y="4056415"/>
            <a:ext cx="7563140" cy="8424863"/>
          </a:xfrm>
        </p:spPr>
        <p:txBody>
          <a:bodyPr/>
          <a:lstStyle>
            <a:lvl1pPr>
              <a:defRPr sz="3500"/>
            </a:lvl1pPr>
            <a:lvl2pPr>
              <a:defRPr sz="3000"/>
            </a:lvl2pPr>
            <a:lvl3pPr>
              <a:defRPr sz="2500"/>
            </a:lvl3pPr>
            <a:lvl4pPr>
              <a:defRPr sz="2200"/>
            </a:lvl4pPr>
            <a:lvl5pPr>
              <a:defRPr sz="2200"/>
            </a:lvl5pPr>
            <a:lvl6pPr>
              <a:defRPr sz="2200"/>
            </a:lvl6pPr>
            <a:lvl7pPr>
              <a:defRPr sz="2200"/>
            </a:lvl7pPr>
            <a:lvl8pPr>
              <a:defRPr sz="2200"/>
            </a:lvl8pPr>
            <a:lvl9pPr>
              <a:defRPr sz="2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27994EFA-4035-4E71-801D-F2E0972BF54E}" type="slidenum">
              <a:rPr lang="en-US" altLang="zh-CN"/>
              <a:pPr>
                <a:defRPr/>
              </a:pPr>
              <a:t>‹#›</a:t>
            </a:fld>
            <a:endParaRPr lang="en-US" altLang="zh-CN"/>
          </a:p>
        </p:txBody>
      </p:sp>
    </p:spTree>
    <p:extLst>
      <p:ext uri="{BB962C8B-B14F-4D97-AF65-F5344CB8AC3E}">
        <p14:creationId xmlns:p14="http://schemas.microsoft.com/office/powerpoint/2010/main" val="21683505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900113" y="561657"/>
            <a:ext cx="16202025" cy="234024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00112" y="3143724"/>
            <a:ext cx="7954653" cy="1308585"/>
          </a:xfrm>
        </p:spPr>
        <p:txBody>
          <a:bodyPr anchor="b"/>
          <a:lstStyle>
            <a:lvl1pPr marL="0" indent="0">
              <a:buNone/>
              <a:defRPr sz="3000" b="1"/>
            </a:lvl1pPr>
            <a:lvl2pPr marL="567111" indent="0">
              <a:buNone/>
              <a:defRPr sz="2500" b="1"/>
            </a:lvl2pPr>
            <a:lvl3pPr marL="1134222" indent="0">
              <a:buNone/>
              <a:defRPr sz="2200" b="1"/>
            </a:lvl3pPr>
            <a:lvl4pPr marL="1701333" indent="0">
              <a:buNone/>
              <a:defRPr sz="2000" b="1"/>
            </a:lvl4pPr>
            <a:lvl5pPr marL="2268444" indent="0">
              <a:buNone/>
              <a:defRPr sz="2000" b="1"/>
            </a:lvl5pPr>
            <a:lvl6pPr marL="2835554" indent="0">
              <a:buNone/>
              <a:defRPr sz="2000" b="1"/>
            </a:lvl6pPr>
            <a:lvl7pPr marL="3402665" indent="0">
              <a:buNone/>
              <a:defRPr sz="2000" b="1"/>
            </a:lvl7pPr>
            <a:lvl8pPr marL="3969776" indent="0">
              <a:buNone/>
              <a:defRPr sz="2000" b="1"/>
            </a:lvl8pPr>
            <a:lvl9pPr marL="4536887" indent="0">
              <a:buNone/>
              <a:defRPr sz="2000" b="1"/>
            </a:lvl9pPr>
          </a:lstStyle>
          <a:p>
            <a:pPr lvl="0"/>
            <a:r>
              <a:rPr lang="zh-CN" altLang="en-US" smtClean="0"/>
              <a:t>单击此处编辑母版文本样式</a:t>
            </a:r>
          </a:p>
        </p:txBody>
      </p:sp>
      <p:sp>
        <p:nvSpPr>
          <p:cNvPr id="4" name="内容占位符 3"/>
          <p:cNvSpPr>
            <a:spLocks noGrp="1"/>
          </p:cNvSpPr>
          <p:nvPr>
            <p:ph sz="half" idx="2"/>
          </p:nvPr>
        </p:nvSpPr>
        <p:spPr>
          <a:xfrm>
            <a:off x="900112" y="4452308"/>
            <a:ext cx="7954653" cy="8091378"/>
          </a:xfrm>
        </p:spPr>
        <p:txBody>
          <a:bodyPr/>
          <a:lstStyle>
            <a:lvl1pPr>
              <a:defRPr sz="3000"/>
            </a:lvl1pPr>
            <a:lvl2pPr>
              <a:defRPr sz="2500"/>
            </a:lvl2pPr>
            <a:lvl3pPr>
              <a:defRPr sz="22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9145657" y="3143724"/>
            <a:ext cx="7956481" cy="1308585"/>
          </a:xfrm>
        </p:spPr>
        <p:txBody>
          <a:bodyPr anchor="b"/>
          <a:lstStyle>
            <a:lvl1pPr marL="0" indent="0">
              <a:buNone/>
              <a:defRPr sz="3000" b="1"/>
            </a:lvl1pPr>
            <a:lvl2pPr marL="567111" indent="0">
              <a:buNone/>
              <a:defRPr sz="2500" b="1"/>
            </a:lvl2pPr>
            <a:lvl3pPr marL="1134222" indent="0">
              <a:buNone/>
              <a:defRPr sz="2200" b="1"/>
            </a:lvl3pPr>
            <a:lvl4pPr marL="1701333" indent="0">
              <a:buNone/>
              <a:defRPr sz="2000" b="1"/>
            </a:lvl4pPr>
            <a:lvl5pPr marL="2268444" indent="0">
              <a:buNone/>
              <a:defRPr sz="2000" b="1"/>
            </a:lvl5pPr>
            <a:lvl6pPr marL="2835554" indent="0">
              <a:buNone/>
              <a:defRPr sz="2000" b="1"/>
            </a:lvl6pPr>
            <a:lvl7pPr marL="3402665" indent="0">
              <a:buNone/>
              <a:defRPr sz="2000" b="1"/>
            </a:lvl7pPr>
            <a:lvl8pPr marL="3969776" indent="0">
              <a:buNone/>
              <a:defRPr sz="2000" b="1"/>
            </a:lvl8pPr>
            <a:lvl9pPr marL="4536887" indent="0">
              <a:buNone/>
              <a:defRPr sz="2000" b="1"/>
            </a:lvl9pPr>
          </a:lstStyle>
          <a:p>
            <a:pPr lvl="0"/>
            <a:r>
              <a:rPr lang="zh-CN" altLang="en-US" smtClean="0"/>
              <a:t>单击此处编辑母版文本样式</a:t>
            </a:r>
          </a:p>
        </p:txBody>
      </p:sp>
      <p:sp>
        <p:nvSpPr>
          <p:cNvPr id="6" name="内容占位符 5"/>
          <p:cNvSpPr>
            <a:spLocks noGrp="1"/>
          </p:cNvSpPr>
          <p:nvPr>
            <p:ph sz="quarter" idx="4"/>
          </p:nvPr>
        </p:nvSpPr>
        <p:spPr>
          <a:xfrm>
            <a:off x="9145657" y="4452308"/>
            <a:ext cx="7956481" cy="8091378"/>
          </a:xfrm>
        </p:spPr>
        <p:txBody>
          <a:bodyPr/>
          <a:lstStyle>
            <a:lvl1pPr>
              <a:defRPr sz="3000"/>
            </a:lvl1pPr>
            <a:lvl2pPr>
              <a:defRPr sz="2500"/>
            </a:lvl2pPr>
            <a:lvl3pPr>
              <a:defRPr sz="22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6E277167-1CDD-4F6E-A603-8329B448E69A}" type="slidenum">
              <a:rPr lang="en-US" altLang="zh-CN"/>
              <a:pPr>
                <a:defRPr/>
              </a:pPr>
              <a:t>‹#›</a:t>
            </a:fld>
            <a:endParaRPr lang="en-US" altLang="zh-CN"/>
          </a:p>
        </p:txBody>
      </p:sp>
    </p:spTree>
    <p:extLst>
      <p:ext uri="{BB962C8B-B14F-4D97-AF65-F5344CB8AC3E}">
        <p14:creationId xmlns:p14="http://schemas.microsoft.com/office/powerpoint/2010/main" val="41103082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F0DCFD6B-107A-4F6C-B023-8A8CDF0251C9}" type="slidenum">
              <a:rPr lang="en-US" altLang="zh-CN"/>
              <a:pPr>
                <a:defRPr/>
              </a:pPr>
              <a:t>‹#›</a:t>
            </a:fld>
            <a:endParaRPr lang="en-US" altLang="zh-CN"/>
          </a:p>
        </p:txBody>
      </p:sp>
    </p:spTree>
    <p:extLst>
      <p:ext uri="{BB962C8B-B14F-4D97-AF65-F5344CB8AC3E}">
        <p14:creationId xmlns:p14="http://schemas.microsoft.com/office/powerpoint/2010/main" val="27372808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F31D9BC7-78C4-4FB1-ACAA-0585DBD7BAA2}" type="slidenum">
              <a:rPr lang="en-US" altLang="zh-CN"/>
              <a:pPr>
                <a:defRPr/>
              </a:pPr>
              <a:t>‹#›</a:t>
            </a:fld>
            <a:endParaRPr lang="en-US" altLang="zh-CN"/>
          </a:p>
        </p:txBody>
      </p:sp>
    </p:spTree>
    <p:extLst>
      <p:ext uri="{BB962C8B-B14F-4D97-AF65-F5344CB8AC3E}">
        <p14:creationId xmlns:p14="http://schemas.microsoft.com/office/powerpoint/2010/main" val="20214479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900112" y="559708"/>
            <a:ext cx="5922083" cy="2379244"/>
          </a:xfrm>
        </p:spPr>
        <p:txBody>
          <a:bodyPr anchor="b"/>
          <a:lstStyle>
            <a:lvl1pPr algn="l">
              <a:defRPr sz="2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7038076" y="559710"/>
            <a:ext cx="10064063" cy="11983977"/>
          </a:xfrm>
        </p:spPr>
        <p:txBody>
          <a:bodyPr/>
          <a:lstStyle>
            <a:lvl1pPr>
              <a:defRPr sz="4000"/>
            </a:lvl1pPr>
            <a:lvl2pPr>
              <a:defRPr sz="3500"/>
            </a:lvl2pPr>
            <a:lvl3pPr>
              <a:defRPr sz="3000"/>
            </a:lvl3pPr>
            <a:lvl4pPr>
              <a:defRPr sz="2500"/>
            </a:lvl4pPr>
            <a:lvl5pPr>
              <a:defRPr sz="2500"/>
            </a:lvl5pPr>
            <a:lvl6pPr>
              <a:defRPr sz="2500"/>
            </a:lvl6pPr>
            <a:lvl7pPr>
              <a:defRPr sz="2500"/>
            </a:lvl7pPr>
            <a:lvl8pPr>
              <a:defRPr sz="2500"/>
            </a:lvl8pPr>
            <a:lvl9pPr>
              <a:defRPr sz="2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900112" y="2938953"/>
            <a:ext cx="5922083" cy="9604733"/>
          </a:xfrm>
        </p:spPr>
        <p:txBody>
          <a:bodyPr/>
          <a:lstStyle>
            <a:lvl1pPr marL="0" indent="0">
              <a:buNone/>
              <a:defRPr sz="1700"/>
            </a:lvl1pPr>
            <a:lvl2pPr marL="567111" indent="0">
              <a:buNone/>
              <a:defRPr sz="1500"/>
            </a:lvl2pPr>
            <a:lvl3pPr marL="1134222" indent="0">
              <a:buNone/>
              <a:defRPr sz="1200"/>
            </a:lvl3pPr>
            <a:lvl4pPr marL="1701333" indent="0">
              <a:buNone/>
              <a:defRPr sz="1100"/>
            </a:lvl4pPr>
            <a:lvl5pPr marL="2268444" indent="0">
              <a:buNone/>
              <a:defRPr sz="1100"/>
            </a:lvl5pPr>
            <a:lvl6pPr marL="2835554" indent="0">
              <a:buNone/>
              <a:defRPr sz="1100"/>
            </a:lvl6pPr>
            <a:lvl7pPr marL="3402665" indent="0">
              <a:buNone/>
              <a:defRPr sz="1100"/>
            </a:lvl7pPr>
            <a:lvl8pPr marL="3969776" indent="0">
              <a:buNone/>
              <a:defRPr sz="1100"/>
            </a:lvl8pPr>
            <a:lvl9pPr marL="4536887" indent="0">
              <a:buNone/>
              <a:defRPr sz="11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D0E73C73-07DE-48F8-B0F8-1A60E0C3BD1C}" type="slidenum">
              <a:rPr lang="en-US" altLang="zh-CN"/>
              <a:pPr>
                <a:defRPr/>
              </a:pPr>
              <a:t>‹#›</a:t>
            </a:fld>
            <a:endParaRPr lang="en-US" altLang="zh-CN"/>
          </a:p>
        </p:txBody>
      </p:sp>
    </p:spTree>
    <p:extLst>
      <p:ext uri="{BB962C8B-B14F-4D97-AF65-F5344CB8AC3E}">
        <p14:creationId xmlns:p14="http://schemas.microsoft.com/office/powerpoint/2010/main" val="33610818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3529100" y="9829009"/>
            <a:ext cx="10801350" cy="1160369"/>
          </a:xfrm>
        </p:spPr>
        <p:txBody>
          <a:bodyPr anchor="b"/>
          <a:lstStyle>
            <a:lvl1pPr algn="l">
              <a:defRPr sz="2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529100" y="1253979"/>
            <a:ext cx="10801350" cy="8424863"/>
          </a:xfrm>
        </p:spPr>
        <p:txBody>
          <a:bodyPr/>
          <a:lstStyle>
            <a:lvl1pPr marL="0" indent="0">
              <a:buNone/>
              <a:defRPr sz="4000"/>
            </a:lvl1pPr>
            <a:lvl2pPr marL="567111" indent="0">
              <a:buNone/>
              <a:defRPr sz="3500"/>
            </a:lvl2pPr>
            <a:lvl3pPr marL="1134222" indent="0">
              <a:buNone/>
              <a:defRPr sz="3000"/>
            </a:lvl3pPr>
            <a:lvl4pPr marL="1701333" indent="0">
              <a:buNone/>
              <a:defRPr sz="2500"/>
            </a:lvl4pPr>
            <a:lvl5pPr marL="2268444" indent="0">
              <a:buNone/>
              <a:defRPr sz="2500"/>
            </a:lvl5pPr>
            <a:lvl6pPr marL="2835554" indent="0">
              <a:buNone/>
              <a:defRPr sz="2500"/>
            </a:lvl6pPr>
            <a:lvl7pPr marL="3402665" indent="0">
              <a:buNone/>
              <a:defRPr sz="2500"/>
            </a:lvl7pPr>
            <a:lvl8pPr marL="3969776" indent="0">
              <a:buNone/>
              <a:defRPr sz="2500"/>
            </a:lvl8pPr>
            <a:lvl9pPr marL="4536887" indent="0">
              <a:buNone/>
              <a:defRPr sz="2500"/>
            </a:lvl9pPr>
          </a:lstStyle>
          <a:p>
            <a:pPr lvl="0"/>
            <a:endParaRPr lang="zh-CN" altLang="en-US" noProof="0" smtClean="0"/>
          </a:p>
        </p:txBody>
      </p:sp>
      <p:sp>
        <p:nvSpPr>
          <p:cNvPr id="4" name="文本占位符 3"/>
          <p:cNvSpPr>
            <a:spLocks noGrp="1"/>
          </p:cNvSpPr>
          <p:nvPr>
            <p:ph type="body" sz="half" idx="2"/>
          </p:nvPr>
        </p:nvSpPr>
        <p:spPr>
          <a:xfrm>
            <a:off x="3529100" y="10989378"/>
            <a:ext cx="10801350" cy="1647918"/>
          </a:xfrm>
        </p:spPr>
        <p:txBody>
          <a:bodyPr/>
          <a:lstStyle>
            <a:lvl1pPr marL="0" indent="0">
              <a:buNone/>
              <a:defRPr sz="1700"/>
            </a:lvl1pPr>
            <a:lvl2pPr marL="567111" indent="0">
              <a:buNone/>
              <a:defRPr sz="1500"/>
            </a:lvl2pPr>
            <a:lvl3pPr marL="1134222" indent="0">
              <a:buNone/>
              <a:defRPr sz="1200"/>
            </a:lvl3pPr>
            <a:lvl4pPr marL="1701333" indent="0">
              <a:buNone/>
              <a:defRPr sz="1100"/>
            </a:lvl4pPr>
            <a:lvl5pPr marL="2268444" indent="0">
              <a:buNone/>
              <a:defRPr sz="1100"/>
            </a:lvl5pPr>
            <a:lvl6pPr marL="2835554" indent="0">
              <a:buNone/>
              <a:defRPr sz="1100"/>
            </a:lvl6pPr>
            <a:lvl7pPr marL="3402665" indent="0">
              <a:buNone/>
              <a:defRPr sz="1100"/>
            </a:lvl7pPr>
            <a:lvl8pPr marL="3969776" indent="0">
              <a:buNone/>
              <a:defRPr sz="1100"/>
            </a:lvl8pPr>
            <a:lvl9pPr marL="4536887" indent="0">
              <a:buNone/>
              <a:defRPr sz="11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EAAE43E9-2777-4498-AE99-B1C2A96A480F}" type="slidenum">
              <a:rPr lang="en-US" altLang="zh-CN"/>
              <a:pPr>
                <a:defRPr/>
              </a:pPr>
              <a:t>‹#›</a:t>
            </a:fld>
            <a:endParaRPr lang="en-US" altLang="zh-CN"/>
          </a:p>
        </p:txBody>
      </p:sp>
    </p:spTree>
    <p:extLst>
      <p:ext uri="{BB962C8B-B14F-4D97-AF65-F5344CB8AC3E}">
        <p14:creationId xmlns:p14="http://schemas.microsoft.com/office/powerpoint/2010/main" val="22574278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350169" y="1248128"/>
            <a:ext cx="15301913" cy="2340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1721" tIns="95859" rIns="191721" bIns="95859"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1350169" y="4056415"/>
            <a:ext cx="15301913" cy="8424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1721" tIns="95859" rIns="191721" bIns="95859"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1350169" y="12793310"/>
            <a:ext cx="3750469" cy="936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1721" tIns="95859" rIns="191721" bIns="95859" numCol="1" anchor="t" anchorCtr="0" compatLnSpc="1">
            <a:prstTxWarp prst="textNoShape">
              <a:avLst/>
            </a:prstTxWarp>
          </a:bodyPr>
          <a:lstStyle>
            <a:lvl1pPr algn="l" defTabSz="1915969">
              <a:defRPr/>
            </a:lvl1pPr>
          </a:lstStyle>
          <a:p>
            <a:pPr>
              <a:defRPr/>
            </a:pPr>
            <a:endParaRPr lang="en-US" altLang="zh-CN"/>
          </a:p>
        </p:txBody>
      </p:sp>
      <p:sp>
        <p:nvSpPr>
          <p:cNvPr id="1029" name="Rectangle 5"/>
          <p:cNvSpPr>
            <a:spLocks noGrp="1" noChangeArrowheads="1"/>
          </p:cNvSpPr>
          <p:nvPr>
            <p:ph type="ftr" sz="quarter" idx="3"/>
          </p:nvPr>
        </p:nvSpPr>
        <p:spPr bwMode="auto">
          <a:xfrm>
            <a:off x="6150769" y="12793310"/>
            <a:ext cx="5700713" cy="936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1721" tIns="95859" rIns="191721" bIns="95859" numCol="1" anchor="t" anchorCtr="0" compatLnSpc="1">
            <a:prstTxWarp prst="textNoShape">
              <a:avLst/>
            </a:prstTxWarp>
          </a:bodyPr>
          <a:lstStyle>
            <a:lvl1pPr defTabSz="1915969">
              <a:defRPr/>
            </a:lvl1pPr>
          </a:lstStyle>
          <a:p>
            <a:pPr>
              <a:defRPr/>
            </a:pPr>
            <a:endParaRPr lang="en-US" altLang="zh-CN"/>
          </a:p>
        </p:txBody>
      </p:sp>
      <p:sp>
        <p:nvSpPr>
          <p:cNvPr id="1030" name="Rectangle 6"/>
          <p:cNvSpPr>
            <a:spLocks noGrp="1" noChangeArrowheads="1"/>
          </p:cNvSpPr>
          <p:nvPr>
            <p:ph type="sldNum" sz="quarter" idx="4"/>
          </p:nvPr>
        </p:nvSpPr>
        <p:spPr bwMode="auto">
          <a:xfrm>
            <a:off x="13803557" y="0"/>
            <a:ext cx="3750469" cy="936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1721" tIns="95859" rIns="191721" bIns="95859" numCol="1" anchor="t" anchorCtr="0" compatLnSpc="1">
            <a:prstTxWarp prst="textNoShape">
              <a:avLst/>
            </a:prstTxWarp>
          </a:bodyPr>
          <a:lstStyle>
            <a:lvl1pPr algn="r" defTabSz="1915969">
              <a:defRPr sz="4100" b="1">
                <a:solidFill>
                  <a:srgbClr val="0000FF"/>
                </a:solidFill>
              </a:defRPr>
            </a:lvl1pPr>
          </a:lstStyle>
          <a:p>
            <a:pPr>
              <a:defRPr/>
            </a:pPr>
            <a:fld id="{78627BF2-74F1-4B3F-B8E1-EE5DD4301566}"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1915969" rtl="0" eaLnBrk="0" fontAlgn="base" hangingPunct="0">
        <a:spcBef>
          <a:spcPct val="0"/>
        </a:spcBef>
        <a:spcAft>
          <a:spcPct val="0"/>
        </a:spcAft>
        <a:defRPr kumimoji="1" sz="9200">
          <a:solidFill>
            <a:schemeClr val="tx2"/>
          </a:solidFill>
          <a:latin typeface="+mj-lt"/>
          <a:ea typeface="+mj-ea"/>
          <a:cs typeface="+mj-cs"/>
        </a:defRPr>
      </a:lvl1pPr>
      <a:lvl2pPr algn="ctr" defTabSz="1915969" rtl="0" eaLnBrk="0" fontAlgn="base" hangingPunct="0">
        <a:spcBef>
          <a:spcPct val="0"/>
        </a:spcBef>
        <a:spcAft>
          <a:spcPct val="0"/>
        </a:spcAft>
        <a:defRPr kumimoji="1" sz="9200">
          <a:solidFill>
            <a:schemeClr val="tx2"/>
          </a:solidFill>
          <a:latin typeface="Times New Roman" pitchFamily="18" charset="0"/>
          <a:ea typeface="宋体" pitchFamily="2" charset="-122"/>
        </a:defRPr>
      </a:lvl2pPr>
      <a:lvl3pPr algn="ctr" defTabSz="1915969" rtl="0" eaLnBrk="0" fontAlgn="base" hangingPunct="0">
        <a:spcBef>
          <a:spcPct val="0"/>
        </a:spcBef>
        <a:spcAft>
          <a:spcPct val="0"/>
        </a:spcAft>
        <a:defRPr kumimoji="1" sz="9200">
          <a:solidFill>
            <a:schemeClr val="tx2"/>
          </a:solidFill>
          <a:latin typeface="Times New Roman" pitchFamily="18" charset="0"/>
          <a:ea typeface="宋体" pitchFamily="2" charset="-122"/>
        </a:defRPr>
      </a:lvl3pPr>
      <a:lvl4pPr algn="ctr" defTabSz="1915969" rtl="0" eaLnBrk="0" fontAlgn="base" hangingPunct="0">
        <a:spcBef>
          <a:spcPct val="0"/>
        </a:spcBef>
        <a:spcAft>
          <a:spcPct val="0"/>
        </a:spcAft>
        <a:defRPr kumimoji="1" sz="9200">
          <a:solidFill>
            <a:schemeClr val="tx2"/>
          </a:solidFill>
          <a:latin typeface="Times New Roman" pitchFamily="18" charset="0"/>
          <a:ea typeface="宋体" pitchFamily="2" charset="-122"/>
        </a:defRPr>
      </a:lvl4pPr>
      <a:lvl5pPr algn="ctr" defTabSz="1915969" rtl="0" eaLnBrk="0" fontAlgn="base" hangingPunct="0">
        <a:spcBef>
          <a:spcPct val="0"/>
        </a:spcBef>
        <a:spcAft>
          <a:spcPct val="0"/>
        </a:spcAft>
        <a:defRPr kumimoji="1" sz="9200">
          <a:solidFill>
            <a:schemeClr val="tx2"/>
          </a:solidFill>
          <a:latin typeface="Times New Roman" pitchFamily="18" charset="0"/>
          <a:ea typeface="宋体" pitchFamily="2" charset="-122"/>
        </a:defRPr>
      </a:lvl5pPr>
      <a:lvl6pPr marL="567111" algn="ctr" defTabSz="1915969" rtl="0" fontAlgn="base">
        <a:spcBef>
          <a:spcPct val="0"/>
        </a:spcBef>
        <a:spcAft>
          <a:spcPct val="0"/>
        </a:spcAft>
        <a:defRPr kumimoji="1" sz="9200">
          <a:solidFill>
            <a:schemeClr val="tx2"/>
          </a:solidFill>
          <a:latin typeface="Times New Roman" pitchFamily="18" charset="0"/>
          <a:ea typeface="宋体" pitchFamily="2" charset="-122"/>
        </a:defRPr>
      </a:lvl6pPr>
      <a:lvl7pPr marL="1134222" algn="ctr" defTabSz="1915969" rtl="0" fontAlgn="base">
        <a:spcBef>
          <a:spcPct val="0"/>
        </a:spcBef>
        <a:spcAft>
          <a:spcPct val="0"/>
        </a:spcAft>
        <a:defRPr kumimoji="1" sz="9200">
          <a:solidFill>
            <a:schemeClr val="tx2"/>
          </a:solidFill>
          <a:latin typeface="Times New Roman" pitchFamily="18" charset="0"/>
          <a:ea typeface="宋体" pitchFamily="2" charset="-122"/>
        </a:defRPr>
      </a:lvl7pPr>
      <a:lvl8pPr marL="1701333" algn="ctr" defTabSz="1915969" rtl="0" fontAlgn="base">
        <a:spcBef>
          <a:spcPct val="0"/>
        </a:spcBef>
        <a:spcAft>
          <a:spcPct val="0"/>
        </a:spcAft>
        <a:defRPr kumimoji="1" sz="9200">
          <a:solidFill>
            <a:schemeClr val="tx2"/>
          </a:solidFill>
          <a:latin typeface="Times New Roman" pitchFamily="18" charset="0"/>
          <a:ea typeface="宋体" pitchFamily="2" charset="-122"/>
        </a:defRPr>
      </a:lvl8pPr>
      <a:lvl9pPr marL="2268444" algn="ctr" defTabSz="1915969" rtl="0" fontAlgn="base">
        <a:spcBef>
          <a:spcPct val="0"/>
        </a:spcBef>
        <a:spcAft>
          <a:spcPct val="0"/>
        </a:spcAft>
        <a:defRPr kumimoji="1" sz="9200">
          <a:solidFill>
            <a:schemeClr val="tx2"/>
          </a:solidFill>
          <a:latin typeface="Times New Roman" pitchFamily="18" charset="0"/>
          <a:ea typeface="宋体" pitchFamily="2" charset="-122"/>
        </a:defRPr>
      </a:lvl9pPr>
    </p:titleStyle>
    <p:bodyStyle>
      <a:lvl1pPr marL="720703" indent="-720703" algn="l" defTabSz="1915969" rtl="0" eaLnBrk="0" fontAlgn="base" hangingPunct="0">
        <a:spcBef>
          <a:spcPct val="20000"/>
        </a:spcBef>
        <a:spcAft>
          <a:spcPct val="0"/>
        </a:spcAft>
        <a:buChar char="•"/>
        <a:defRPr kumimoji="1" sz="6800">
          <a:solidFill>
            <a:schemeClr val="tx1"/>
          </a:solidFill>
          <a:latin typeface="+mn-lt"/>
          <a:ea typeface="+mn-ea"/>
          <a:cs typeface="+mn-cs"/>
        </a:defRPr>
      </a:lvl1pPr>
      <a:lvl2pPr marL="1557586" indent="-598617" algn="l" defTabSz="1915969" rtl="0" eaLnBrk="0" fontAlgn="base" hangingPunct="0">
        <a:spcBef>
          <a:spcPct val="20000"/>
        </a:spcBef>
        <a:spcAft>
          <a:spcPct val="0"/>
        </a:spcAft>
        <a:buChar char="–"/>
        <a:defRPr kumimoji="1" sz="6000">
          <a:solidFill>
            <a:schemeClr val="tx1"/>
          </a:solidFill>
          <a:latin typeface="+mn-lt"/>
          <a:ea typeface="+mn-ea"/>
        </a:defRPr>
      </a:lvl2pPr>
      <a:lvl3pPr marL="2394468" indent="-478500" algn="l" defTabSz="1915969" rtl="0" eaLnBrk="0" fontAlgn="base" hangingPunct="0">
        <a:spcBef>
          <a:spcPct val="20000"/>
        </a:spcBef>
        <a:spcAft>
          <a:spcPct val="0"/>
        </a:spcAft>
        <a:buChar char="•"/>
        <a:defRPr kumimoji="1" sz="5100">
          <a:solidFill>
            <a:schemeClr val="tx1"/>
          </a:solidFill>
          <a:latin typeface="+mn-lt"/>
          <a:ea typeface="+mn-ea"/>
        </a:defRPr>
      </a:lvl3pPr>
      <a:lvl4pPr marL="3355406" indent="-480469" algn="l" defTabSz="1915969" rtl="0" eaLnBrk="0" fontAlgn="base" hangingPunct="0">
        <a:spcBef>
          <a:spcPct val="20000"/>
        </a:spcBef>
        <a:spcAft>
          <a:spcPct val="0"/>
        </a:spcAft>
        <a:buChar char="–"/>
        <a:defRPr kumimoji="1" sz="4100">
          <a:solidFill>
            <a:schemeClr val="tx1"/>
          </a:solidFill>
          <a:latin typeface="+mn-lt"/>
          <a:ea typeface="+mn-ea"/>
        </a:defRPr>
      </a:lvl4pPr>
      <a:lvl5pPr marL="4314375" indent="-478500" algn="l" defTabSz="1915969" rtl="0" eaLnBrk="0" fontAlgn="base" hangingPunct="0">
        <a:spcBef>
          <a:spcPct val="20000"/>
        </a:spcBef>
        <a:spcAft>
          <a:spcPct val="0"/>
        </a:spcAft>
        <a:buChar char="»"/>
        <a:defRPr kumimoji="1" sz="4100">
          <a:solidFill>
            <a:schemeClr val="tx1"/>
          </a:solidFill>
          <a:latin typeface="+mn-lt"/>
          <a:ea typeface="+mn-ea"/>
        </a:defRPr>
      </a:lvl5pPr>
      <a:lvl6pPr marL="4881486" indent="-478500" algn="l" defTabSz="1915969" rtl="0" fontAlgn="base">
        <a:spcBef>
          <a:spcPct val="20000"/>
        </a:spcBef>
        <a:spcAft>
          <a:spcPct val="0"/>
        </a:spcAft>
        <a:buChar char="»"/>
        <a:defRPr kumimoji="1" sz="4100">
          <a:solidFill>
            <a:schemeClr val="tx1"/>
          </a:solidFill>
          <a:latin typeface="+mn-lt"/>
          <a:ea typeface="+mn-ea"/>
        </a:defRPr>
      </a:lvl6pPr>
      <a:lvl7pPr marL="5448597" indent="-478500" algn="l" defTabSz="1915969" rtl="0" fontAlgn="base">
        <a:spcBef>
          <a:spcPct val="20000"/>
        </a:spcBef>
        <a:spcAft>
          <a:spcPct val="0"/>
        </a:spcAft>
        <a:buChar char="»"/>
        <a:defRPr kumimoji="1" sz="4100">
          <a:solidFill>
            <a:schemeClr val="tx1"/>
          </a:solidFill>
          <a:latin typeface="+mn-lt"/>
          <a:ea typeface="+mn-ea"/>
        </a:defRPr>
      </a:lvl7pPr>
      <a:lvl8pPr marL="6015708" indent="-478500" algn="l" defTabSz="1915969" rtl="0" fontAlgn="base">
        <a:spcBef>
          <a:spcPct val="20000"/>
        </a:spcBef>
        <a:spcAft>
          <a:spcPct val="0"/>
        </a:spcAft>
        <a:buChar char="»"/>
        <a:defRPr kumimoji="1" sz="4100">
          <a:solidFill>
            <a:schemeClr val="tx1"/>
          </a:solidFill>
          <a:latin typeface="+mn-lt"/>
          <a:ea typeface="+mn-ea"/>
        </a:defRPr>
      </a:lvl8pPr>
      <a:lvl9pPr marL="6582819" indent="-478500" algn="l" defTabSz="1915969" rtl="0" fontAlgn="base">
        <a:spcBef>
          <a:spcPct val="20000"/>
        </a:spcBef>
        <a:spcAft>
          <a:spcPct val="0"/>
        </a:spcAft>
        <a:buChar char="»"/>
        <a:defRPr kumimoji="1" sz="4100">
          <a:solidFill>
            <a:schemeClr val="tx1"/>
          </a:solidFill>
          <a:latin typeface="+mn-lt"/>
          <a:ea typeface="+mn-ea"/>
        </a:defRPr>
      </a:lvl9pPr>
    </p:bodyStyle>
    <p:otherStyle>
      <a:defPPr>
        <a:defRPr lang="zh-CN"/>
      </a:defPPr>
      <a:lvl1pPr marL="0" algn="l" defTabSz="1134222" rtl="0" eaLnBrk="1" latinLnBrk="0" hangingPunct="1">
        <a:defRPr sz="2200" kern="1200">
          <a:solidFill>
            <a:schemeClr val="tx1"/>
          </a:solidFill>
          <a:latin typeface="+mn-lt"/>
          <a:ea typeface="+mn-ea"/>
          <a:cs typeface="+mn-cs"/>
        </a:defRPr>
      </a:lvl1pPr>
      <a:lvl2pPr marL="567111" algn="l" defTabSz="1134222" rtl="0" eaLnBrk="1" latinLnBrk="0" hangingPunct="1">
        <a:defRPr sz="2200" kern="1200">
          <a:solidFill>
            <a:schemeClr val="tx1"/>
          </a:solidFill>
          <a:latin typeface="+mn-lt"/>
          <a:ea typeface="+mn-ea"/>
          <a:cs typeface="+mn-cs"/>
        </a:defRPr>
      </a:lvl2pPr>
      <a:lvl3pPr marL="1134222" algn="l" defTabSz="1134222" rtl="0" eaLnBrk="1" latinLnBrk="0" hangingPunct="1">
        <a:defRPr sz="2200" kern="1200">
          <a:solidFill>
            <a:schemeClr val="tx1"/>
          </a:solidFill>
          <a:latin typeface="+mn-lt"/>
          <a:ea typeface="+mn-ea"/>
          <a:cs typeface="+mn-cs"/>
        </a:defRPr>
      </a:lvl3pPr>
      <a:lvl4pPr marL="1701333" algn="l" defTabSz="1134222" rtl="0" eaLnBrk="1" latinLnBrk="0" hangingPunct="1">
        <a:defRPr sz="2200" kern="1200">
          <a:solidFill>
            <a:schemeClr val="tx1"/>
          </a:solidFill>
          <a:latin typeface="+mn-lt"/>
          <a:ea typeface="+mn-ea"/>
          <a:cs typeface="+mn-cs"/>
        </a:defRPr>
      </a:lvl4pPr>
      <a:lvl5pPr marL="2268444" algn="l" defTabSz="1134222" rtl="0" eaLnBrk="1" latinLnBrk="0" hangingPunct="1">
        <a:defRPr sz="2200" kern="1200">
          <a:solidFill>
            <a:schemeClr val="tx1"/>
          </a:solidFill>
          <a:latin typeface="+mn-lt"/>
          <a:ea typeface="+mn-ea"/>
          <a:cs typeface="+mn-cs"/>
        </a:defRPr>
      </a:lvl5pPr>
      <a:lvl6pPr marL="2835554" algn="l" defTabSz="1134222" rtl="0" eaLnBrk="1" latinLnBrk="0" hangingPunct="1">
        <a:defRPr sz="2200" kern="1200">
          <a:solidFill>
            <a:schemeClr val="tx1"/>
          </a:solidFill>
          <a:latin typeface="+mn-lt"/>
          <a:ea typeface="+mn-ea"/>
          <a:cs typeface="+mn-cs"/>
        </a:defRPr>
      </a:lvl6pPr>
      <a:lvl7pPr marL="3402665" algn="l" defTabSz="1134222" rtl="0" eaLnBrk="1" latinLnBrk="0" hangingPunct="1">
        <a:defRPr sz="2200" kern="1200">
          <a:solidFill>
            <a:schemeClr val="tx1"/>
          </a:solidFill>
          <a:latin typeface="+mn-lt"/>
          <a:ea typeface="+mn-ea"/>
          <a:cs typeface="+mn-cs"/>
        </a:defRPr>
      </a:lvl7pPr>
      <a:lvl8pPr marL="3969776" algn="l" defTabSz="1134222" rtl="0" eaLnBrk="1" latinLnBrk="0" hangingPunct="1">
        <a:defRPr sz="2200" kern="1200">
          <a:solidFill>
            <a:schemeClr val="tx1"/>
          </a:solidFill>
          <a:latin typeface="+mn-lt"/>
          <a:ea typeface="+mn-ea"/>
          <a:cs typeface="+mn-cs"/>
        </a:defRPr>
      </a:lvl8pPr>
      <a:lvl9pPr marL="4536887" algn="l" defTabSz="1134222" rtl="0" eaLnBrk="1" latinLnBrk="0" hangingPunct="1">
        <a:defRPr sz="2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38.xml"/><Relationship Id="rId3" Type="http://schemas.openxmlformats.org/officeDocument/2006/relationships/slide" Target="slide3.xml"/><Relationship Id="rId7" Type="http://schemas.openxmlformats.org/officeDocument/2006/relationships/slide" Target="slide16.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13.xml"/><Relationship Id="rId5" Type="http://schemas.openxmlformats.org/officeDocument/2006/relationships/slide" Target="slide5.xml"/><Relationship Id="rId10" Type="http://schemas.openxmlformats.org/officeDocument/2006/relationships/slide" Target="slide40.xml"/><Relationship Id="rId4" Type="http://schemas.openxmlformats.org/officeDocument/2006/relationships/slide" Target="slide4.xml"/><Relationship Id="rId9" Type="http://schemas.openxmlformats.org/officeDocument/2006/relationships/slide" Target="slide39.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slide" Target="slide1.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12" Type="http://schemas.openxmlformats.org/officeDocument/2006/relationships/image" Target="../media/image25.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26.wmf"/><Relationship Id="rId1" Type="http://schemas.openxmlformats.org/officeDocument/2006/relationships/slideLayout" Target="../slideLayouts/slideLayout7.xml"/><Relationship Id="rId5" Type="http://schemas.openxmlformats.org/officeDocument/2006/relationships/image" Target="../media/image29.wmf"/><Relationship Id="rId4" Type="http://schemas.openxmlformats.org/officeDocument/2006/relationships/image" Target="../media/image28.wmf"/></Relationships>
</file>

<file path=ppt/slides/_rels/slide19.x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image" Target="../media/image30.wmf"/><Relationship Id="rId1" Type="http://schemas.openxmlformats.org/officeDocument/2006/relationships/slideLayout" Target="../slideLayouts/slideLayout7.xml"/><Relationship Id="rId4" Type="http://schemas.openxmlformats.org/officeDocument/2006/relationships/image" Target="../media/image32.wmf"/></Relationships>
</file>

<file path=ppt/slides/_rels/slide2.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3.wm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image" Target="../media/image34.wmf"/><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8.wmf"/><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image" Target="../media/image42.wmf"/><Relationship Id="rId1" Type="http://schemas.openxmlformats.org/officeDocument/2006/relationships/slideLayout" Target="../slideLayouts/slideLayout7.xml"/><Relationship Id="rId4" Type="http://schemas.openxmlformats.org/officeDocument/2006/relationships/image" Target="../media/image44.wmf"/></Relationships>
</file>

<file path=ppt/slides/_rels/slide28.x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image" Target="../media/image45.wmf"/><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2.png"/><Relationship Id="rId4" Type="http://schemas.openxmlformats.org/officeDocument/2006/relationships/image" Target="../media/image1.wmf"/></Relationships>
</file>

<file path=ppt/slides/_rels/slide30.xml.rels><?xml version="1.0" encoding="UTF-8" standalone="yes"?>
<Relationships xmlns="http://schemas.openxmlformats.org/package/2006/relationships"><Relationship Id="rId3" Type="http://schemas.openxmlformats.org/officeDocument/2006/relationships/image" Target="../media/image50.wmf"/><Relationship Id="rId2" Type="http://schemas.openxmlformats.org/officeDocument/2006/relationships/image" Target="../media/image49.wm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w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4.wmf"/><Relationship Id="rId2" Type="http://schemas.openxmlformats.org/officeDocument/2006/relationships/image" Target="../media/image53.wmf"/><Relationship Id="rId1" Type="http://schemas.openxmlformats.org/officeDocument/2006/relationships/slideLayout" Target="../slideLayouts/slideLayout7.xml"/><Relationship Id="rId4" Type="http://schemas.openxmlformats.org/officeDocument/2006/relationships/image" Target="../media/image55.wmf"/></Relationships>
</file>

<file path=ppt/slides/_rels/slide3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wmf"/><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62.wmf"/><Relationship Id="rId2" Type="http://schemas.openxmlformats.org/officeDocument/2006/relationships/image" Target="../media/image61.wmf"/><Relationship Id="rId1" Type="http://schemas.openxmlformats.org/officeDocument/2006/relationships/slideLayout" Target="../slideLayouts/slideLayout7.xml"/><Relationship Id="rId6" Type="http://schemas.openxmlformats.org/officeDocument/2006/relationships/image" Target="../media/image65.wmf"/><Relationship Id="rId5" Type="http://schemas.openxmlformats.org/officeDocument/2006/relationships/image" Target="../media/image64.wmf"/><Relationship Id="rId4" Type="http://schemas.openxmlformats.org/officeDocument/2006/relationships/image" Target="../media/image63.wmf"/></Relationships>
</file>

<file path=ppt/slides/_rels/slide37.xml.rels><?xml version="1.0" encoding="UTF-8" standalone="yes"?>
<Relationships xmlns="http://schemas.openxmlformats.org/package/2006/relationships"><Relationship Id="rId3" Type="http://schemas.openxmlformats.org/officeDocument/2006/relationships/image" Target="../media/image67.wmf"/><Relationship Id="rId2" Type="http://schemas.openxmlformats.org/officeDocument/2006/relationships/image" Target="../media/image66.wmf"/><Relationship Id="rId1" Type="http://schemas.openxmlformats.org/officeDocument/2006/relationships/slideLayout" Target="../slideLayouts/slideLayout7.xml"/><Relationship Id="rId5" Type="http://schemas.openxmlformats.org/officeDocument/2006/relationships/image" Target="../media/image69.wmf"/><Relationship Id="rId4" Type="http://schemas.openxmlformats.org/officeDocument/2006/relationships/image" Target="../media/image68.wmf"/></Relationships>
</file>

<file path=ppt/slides/_rels/slide3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70.w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71.w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灯片编号占位符 3"/>
          <p:cNvSpPr>
            <a:spLocks noGrp="1"/>
          </p:cNvSpPr>
          <p:nvPr>
            <p:ph type="sldNum" sz="quarter" idx="12"/>
          </p:nvPr>
        </p:nvSpPr>
        <p:spPr>
          <a:xfrm>
            <a:off x="13794408" y="489501"/>
            <a:ext cx="3750469" cy="936096"/>
          </a:xfrm>
          <a:noFill/>
        </p:spPr>
        <p:txBody>
          <a:bodyPr/>
          <a:lstStyle>
            <a:lvl1pPr defTabSz="1915969" eaLnBrk="0" hangingPunct="0">
              <a:defRPr kumimoji="1" sz="3000">
                <a:solidFill>
                  <a:schemeClr val="tx1"/>
                </a:solidFill>
                <a:latin typeface="Times New Roman" pitchFamily="18" charset="0"/>
                <a:ea typeface="宋体" pitchFamily="2" charset="-122"/>
              </a:defRPr>
            </a:lvl1pPr>
            <a:lvl2pPr marL="921555" indent="-354444" defTabSz="1915969" eaLnBrk="0" hangingPunct="0">
              <a:defRPr kumimoji="1" sz="3000">
                <a:solidFill>
                  <a:schemeClr val="tx1"/>
                </a:solidFill>
                <a:latin typeface="Times New Roman" pitchFamily="18" charset="0"/>
                <a:ea typeface="宋体" pitchFamily="2" charset="-122"/>
              </a:defRPr>
            </a:lvl2pPr>
            <a:lvl3pPr marL="1417777" indent="-283555" defTabSz="1915969" eaLnBrk="0" hangingPunct="0">
              <a:defRPr kumimoji="1" sz="3000">
                <a:solidFill>
                  <a:schemeClr val="tx1"/>
                </a:solidFill>
                <a:latin typeface="Times New Roman" pitchFamily="18" charset="0"/>
                <a:ea typeface="宋体" pitchFamily="2" charset="-122"/>
              </a:defRPr>
            </a:lvl3pPr>
            <a:lvl4pPr marL="1984888" indent="-283555" defTabSz="1915969" eaLnBrk="0" hangingPunct="0">
              <a:defRPr kumimoji="1" sz="3000">
                <a:solidFill>
                  <a:schemeClr val="tx1"/>
                </a:solidFill>
                <a:latin typeface="Times New Roman" pitchFamily="18" charset="0"/>
                <a:ea typeface="宋体" pitchFamily="2" charset="-122"/>
              </a:defRPr>
            </a:lvl4pPr>
            <a:lvl5pPr marL="2551999" indent="-283555" defTabSz="1915969" eaLnBrk="0" hangingPunct="0">
              <a:defRPr kumimoji="1" sz="3000">
                <a:solidFill>
                  <a:schemeClr val="tx1"/>
                </a:solidFill>
                <a:latin typeface="Times New Roman" pitchFamily="18" charset="0"/>
                <a:ea typeface="宋体" pitchFamily="2" charset="-122"/>
              </a:defRPr>
            </a:lvl5pPr>
            <a:lvl6pPr marL="3119110"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6pPr>
            <a:lvl7pPr marL="3686221"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7pPr>
            <a:lvl8pPr marL="425333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8pPr>
            <a:lvl9pPr marL="482044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9pPr>
          </a:lstStyle>
          <a:p>
            <a:pPr eaLnBrk="1" hangingPunct="1"/>
            <a:fld id="{3EB97B92-8CAE-4254-A157-998F7BCA0124}" type="slidenum">
              <a:rPr lang="en-US" altLang="zh-CN" sz="4100">
                <a:solidFill>
                  <a:srgbClr val="C00000"/>
                </a:solidFill>
              </a:rPr>
              <a:pPr eaLnBrk="1" hangingPunct="1"/>
              <a:t>1</a:t>
            </a:fld>
            <a:endParaRPr lang="en-US" altLang="zh-CN" sz="4100" dirty="0">
              <a:solidFill>
                <a:srgbClr val="C00000"/>
              </a:solidFill>
            </a:endParaRPr>
          </a:p>
        </p:txBody>
      </p:sp>
      <p:sp>
        <p:nvSpPr>
          <p:cNvPr id="2051" name="Text Box 1027"/>
          <p:cNvSpPr txBox="1">
            <a:spLocks noChangeArrowheads="1"/>
          </p:cNvSpPr>
          <p:nvPr/>
        </p:nvSpPr>
        <p:spPr bwMode="auto">
          <a:xfrm>
            <a:off x="325652" y="883443"/>
            <a:ext cx="15153724" cy="1240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20000"/>
              </a:spcBef>
            </a:pPr>
            <a:r>
              <a:rPr lang="zh-CN" altLang="en-US" sz="4000" b="1" dirty="0">
                <a:latin typeface="宋体" pitchFamily="2" charset="-122"/>
              </a:rPr>
              <a:t>第</a:t>
            </a:r>
            <a:r>
              <a:rPr lang="en-US" altLang="zh-CN" sz="4000" b="1" dirty="0">
                <a:latin typeface="宋体" pitchFamily="2" charset="-122"/>
              </a:rPr>
              <a:t>4</a:t>
            </a:r>
            <a:r>
              <a:rPr lang="zh-CN" altLang="en-US" sz="4000" b="1" dirty="0">
                <a:latin typeface="宋体" pitchFamily="2" charset="-122"/>
              </a:rPr>
              <a:t>章 几何精度精度设计与检测 </a:t>
            </a:r>
            <a:r>
              <a:rPr lang="en-US" altLang="zh-CN" sz="4000" b="1" dirty="0">
                <a:latin typeface="宋体" pitchFamily="2" charset="-122"/>
              </a:rPr>
              <a:t>(1)</a:t>
            </a:r>
            <a:r>
              <a:rPr lang="en-US" altLang="zh-CN" sz="6800" b="1" dirty="0">
                <a:latin typeface="宋体" pitchFamily="2" charset="-122"/>
              </a:rPr>
              <a:t>      </a:t>
            </a:r>
            <a:endParaRPr lang="en-US" altLang="zh-CN" sz="5100" dirty="0">
              <a:latin typeface="宋体" pitchFamily="2" charset="-122"/>
            </a:endParaRPr>
          </a:p>
        </p:txBody>
      </p:sp>
      <p:sp>
        <p:nvSpPr>
          <p:cNvPr id="2052" name="Text Box 1030">
            <a:hlinkClick r:id="rId2" action="ppaction://hlinksldjump"/>
          </p:cNvPr>
          <p:cNvSpPr txBox="1">
            <a:spLocks noChangeArrowheads="1"/>
          </p:cNvSpPr>
          <p:nvPr/>
        </p:nvSpPr>
        <p:spPr bwMode="auto">
          <a:xfrm>
            <a:off x="1115994" y="2310012"/>
            <a:ext cx="14259099" cy="809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4000" b="1" dirty="0">
                <a:solidFill>
                  <a:schemeClr val="accent1">
                    <a:lumMod val="75000"/>
                  </a:schemeClr>
                </a:solidFill>
              </a:rPr>
              <a:t>内  容  提  要</a:t>
            </a:r>
            <a:r>
              <a:rPr lang="en-US" altLang="zh-CN" sz="4000" b="1" dirty="0" smtClean="0">
                <a:solidFill>
                  <a:schemeClr val="accent1">
                    <a:lumMod val="75000"/>
                  </a:schemeClr>
                </a:solidFill>
              </a:rPr>
              <a:t>-----------------------------------------------------------(</a:t>
            </a:r>
            <a:r>
              <a:rPr lang="en-US" altLang="zh-CN" sz="4000" b="1" dirty="0">
                <a:solidFill>
                  <a:schemeClr val="accent1">
                    <a:lumMod val="75000"/>
                  </a:schemeClr>
                </a:solidFill>
              </a:rPr>
              <a:t>2)</a:t>
            </a:r>
          </a:p>
        </p:txBody>
      </p:sp>
      <p:sp>
        <p:nvSpPr>
          <p:cNvPr id="2053" name="Text Box 1031">
            <a:hlinkClick r:id="rId3" action="ppaction://hlinksldjump"/>
          </p:cNvPr>
          <p:cNvSpPr txBox="1">
            <a:spLocks noChangeArrowheads="1"/>
          </p:cNvSpPr>
          <p:nvPr/>
        </p:nvSpPr>
        <p:spPr bwMode="auto">
          <a:xfrm>
            <a:off x="1115994" y="3138848"/>
            <a:ext cx="15528770" cy="809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en-US" altLang="zh-CN" sz="4000" b="1" dirty="0">
                <a:solidFill>
                  <a:schemeClr val="accent1">
                    <a:lumMod val="75000"/>
                  </a:schemeClr>
                </a:solidFill>
                <a:latin typeface="宋体" pitchFamily="2" charset="-122"/>
              </a:rPr>
              <a:t>4.1   </a:t>
            </a:r>
            <a:r>
              <a:rPr lang="zh-CN" altLang="en-US" sz="4000" b="1" dirty="0">
                <a:solidFill>
                  <a:schemeClr val="accent1">
                    <a:lumMod val="75000"/>
                  </a:schemeClr>
                </a:solidFill>
                <a:latin typeface="宋体" pitchFamily="2" charset="-122"/>
              </a:rPr>
              <a:t>概  述</a:t>
            </a:r>
            <a:r>
              <a:rPr lang="zh-CN" altLang="en-US" sz="4000" b="1" dirty="0">
                <a:solidFill>
                  <a:schemeClr val="accent1">
                    <a:lumMod val="75000"/>
                  </a:schemeClr>
                </a:solidFill>
              </a:rPr>
              <a:t> </a:t>
            </a:r>
            <a:r>
              <a:rPr lang="en-US" altLang="zh-CN" sz="4000" b="1" dirty="0" smtClean="0">
                <a:solidFill>
                  <a:schemeClr val="accent1">
                    <a:lumMod val="75000"/>
                  </a:schemeClr>
                </a:solidFill>
              </a:rPr>
              <a:t>---------------------------------------------------------(</a:t>
            </a:r>
            <a:r>
              <a:rPr lang="en-US" altLang="zh-CN" sz="4000" b="1" dirty="0">
                <a:solidFill>
                  <a:schemeClr val="accent1">
                    <a:lumMod val="75000"/>
                  </a:schemeClr>
                </a:solidFill>
              </a:rPr>
              <a:t>3)</a:t>
            </a:r>
          </a:p>
        </p:txBody>
      </p:sp>
      <p:sp>
        <p:nvSpPr>
          <p:cNvPr id="2054" name="Text Box 1032">
            <a:hlinkClick r:id="rId4" action="ppaction://hlinksldjump"/>
          </p:cNvPr>
          <p:cNvSpPr txBox="1">
            <a:spLocks noChangeArrowheads="1"/>
          </p:cNvSpPr>
          <p:nvPr/>
        </p:nvSpPr>
        <p:spPr bwMode="auto">
          <a:xfrm>
            <a:off x="1487382" y="4071043"/>
            <a:ext cx="13741351" cy="809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en-US" altLang="zh-CN" sz="4000" b="1" dirty="0"/>
              <a:t>4.1.1  </a:t>
            </a:r>
            <a:r>
              <a:rPr lang="zh-CN" altLang="en-US" sz="4000" b="1" dirty="0"/>
              <a:t>几何误差的产生及其影响 </a:t>
            </a:r>
            <a:r>
              <a:rPr lang="en-US" altLang="zh-CN" sz="4000" b="1" dirty="0"/>
              <a:t>------------------------(</a:t>
            </a:r>
            <a:r>
              <a:rPr lang="en-US" altLang="zh-CN" sz="4000" b="1" dirty="0"/>
              <a:t>4)</a:t>
            </a:r>
          </a:p>
        </p:txBody>
      </p:sp>
      <p:sp>
        <p:nvSpPr>
          <p:cNvPr id="2055" name="Text Box 1033">
            <a:hlinkClick r:id="rId5" action="ppaction://hlinksldjump"/>
          </p:cNvPr>
          <p:cNvSpPr txBox="1">
            <a:spLocks noChangeArrowheads="1"/>
          </p:cNvSpPr>
          <p:nvPr/>
        </p:nvSpPr>
        <p:spPr bwMode="auto">
          <a:xfrm>
            <a:off x="1487382" y="5051993"/>
            <a:ext cx="14010288" cy="809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en-US" altLang="zh-CN" sz="4000" b="1" dirty="0">
                <a:latin typeface="宋体" pitchFamily="2" charset="-122"/>
              </a:rPr>
              <a:t>4.1.2 </a:t>
            </a:r>
            <a:r>
              <a:rPr lang="zh-CN" altLang="en-US" sz="4000" b="1" dirty="0">
                <a:latin typeface="宋体" pitchFamily="2" charset="-122"/>
              </a:rPr>
              <a:t>几何误差的研究对象</a:t>
            </a:r>
            <a:r>
              <a:rPr lang="en-US" altLang="zh-CN" sz="4000" b="1" dirty="0"/>
              <a:t>——</a:t>
            </a:r>
            <a:r>
              <a:rPr lang="zh-CN" altLang="en-US" sz="4000" b="1" dirty="0">
                <a:latin typeface="宋体" pitchFamily="2" charset="-122"/>
              </a:rPr>
              <a:t>几何要素 </a:t>
            </a:r>
            <a:r>
              <a:rPr lang="en-US" altLang="zh-CN" sz="4000" b="1" dirty="0"/>
              <a:t>----------</a:t>
            </a:r>
            <a:r>
              <a:rPr lang="en-US" altLang="zh-CN" sz="4000" b="1" dirty="0">
                <a:latin typeface="宋体" pitchFamily="2" charset="-122"/>
              </a:rPr>
              <a:t>(</a:t>
            </a:r>
            <a:r>
              <a:rPr lang="en-US" altLang="zh-CN" sz="4000" b="1" dirty="0">
                <a:latin typeface="宋体" pitchFamily="2" charset="-122"/>
              </a:rPr>
              <a:t>5)</a:t>
            </a:r>
          </a:p>
        </p:txBody>
      </p:sp>
      <p:sp>
        <p:nvSpPr>
          <p:cNvPr id="2056" name="Text Box 1034">
            <a:hlinkClick r:id="rId6" action="ppaction://hlinksldjump"/>
          </p:cNvPr>
          <p:cNvSpPr txBox="1">
            <a:spLocks noChangeArrowheads="1"/>
          </p:cNvSpPr>
          <p:nvPr/>
        </p:nvSpPr>
        <p:spPr bwMode="auto">
          <a:xfrm>
            <a:off x="1401395" y="6007117"/>
            <a:ext cx="14255440" cy="809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en-US" altLang="zh-CN" sz="4000" b="1" dirty="0">
                <a:latin typeface="宋体" pitchFamily="2" charset="-122"/>
              </a:rPr>
              <a:t>4.1.3 </a:t>
            </a:r>
            <a:r>
              <a:rPr lang="zh-CN" altLang="en-US" sz="4000" b="1" dirty="0">
                <a:latin typeface="宋体" pitchFamily="2" charset="-122"/>
              </a:rPr>
              <a:t>几何公差的几何特征、符号和附加符号</a:t>
            </a:r>
            <a:r>
              <a:rPr lang="en-US" altLang="zh-CN" sz="4000" b="1" dirty="0" smtClean="0"/>
              <a:t>-----</a:t>
            </a:r>
            <a:r>
              <a:rPr lang="en-US" altLang="zh-CN" sz="4000" b="1" dirty="0" smtClean="0">
                <a:latin typeface="宋体" pitchFamily="2" charset="-122"/>
              </a:rPr>
              <a:t>(</a:t>
            </a:r>
            <a:r>
              <a:rPr lang="en-US" altLang="zh-CN" sz="4000" b="1" dirty="0">
                <a:latin typeface="宋体" pitchFamily="2" charset="-122"/>
              </a:rPr>
              <a:t>13)   </a:t>
            </a:r>
          </a:p>
        </p:txBody>
      </p:sp>
      <p:sp>
        <p:nvSpPr>
          <p:cNvPr id="2057" name="Text Box 1035">
            <a:hlinkClick r:id="rId7" action="ppaction://hlinksldjump"/>
          </p:cNvPr>
          <p:cNvSpPr txBox="1">
            <a:spLocks noChangeArrowheads="1"/>
          </p:cNvSpPr>
          <p:nvPr/>
        </p:nvSpPr>
        <p:spPr bwMode="auto">
          <a:xfrm>
            <a:off x="1265097" y="6841776"/>
            <a:ext cx="15627563" cy="809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en-US" altLang="zh-CN" sz="4000" b="1" dirty="0">
                <a:solidFill>
                  <a:schemeClr val="accent1">
                    <a:lumMod val="75000"/>
                  </a:schemeClr>
                </a:solidFill>
              </a:rPr>
              <a:t>4.2   </a:t>
            </a:r>
            <a:r>
              <a:rPr lang="zh-CN" altLang="en-US" sz="4000" b="1" dirty="0">
                <a:solidFill>
                  <a:schemeClr val="accent1">
                    <a:lumMod val="75000"/>
                  </a:schemeClr>
                </a:solidFill>
              </a:rPr>
              <a:t>几何公差的标注方法及几何公差带 </a:t>
            </a:r>
            <a:r>
              <a:rPr lang="en-US" altLang="zh-CN" sz="4000" b="1" dirty="0">
                <a:solidFill>
                  <a:schemeClr val="accent1">
                    <a:lumMod val="75000"/>
                  </a:schemeClr>
                </a:solidFill>
              </a:rPr>
              <a:t>------------------------(</a:t>
            </a:r>
            <a:r>
              <a:rPr lang="en-US" altLang="zh-CN" sz="4000" b="1" dirty="0">
                <a:solidFill>
                  <a:schemeClr val="accent1">
                    <a:lumMod val="75000"/>
                  </a:schemeClr>
                </a:solidFill>
              </a:rPr>
              <a:t>16)</a:t>
            </a:r>
          </a:p>
        </p:txBody>
      </p:sp>
      <p:sp>
        <p:nvSpPr>
          <p:cNvPr id="2058" name="Text Box 1036">
            <a:hlinkClick r:id="rId7" action="ppaction://hlinksldjump"/>
          </p:cNvPr>
          <p:cNvSpPr txBox="1">
            <a:spLocks noChangeArrowheads="1"/>
          </p:cNvSpPr>
          <p:nvPr/>
        </p:nvSpPr>
        <p:spPr bwMode="auto">
          <a:xfrm>
            <a:off x="1487381" y="7726692"/>
            <a:ext cx="14445708" cy="809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en-US" altLang="zh-CN" sz="4000" b="1" dirty="0"/>
              <a:t>4.2.1   </a:t>
            </a:r>
            <a:r>
              <a:rPr lang="zh-CN" altLang="en-US" sz="4000" b="1" dirty="0"/>
              <a:t>几何公差的标注 方法</a:t>
            </a:r>
            <a:r>
              <a:rPr lang="en-US" altLang="zh-CN" sz="4000" b="1" dirty="0" smtClean="0"/>
              <a:t>------------------------------(</a:t>
            </a:r>
            <a:r>
              <a:rPr lang="en-US" altLang="zh-CN" sz="4000" b="1" dirty="0"/>
              <a:t>16)</a:t>
            </a:r>
          </a:p>
        </p:txBody>
      </p:sp>
      <p:sp>
        <p:nvSpPr>
          <p:cNvPr id="2059" name="Text Box 1038">
            <a:hlinkClick r:id="rId8" action="ppaction://hlinksldjump"/>
          </p:cNvPr>
          <p:cNvSpPr txBox="1">
            <a:spLocks noChangeArrowheads="1"/>
          </p:cNvSpPr>
          <p:nvPr/>
        </p:nvSpPr>
        <p:spPr bwMode="auto">
          <a:xfrm>
            <a:off x="1115993" y="8690090"/>
            <a:ext cx="15506816" cy="809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4000" b="1" dirty="0">
                <a:solidFill>
                  <a:schemeClr val="accent1">
                    <a:lumMod val="75000"/>
                  </a:schemeClr>
                </a:solidFill>
                <a:latin typeface="宋体" pitchFamily="2" charset="-122"/>
              </a:rPr>
              <a:t>作业</a:t>
            </a:r>
            <a:r>
              <a:rPr lang="zh-CN" altLang="en-US" sz="4000" dirty="0">
                <a:solidFill>
                  <a:schemeClr val="accent1">
                    <a:lumMod val="75000"/>
                  </a:schemeClr>
                </a:solidFill>
                <a:latin typeface="宋体" pitchFamily="2" charset="-122"/>
              </a:rPr>
              <a:t>  </a:t>
            </a:r>
            <a:r>
              <a:rPr lang="en-US" altLang="zh-CN" sz="4000" b="1" dirty="0">
                <a:solidFill>
                  <a:schemeClr val="accent1">
                    <a:lumMod val="75000"/>
                  </a:schemeClr>
                </a:solidFill>
              </a:rPr>
              <a:t>P118</a:t>
            </a:r>
            <a:r>
              <a:rPr lang="en-US" altLang="zh-CN" sz="4000" b="1" dirty="0">
                <a:solidFill>
                  <a:schemeClr val="accent1">
                    <a:lumMod val="75000"/>
                  </a:schemeClr>
                </a:solidFill>
                <a:cs typeface="Times New Roman" pitchFamily="18" charset="0"/>
              </a:rPr>
              <a:t>—</a:t>
            </a:r>
            <a:r>
              <a:rPr lang="en-US" altLang="zh-CN" sz="4000" b="1" dirty="0">
                <a:solidFill>
                  <a:schemeClr val="accent1">
                    <a:lumMod val="75000"/>
                  </a:schemeClr>
                </a:solidFill>
              </a:rPr>
              <a:t>119  </a:t>
            </a:r>
            <a:r>
              <a:rPr lang="zh-CN" altLang="en-US" sz="4000" b="1" dirty="0">
                <a:solidFill>
                  <a:schemeClr val="accent1">
                    <a:lumMod val="75000"/>
                  </a:schemeClr>
                </a:solidFill>
              </a:rPr>
              <a:t>思考题 </a:t>
            </a:r>
            <a:r>
              <a:rPr lang="en-US" altLang="zh-CN" sz="4000" b="1" dirty="0">
                <a:solidFill>
                  <a:schemeClr val="accent1">
                    <a:lumMod val="75000"/>
                  </a:schemeClr>
                </a:solidFill>
              </a:rPr>
              <a:t>1,</a:t>
            </a:r>
            <a:r>
              <a:rPr lang="en-US" altLang="zh-CN" sz="4000" b="1" dirty="0">
                <a:solidFill>
                  <a:schemeClr val="accent1">
                    <a:lumMod val="75000"/>
                  </a:schemeClr>
                </a:solidFill>
                <a:latin typeface="宋体" pitchFamily="2" charset="-122"/>
              </a:rPr>
              <a:t> </a:t>
            </a:r>
            <a:r>
              <a:rPr lang="zh-CN" altLang="en-US" sz="4000" b="1" dirty="0">
                <a:solidFill>
                  <a:schemeClr val="accent1">
                    <a:lumMod val="75000"/>
                  </a:schemeClr>
                </a:solidFill>
                <a:latin typeface="宋体" pitchFamily="2" charset="-122"/>
              </a:rPr>
              <a:t>作业题</a:t>
            </a:r>
            <a:r>
              <a:rPr lang="en-US" altLang="zh-CN" sz="4000" b="1" dirty="0">
                <a:solidFill>
                  <a:schemeClr val="accent1">
                    <a:lumMod val="75000"/>
                  </a:schemeClr>
                </a:solidFill>
              </a:rPr>
              <a:t>1 </a:t>
            </a:r>
            <a:r>
              <a:rPr lang="en-US" altLang="zh-CN" sz="4000" b="1" dirty="0" smtClean="0">
                <a:solidFill>
                  <a:schemeClr val="accent1">
                    <a:lumMod val="75000"/>
                  </a:schemeClr>
                </a:solidFill>
              </a:rPr>
              <a:t>----------------------------(</a:t>
            </a:r>
            <a:r>
              <a:rPr lang="en-US" altLang="zh-CN" sz="4000" b="1" dirty="0">
                <a:solidFill>
                  <a:schemeClr val="accent1">
                    <a:lumMod val="75000"/>
                  </a:schemeClr>
                </a:solidFill>
              </a:rPr>
              <a:t>38)</a:t>
            </a:r>
          </a:p>
        </p:txBody>
      </p:sp>
      <p:sp>
        <p:nvSpPr>
          <p:cNvPr id="2060" name="Text Box 1039">
            <a:hlinkClick r:id="rId9" action="ppaction://hlinksldjump"/>
          </p:cNvPr>
          <p:cNvSpPr txBox="1">
            <a:spLocks noChangeArrowheads="1"/>
          </p:cNvSpPr>
          <p:nvPr/>
        </p:nvSpPr>
        <p:spPr bwMode="auto">
          <a:xfrm>
            <a:off x="1115994" y="9616436"/>
            <a:ext cx="14365210" cy="8091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a:r>
              <a:rPr kumimoji="0" lang="zh-CN" altLang="en-US" sz="4000" b="1" dirty="0">
                <a:solidFill>
                  <a:schemeClr val="accent1">
                    <a:lumMod val="75000"/>
                  </a:schemeClr>
                </a:solidFill>
              </a:rPr>
              <a:t>课堂练习</a:t>
            </a:r>
            <a:r>
              <a:rPr kumimoji="0" lang="en-US" altLang="zh-CN" sz="4000" b="1" dirty="0">
                <a:solidFill>
                  <a:schemeClr val="accent1">
                    <a:lumMod val="75000"/>
                  </a:schemeClr>
                </a:solidFill>
              </a:rPr>
              <a:t>- </a:t>
            </a:r>
            <a:r>
              <a:rPr lang="en-US" altLang="zh-CN" sz="4000" b="1" dirty="0" smtClean="0">
                <a:solidFill>
                  <a:schemeClr val="accent1">
                    <a:lumMod val="75000"/>
                  </a:schemeClr>
                </a:solidFill>
              </a:rPr>
              <a:t>---------------------------------------------------------------</a:t>
            </a:r>
            <a:r>
              <a:rPr kumimoji="0" lang="en-US" altLang="zh-CN" sz="4000" b="1" dirty="0" smtClean="0">
                <a:solidFill>
                  <a:schemeClr val="accent1">
                    <a:lumMod val="75000"/>
                  </a:schemeClr>
                </a:solidFill>
              </a:rPr>
              <a:t>(</a:t>
            </a:r>
            <a:r>
              <a:rPr kumimoji="0" lang="en-US" altLang="zh-CN" sz="4000" b="1" dirty="0">
                <a:solidFill>
                  <a:schemeClr val="accent1">
                    <a:lumMod val="75000"/>
                  </a:schemeClr>
                </a:solidFill>
              </a:rPr>
              <a:t>39)</a:t>
            </a:r>
          </a:p>
        </p:txBody>
      </p:sp>
      <p:sp>
        <p:nvSpPr>
          <p:cNvPr id="2061" name="Text Box 1040">
            <a:hlinkClick r:id="rId10" action="ppaction://hlinksldjump"/>
          </p:cNvPr>
          <p:cNvSpPr txBox="1">
            <a:spLocks noChangeArrowheads="1"/>
          </p:cNvSpPr>
          <p:nvPr/>
        </p:nvSpPr>
        <p:spPr bwMode="auto">
          <a:xfrm>
            <a:off x="1265097" y="10531082"/>
            <a:ext cx="15208609" cy="7300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4000" b="1" dirty="0">
                <a:solidFill>
                  <a:schemeClr val="accent1">
                    <a:lumMod val="75000"/>
                  </a:schemeClr>
                </a:solidFill>
              </a:rPr>
              <a:t>作业题解释</a:t>
            </a:r>
            <a:r>
              <a:rPr lang="en-US" altLang="zh-CN" sz="4000" b="1" dirty="0" smtClean="0">
                <a:solidFill>
                  <a:schemeClr val="accent1">
                    <a:lumMod val="75000"/>
                  </a:schemeClr>
                </a:solidFill>
              </a:rPr>
              <a:t>--------------------------------------------------------------(</a:t>
            </a:r>
            <a:r>
              <a:rPr lang="en-US" altLang="zh-CN" sz="4000" b="1" dirty="0">
                <a:solidFill>
                  <a:schemeClr val="accent1">
                    <a:lumMod val="75000"/>
                  </a:schemeClr>
                </a:solidFill>
              </a:rPr>
              <a:t>40)</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wipe(left)">
                                      <p:cBhvr>
                                        <p:cTn id="7" dur="5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52"/>
                                        </p:tgtEl>
                                        <p:attrNameLst>
                                          <p:attrName>style.visibility</p:attrName>
                                        </p:attrNameLst>
                                      </p:cBhvr>
                                      <p:to>
                                        <p:strVal val="visible"/>
                                      </p:to>
                                    </p:set>
                                    <p:animEffect transition="in" filter="wipe(left)">
                                      <p:cBhvr>
                                        <p:cTn id="12" dur="500"/>
                                        <p:tgtEl>
                                          <p:spTgt spid="2052"/>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2053"/>
                                        </p:tgtEl>
                                        <p:attrNameLst>
                                          <p:attrName>style.visibility</p:attrName>
                                        </p:attrNameLst>
                                      </p:cBhvr>
                                      <p:to>
                                        <p:strVal val="visible"/>
                                      </p:to>
                                    </p:set>
                                    <p:animEffect transition="in" filter="wipe(left)">
                                      <p:cBhvr>
                                        <p:cTn id="15" dur="500"/>
                                        <p:tgtEl>
                                          <p:spTgt spid="205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054"/>
                                        </p:tgtEl>
                                        <p:attrNameLst>
                                          <p:attrName>style.visibility</p:attrName>
                                        </p:attrNameLst>
                                      </p:cBhvr>
                                      <p:to>
                                        <p:strVal val="visible"/>
                                      </p:to>
                                    </p:set>
                                    <p:animEffect transition="in" filter="wipe(left)">
                                      <p:cBhvr>
                                        <p:cTn id="20" dur="500"/>
                                        <p:tgtEl>
                                          <p:spTgt spid="205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055"/>
                                        </p:tgtEl>
                                        <p:attrNameLst>
                                          <p:attrName>style.visibility</p:attrName>
                                        </p:attrNameLst>
                                      </p:cBhvr>
                                      <p:to>
                                        <p:strVal val="visible"/>
                                      </p:to>
                                    </p:set>
                                    <p:animEffect transition="in" filter="wipe(left)">
                                      <p:cBhvr>
                                        <p:cTn id="25" dur="500"/>
                                        <p:tgtEl>
                                          <p:spTgt spid="205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056"/>
                                        </p:tgtEl>
                                        <p:attrNameLst>
                                          <p:attrName>style.visibility</p:attrName>
                                        </p:attrNameLst>
                                      </p:cBhvr>
                                      <p:to>
                                        <p:strVal val="visible"/>
                                      </p:to>
                                    </p:set>
                                    <p:animEffect transition="in" filter="wipe(left)">
                                      <p:cBhvr>
                                        <p:cTn id="30" dur="500"/>
                                        <p:tgtEl>
                                          <p:spTgt spid="205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2057"/>
                                        </p:tgtEl>
                                        <p:attrNameLst>
                                          <p:attrName>style.visibility</p:attrName>
                                        </p:attrNameLst>
                                      </p:cBhvr>
                                      <p:to>
                                        <p:strVal val="visible"/>
                                      </p:to>
                                    </p:set>
                                    <p:animEffect transition="in" filter="wipe(left)">
                                      <p:cBhvr>
                                        <p:cTn id="35" dur="500"/>
                                        <p:tgtEl>
                                          <p:spTgt spid="2057"/>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2058"/>
                                        </p:tgtEl>
                                        <p:attrNameLst>
                                          <p:attrName>style.visibility</p:attrName>
                                        </p:attrNameLst>
                                      </p:cBhvr>
                                      <p:to>
                                        <p:strVal val="visible"/>
                                      </p:to>
                                    </p:set>
                                    <p:animEffect transition="in" filter="wipe(left)">
                                      <p:cBhvr>
                                        <p:cTn id="40" dur="500"/>
                                        <p:tgtEl>
                                          <p:spTgt spid="2058"/>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2059"/>
                                        </p:tgtEl>
                                        <p:attrNameLst>
                                          <p:attrName>style.visibility</p:attrName>
                                        </p:attrNameLst>
                                      </p:cBhvr>
                                      <p:to>
                                        <p:strVal val="visible"/>
                                      </p:to>
                                    </p:set>
                                    <p:animEffect transition="in" filter="wipe(left)">
                                      <p:cBhvr>
                                        <p:cTn id="45" dur="500"/>
                                        <p:tgtEl>
                                          <p:spTgt spid="2059"/>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2060"/>
                                        </p:tgtEl>
                                        <p:attrNameLst>
                                          <p:attrName>style.visibility</p:attrName>
                                        </p:attrNameLst>
                                      </p:cBhvr>
                                      <p:to>
                                        <p:strVal val="visible"/>
                                      </p:to>
                                    </p:set>
                                    <p:animEffect transition="in" filter="wipe(left)">
                                      <p:cBhvr>
                                        <p:cTn id="50" dur="500"/>
                                        <p:tgtEl>
                                          <p:spTgt spid="2060"/>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2061"/>
                                        </p:tgtEl>
                                        <p:attrNameLst>
                                          <p:attrName>style.visibility</p:attrName>
                                        </p:attrNameLst>
                                      </p:cBhvr>
                                      <p:to>
                                        <p:strVal val="visible"/>
                                      </p:to>
                                    </p:set>
                                    <p:animEffect transition="in" filter="wipe(left)">
                                      <p:cBhvr>
                                        <p:cTn id="55" dur="500"/>
                                        <p:tgtEl>
                                          <p:spTgt spid="20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p:bldP spid="2052" grpId="0"/>
      <p:bldP spid="2053" grpId="0"/>
      <p:bldP spid="2054" grpId="0"/>
      <p:bldP spid="2055" grpId="0"/>
      <p:bldP spid="2056" grpId="0"/>
      <p:bldP spid="2057" grpId="0"/>
      <p:bldP spid="2058" grpId="0"/>
      <p:bldP spid="2059" grpId="0"/>
      <p:bldP spid="2060" grpId="0"/>
      <p:bldP spid="206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灯片编号占位符 5"/>
          <p:cNvSpPr>
            <a:spLocks noGrp="1"/>
          </p:cNvSpPr>
          <p:nvPr>
            <p:ph type="sldNum" sz="quarter" idx="12"/>
          </p:nvPr>
        </p:nvSpPr>
        <p:spPr>
          <a:noFill/>
        </p:spPr>
        <p:txBody>
          <a:bodyPr/>
          <a:lstStyle>
            <a:lvl1pPr defTabSz="1915969" eaLnBrk="0" hangingPunct="0">
              <a:defRPr kumimoji="1" sz="3000">
                <a:solidFill>
                  <a:schemeClr val="tx1"/>
                </a:solidFill>
                <a:latin typeface="Times New Roman" pitchFamily="18" charset="0"/>
                <a:ea typeface="宋体" pitchFamily="2" charset="-122"/>
              </a:defRPr>
            </a:lvl1pPr>
            <a:lvl2pPr marL="921555" indent="-354444" defTabSz="1915969" eaLnBrk="0" hangingPunct="0">
              <a:defRPr kumimoji="1" sz="3000">
                <a:solidFill>
                  <a:schemeClr val="tx1"/>
                </a:solidFill>
                <a:latin typeface="Times New Roman" pitchFamily="18" charset="0"/>
                <a:ea typeface="宋体" pitchFamily="2" charset="-122"/>
              </a:defRPr>
            </a:lvl2pPr>
            <a:lvl3pPr marL="1417777" indent="-283555" defTabSz="1915969" eaLnBrk="0" hangingPunct="0">
              <a:defRPr kumimoji="1" sz="3000">
                <a:solidFill>
                  <a:schemeClr val="tx1"/>
                </a:solidFill>
                <a:latin typeface="Times New Roman" pitchFamily="18" charset="0"/>
                <a:ea typeface="宋体" pitchFamily="2" charset="-122"/>
              </a:defRPr>
            </a:lvl3pPr>
            <a:lvl4pPr marL="1984888" indent="-283555" defTabSz="1915969" eaLnBrk="0" hangingPunct="0">
              <a:defRPr kumimoji="1" sz="3000">
                <a:solidFill>
                  <a:schemeClr val="tx1"/>
                </a:solidFill>
                <a:latin typeface="Times New Roman" pitchFamily="18" charset="0"/>
                <a:ea typeface="宋体" pitchFamily="2" charset="-122"/>
              </a:defRPr>
            </a:lvl4pPr>
            <a:lvl5pPr marL="2551999" indent="-283555" defTabSz="1915969" eaLnBrk="0" hangingPunct="0">
              <a:defRPr kumimoji="1" sz="3000">
                <a:solidFill>
                  <a:schemeClr val="tx1"/>
                </a:solidFill>
                <a:latin typeface="Times New Roman" pitchFamily="18" charset="0"/>
                <a:ea typeface="宋体" pitchFamily="2" charset="-122"/>
              </a:defRPr>
            </a:lvl5pPr>
            <a:lvl6pPr marL="3119110"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6pPr>
            <a:lvl7pPr marL="3686221"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7pPr>
            <a:lvl8pPr marL="425333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8pPr>
            <a:lvl9pPr marL="482044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9pPr>
          </a:lstStyle>
          <a:p>
            <a:pPr eaLnBrk="1" hangingPunct="1"/>
            <a:fld id="{B12E6B97-E7C3-4DD2-B080-D705D663DB3C}" type="slidenum">
              <a:rPr lang="en-US" altLang="zh-CN" sz="4100">
                <a:solidFill>
                  <a:srgbClr val="0000FF"/>
                </a:solidFill>
              </a:rPr>
              <a:pPr eaLnBrk="1" hangingPunct="1"/>
              <a:t>10</a:t>
            </a:fld>
            <a:endParaRPr lang="en-US" altLang="zh-CN" sz="4100">
              <a:solidFill>
                <a:srgbClr val="0000FF"/>
              </a:solidFill>
            </a:endParaRPr>
          </a:p>
        </p:txBody>
      </p:sp>
      <p:sp>
        <p:nvSpPr>
          <p:cNvPr id="65540" name="Text Box 4"/>
          <p:cNvSpPr txBox="1">
            <a:spLocks noChangeArrowheads="1"/>
          </p:cNvSpPr>
          <p:nvPr/>
        </p:nvSpPr>
        <p:spPr bwMode="auto">
          <a:xfrm>
            <a:off x="619154" y="3111591"/>
            <a:ext cx="16918753" cy="1961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5500" dirty="0"/>
              <a:t>     </a:t>
            </a:r>
            <a:r>
              <a:rPr lang="zh-CN" altLang="en-US" sz="4500" b="1" dirty="0"/>
              <a:t>（</a:t>
            </a:r>
            <a:r>
              <a:rPr lang="en-US" altLang="zh-CN" sz="4500" b="1" i="1" dirty="0"/>
              <a:t>b</a:t>
            </a:r>
            <a:r>
              <a:rPr lang="zh-CN" altLang="en-US" sz="4500" b="1" dirty="0"/>
              <a:t>） </a:t>
            </a:r>
            <a:r>
              <a:rPr lang="zh-CN" altLang="en-US" sz="4500" b="1" dirty="0">
                <a:solidFill>
                  <a:srgbClr val="FF3399"/>
                </a:solidFill>
              </a:rPr>
              <a:t>提取导出要素</a:t>
            </a:r>
            <a:r>
              <a:rPr lang="en-US" altLang="zh-CN" sz="4500" b="1" dirty="0"/>
              <a:t>—</a:t>
            </a:r>
            <a:r>
              <a:rPr lang="zh-CN" altLang="en-US" sz="4500" b="1" dirty="0"/>
              <a:t>是指由一个或几个提取组成要素得到的中心点、中心线或中心面。如图</a:t>
            </a:r>
            <a:r>
              <a:rPr lang="en-US" altLang="zh-CN" sz="4500" b="1" dirty="0"/>
              <a:t>4.3</a:t>
            </a:r>
            <a:r>
              <a:rPr lang="zh-CN" altLang="en-US" sz="4500" b="1" dirty="0"/>
              <a:t>（</a:t>
            </a:r>
            <a:r>
              <a:rPr lang="en-US" altLang="zh-CN" sz="4500" b="1" dirty="0"/>
              <a:t>c)</a:t>
            </a:r>
            <a:r>
              <a:rPr lang="zh-CN" altLang="en-US" sz="4500" b="1" dirty="0"/>
              <a:t>所示为</a:t>
            </a:r>
            <a:r>
              <a:rPr lang="zh-CN" altLang="en-US" sz="4500" b="1" dirty="0">
                <a:solidFill>
                  <a:srgbClr val="FF0000"/>
                </a:solidFill>
              </a:rPr>
              <a:t>提取导出的中心线</a:t>
            </a:r>
            <a:r>
              <a:rPr lang="zh-CN" altLang="en-US" sz="4500" b="1" dirty="0"/>
              <a:t>。</a:t>
            </a:r>
          </a:p>
        </p:txBody>
      </p:sp>
      <p:sp>
        <p:nvSpPr>
          <p:cNvPr id="65541" name="Text Box 5"/>
          <p:cNvSpPr txBox="1">
            <a:spLocks noChangeArrowheads="1"/>
          </p:cNvSpPr>
          <p:nvPr/>
        </p:nvSpPr>
        <p:spPr bwMode="auto">
          <a:xfrm>
            <a:off x="1650207" y="556828"/>
            <a:ext cx="14061514" cy="8070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4500" b="1" dirty="0"/>
              <a:t>导出要素中按存在状态又可分为：</a:t>
            </a:r>
          </a:p>
        </p:txBody>
      </p:sp>
      <p:sp>
        <p:nvSpPr>
          <p:cNvPr id="65542" name="Text Box 6"/>
          <p:cNvSpPr txBox="1">
            <a:spLocks noChangeArrowheads="1"/>
          </p:cNvSpPr>
          <p:nvPr/>
        </p:nvSpPr>
        <p:spPr bwMode="auto">
          <a:xfrm>
            <a:off x="611052" y="1387614"/>
            <a:ext cx="16926854" cy="1776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4500" dirty="0"/>
              <a:t>     </a:t>
            </a:r>
            <a:r>
              <a:rPr lang="zh-CN" altLang="en-US" sz="4500" b="1" dirty="0"/>
              <a:t>（</a:t>
            </a:r>
            <a:r>
              <a:rPr lang="en-US" altLang="zh-CN" sz="4500" b="1" i="1" dirty="0"/>
              <a:t>a</a:t>
            </a:r>
            <a:r>
              <a:rPr lang="zh-CN" altLang="en-US" sz="4500" b="1" dirty="0"/>
              <a:t>） </a:t>
            </a:r>
            <a:r>
              <a:rPr lang="zh-CN" altLang="en-US" sz="4500" b="1" dirty="0">
                <a:solidFill>
                  <a:srgbClr val="FF3399"/>
                </a:solidFill>
              </a:rPr>
              <a:t>公称导出要素</a:t>
            </a:r>
            <a:r>
              <a:rPr lang="en-US" altLang="zh-CN" sz="4500" b="1" dirty="0"/>
              <a:t>—</a:t>
            </a:r>
            <a:r>
              <a:rPr lang="zh-CN" altLang="en-US" sz="4500" b="1" dirty="0"/>
              <a:t>是指由一个或几个公称组成要素导出的中心点、轴线或中心面。如图</a:t>
            </a:r>
            <a:r>
              <a:rPr lang="en-US" altLang="zh-CN" sz="4500" b="1" dirty="0"/>
              <a:t>4.3</a:t>
            </a:r>
            <a:r>
              <a:rPr lang="zh-CN" altLang="en-US" sz="4500" b="1" dirty="0"/>
              <a:t>（</a:t>
            </a:r>
            <a:r>
              <a:rPr lang="en-US" altLang="zh-CN" sz="4500" b="1" dirty="0"/>
              <a:t>a) </a:t>
            </a:r>
            <a:r>
              <a:rPr lang="zh-CN" altLang="en-US" sz="4500" b="1" dirty="0"/>
              <a:t>所示为</a:t>
            </a:r>
            <a:r>
              <a:rPr lang="zh-CN" altLang="en-US" sz="4500" b="1" dirty="0">
                <a:solidFill>
                  <a:srgbClr val="FF0000"/>
                </a:solidFill>
              </a:rPr>
              <a:t>公称导出的中心线</a:t>
            </a:r>
            <a:r>
              <a:rPr lang="zh-CN" altLang="en-US" sz="4500" b="1" dirty="0"/>
              <a:t>。</a:t>
            </a:r>
          </a:p>
        </p:txBody>
      </p:sp>
      <p:sp>
        <p:nvSpPr>
          <p:cNvPr id="65554" name="Text Box 18"/>
          <p:cNvSpPr txBox="1">
            <a:spLocks noChangeArrowheads="1"/>
          </p:cNvSpPr>
          <p:nvPr/>
        </p:nvSpPr>
        <p:spPr bwMode="auto">
          <a:xfrm>
            <a:off x="498496" y="4946728"/>
            <a:ext cx="17003691" cy="1961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5500" dirty="0"/>
              <a:t>     </a:t>
            </a:r>
            <a:r>
              <a:rPr lang="zh-CN" altLang="en-US" sz="4500" b="1" dirty="0"/>
              <a:t>（</a:t>
            </a:r>
            <a:r>
              <a:rPr lang="en-US" altLang="zh-CN" sz="4500" b="1" dirty="0"/>
              <a:t>c</a:t>
            </a:r>
            <a:r>
              <a:rPr lang="zh-CN" altLang="en-US" sz="4500" b="1" dirty="0"/>
              <a:t>） </a:t>
            </a:r>
            <a:r>
              <a:rPr lang="zh-CN" altLang="en-US" sz="4500" b="1" dirty="0">
                <a:solidFill>
                  <a:srgbClr val="FF3399"/>
                </a:solidFill>
              </a:rPr>
              <a:t>拟合导出要素</a:t>
            </a:r>
            <a:r>
              <a:rPr lang="en-US" altLang="zh-CN" sz="4500" b="1" dirty="0"/>
              <a:t>—</a:t>
            </a:r>
            <a:r>
              <a:rPr lang="zh-CN" altLang="en-US" sz="4500" b="1" dirty="0"/>
              <a:t>是指由一个或几个拟合组成要素导出的中心点、中心线或中心面。如图</a:t>
            </a:r>
            <a:r>
              <a:rPr lang="en-US" altLang="zh-CN" sz="4500" b="1" dirty="0"/>
              <a:t>4.3</a:t>
            </a:r>
            <a:r>
              <a:rPr lang="zh-CN" altLang="en-US" sz="4500" b="1" dirty="0"/>
              <a:t>（</a:t>
            </a:r>
            <a:r>
              <a:rPr lang="en-US" altLang="zh-CN" sz="4500" b="1" dirty="0"/>
              <a:t>d)</a:t>
            </a:r>
            <a:r>
              <a:rPr lang="zh-CN" altLang="en-US" sz="4500" b="1" dirty="0"/>
              <a:t>所示为</a:t>
            </a:r>
            <a:r>
              <a:rPr lang="zh-CN" altLang="en-US" sz="4500" b="1" dirty="0">
                <a:solidFill>
                  <a:srgbClr val="FF0000"/>
                </a:solidFill>
              </a:rPr>
              <a:t>拟合导出的中心线</a:t>
            </a:r>
            <a:r>
              <a:rPr lang="zh-CN" altLang="en-US" sz="4500" b="1" dirty="0"/>
              <a:t>。</a:t>
            </a:r>
          </a:p>
        </p:txBody>
      </p:sp>
      <p:grpSp>
        <p:nvGrpSpPr>
          <p:cNvPr id="65555" name="Group 19"/>
          <p:cNvGrpSpPr>
            <a:grpSpLocks/>
          </p:cNvGrpSpPr>
          <p:nvPr/>
        </p:nvGrpSpPr>
        <p:grpSpPr bwMode="auto">
          <a:xfrm>
            <a:off x="944022" y="6903707"/>
            <a:ext cx="16432541" cy="6445410"/>
            <a:chOff x="516" y="2514"/>
            <a:chExt cx="8982" cy="3305"/>
          </a:xfrm>
        </p:grpSpPr>
        <p:pic>
          <p:nvPicPr>
            <p:cNvPr id="11272" name="Picture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6" y="2514"/>
              <a:ext cx="8982" cy="2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273" name="Text Box 21"/>
            <p:cNvSpPr txBox="1">
              <a:spLocks noChangeArrowheads="1"/>
            </p:cNvSpPr>
            <p:nvPr/>
          </p:nvSpPr>
          <p:spPr bwMode="auto">
            <a:xfrm>
              <a:off x="1802" y="5582"/>
              <a:ext cx="5342" cy="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图 </a:t>
              </a:r>
              <a:r>
                <a:rPr lang="en-US" altLang="zh-CN" b="1"/>
                <a:t>4.3  </a:t>
              </a:r>
              <a:r>
                <a:rPr lang="zh-CN" altLang="en-US" b="1"/>
                <a:t>几 何 要 素 定 义 之 间 的 相 互 关 系</a:t>
              </a:r>
            </a:p>
          </p:txBody>
        </p:sp>
      </p:grpSp>
      <p:sp>
        <p:nvSpPr>
          <p:cNvPr id="10" name="椭圆 9"/>
          <p:cNvSpPr/>
          <p:nvPr/>
        </p:nvSpPr>
        <p:spPr bwMode="auto">
          <a:xfrm>
            <a:off x="944020" y="10956223"/>
            <a:ext cx="3293095" cy="1123315"/>
          </a:xfrm>
          <a:prstGeom prst="ellipse">
            <a:avLst/>
          </a:prstGeom>
          <a:noFill/>
          <a:ln w="57150" cap="flat" cmpd="sng" algn="ctr">
            <a:solidFill>
              <a:srgbClr val="FF3300"/>
            </a:solidFill>
            <a:prstDash val="solid"/>
            <a:round/>
            <a:headEnd type="none" w="med" len="med"/>
            <a:tailEnd type="none" w="med" len="med"/>
          </a:ln>
          <a:effectLst/>
          <a:extLst/>
        </p:spPr>
        <p:txBody>
          <a:bodyPr vert="horz" wrap="square" lIns="113422" tIns="56711" rIns="113422" bIns="56711" numCol="1" rtlCol="0" anchor="t" anchorCtr="0" compatLnSpc="1">
            <a:prstTxWarp prst="textNoShape">
              <a:avLst/>
            </a:prstTxWarp>
          </a:bodyPr>
          <a:lstStyle/>
          <a:p>
            <a:pPr defTabSz="1134222"/>
            <a:endParaRPr lang="zh-CN" altLang="en-US"/>
          </a:p>
        </p:txBody>
      </p:sp>
      <p:sp>
        <p:nvSpPr>
          <p:cNvPr id="11" name="椭圆 10"/>
          <p:cNvSpPr/>
          <p:nvPr/>
        </p:nvSpPr>
        <p:spPr bwMode="auto">
          <a:xfrm>
            <a:off x="8680963" y="10889918"/>
            <a:ext cx="3293095" cy="1123315"/>
          </a:xfrm>
          <a:prstGeom prst="ellipse">
            <a:avLst/>
          </a:prstGeom>
          <a:noFill/>
          <a:ln w="57150" cap="flat" cmpd="sng" algn="ctr">
            <a:solidFill>
              <a:srgbClr val="FF3300"/>
            </a:solidFill>
            <a:prstDash val="solid"/>
            <a:round/>
            <a:headEnd type="none" w="med" len="med"/>
            <a:tailEnd type="none" w="med" len="med"/>
          </a:ln>
          <a:effectLst/>
          <a:extLst/>
        </p:spPr>
        <p:txBody>
          <a:bodyPr vert="horz" wrap="square" lIns="113422" tIns="56711" rIns="113422" bIns="56711" numCol="1" rtlCol="0" anchor="t" anchorCtr="0" compatLnSpc="1">
            <a:prstTxWarp prst="textNoShape">
              <a:avLst/>
            </a:prstTxWarp>
          </a:bodyPr>
          <a:lstStyle/>
          <a:p>
            <a:pPr defTabSz="1134222"/>
            <a:endParaRPr lang="zh-CN" altLang="en-US"/>
          </a:p>
        </p:txBody>
      </p:sp>
      <p:sp>
        <p:nvSpPr>
          <p:cNvPr id="12" name="椭圆 11"/>
          <p:cNvSpPr/>
          <p:nvPr/>
        </p:nvSpPr>
        <p:spPr bwMode="auto">
          <a:xfrm>
            <a:off x="12877829" y="10823612"/>
            <a:ext cx="3293095" cy="1123315"/>
          </a:xfrm>
          <a:prstGeom prst="ellipse">
            <a:avLst/>
          </a:prstGeom>
          <a:noFill/>
          <a:ln w="57150" cap="flat" cmpd="sng" algn="ctr">
            <a:solidFill>
              <a:srgbClr val="FF3300"/>
            </a:solidFill>
            <a:prstDash val="solid"/>
            <a:round/>
            <a:headEnd type="none" w="med" len="med"/>
            <a:tailEnd type="none" w="med" len="med"/>
          </a:ln>
          <a:effectLst/>
          <a:extLst/>
        </p:spPr>
        <p:txBody>
          <a:bodyPr vert="horz" wrap="square" lIns="113422" tIns="56711" rIns="113422" bIns="56711" numCol="1" rtlCol="0" anchor="t" anchorCtr="0" compatLnSpc="1">
            <a:prstTxWarp prst="textNoShape">
              <a:avLst/>
            </a:prstTxWarp>
          </a:bodyPr>
          <a:lstStyle/>
          <a:p>
            <a:pPr defTabSz="1134222"/>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5541"/>
                                        </p:tgtEl>
                                        <p:attrNameLst>
                                          <p:attrName>style.visibility</p:attrName>
                                        </p:attrNameLst>
                                      </p:cBhvr>
                                      <p:to>
                                        <p:strVal val="visible"/>
                                      </p:to>
                                    </p:set>
                                    <p:animEffect transition="in" filter="wipe(left)">
                                      <p:cBhvr>
                                        <p:cTn id="7" dur="300"/>
                                        <p:tgtEl>
                                          <p:spTgt spid="6554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65555"/>
                                        </p:tgtEl>
                                        <p:attrNameLst>
                                          <p:attrName>style.visibility</p:attrName>
                                        </p:attrNameLst>
                                      </p:cBhvr>
                                      <p:to>
                                        <p:strVal val="visible"/>
                                      </p:to>
                                    </p:set>
                                    <p:anim calcmode="lin" valueType="num">
                                      <p:cBhvr additive="base">
                                        <p:cTn id="12" dur="2000" fill="hold"/>
                                        <p:tgtEl>
                                          <p:spTgt spid="65555"/>
                                        </p:tgtEl>
                                        <p:attrNameLst>
                                          <p:attrName>ppt_x</p:attrName>
                                        </p:attrNameLst>
                                      </p:cBhvr>
                                      <p:tavLst>
                                        <p:tav tm="0">
                                          <p:val>
                                            <p:strVal val="#ppt_x"/>
                                          </p:val>
                                        </p:tav>
                                        <p:tav tm="100000">
                                          <p:val>
                                            <p:strVal val="#ppt_x"/>
                                          </p:val>
                                        </p:tav>
                                      </p:tavLst>
                                    </p:anim>
                                    <p:anim calcmode="lin" valueType="num">
                                      <p:cBhvr additive="base">
                                        <p:cTn id="13" dur="2000" fill="hold"/>
                                        <p:tgtEl>
                                          <p:spTgt spid="65555"/>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65542"/>
                                        </p:tgtEl>
                                        <p:attrNameLst>
                                          <p:attrName>style.visibility</p:attrName>
                                        </p:attrNameLst>
                                      </p:cBhvr>
                                      <p:to>
                                        <p:strVal val="visible"/>
                                      </p:to>
                                    </p:set>
                                    <p:animEffect transition="in" filter="wipe(left)">
                                      <p:cBhvr>
                                        <p:cTn id="18" dur="300"/>
                                        <p:tgtEl>
                                          <p:spTgt spid="65542"/>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1" presetClass="entr" presetSubtype="4"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heel(4)">
                                      <p:cBhvr>
                                        <p:cTn id="23" dur="20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65540"/>
                                        </p:tgtEl>
                                        <p:attrNameLst>
                                          <p:attrName>style.visibility</p:attrName>
                                        </p:attrNameLst>
                                      </p:cBhvr>
                                      <p:to>
                                        <p:strVal val="visible"/>
                                      </p:to>
                                    </p:set>
                                    <p:animEffect transition="in" filter="wipe(left)">
                                      <p:cBhvr>
                                        <p:cTn id="28" dur="300"/>
                                        <p:tgtEl>
                                          <p:spTgt spid="65540"/>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4"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heel(4)">
                                      <p:cBhvr>
                                        <p:cTn id="33" dur="20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65554"/>
                                        </p:tgtEl>
                                        <p:attrNameLst>
                                          <p:attrName>style.visibility</p:attrName>
                                        </p:attrNameLst>
                                      </p:cBhvr>
                                      <p:to>
                                        <p:strVal val="visible"/>
                                      </p:to>
                                    </p:set>
                                    <p:animEffect transition="in" filter="wipe(left)">
                                      <p:cBhvr>
                                        <p:cTn id="38" dur="300"/>
                                        <p:tgtEl>
                                          <p:spTgt spid="65554"/>
                                        </p:tgtEl>
                                      </p:cBhvr>
                                    </p:animEffect>
                                  </p:childTnLst>
                                </p:cTn>
                              </p:par>
                            </p:childTnLst>
                          </p:cTn>
                        </p:par>
                      </p:childTnLst>
                    </p:cTn>
                  </p:par>
                  <p:par>
                    <p:cTn id="39" fill="hold">
                      <p:stCondLst>
                        <p:cond delay="indefinite"/>
                      </p:stCondLst>
                      <p:childTnLst>
                        <p:par>
                          <p:cTn id="40" fill="hold">
                            <p:stCondLst>
                              <p:cond delay="0"/>
                            </p:stCondLst>
                            <p:childTnLst>
                              <p:par>
                                <p:cTn id="41" presetID="21"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heel(4)">
                                      <p:cBhvr>
                                        <p:cTn id="43"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0" grpId="0" autoUpdateAnimBg="0"/>
      <p:bldP spid="65541" grpId="0" autoUpdateAnimBg="0"/>
      <p:bldP spid="65542" grpId="0" autoUpdateAnimBg="0"/>
      <p:bldP spid="65554" grpId="0" autoUpdateAnimBg="0"/>
      <p:bldP spid="10" grpId="0" animBg="1"/>
      <p:bldP spid="11"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a:spLocks noGrp="1"/>
          </p:cNvSpPr>
          <p:nvPr>
            <p:ph type="sldNum" sz="quarter" idx="12"/>
          </p:nvPr>
        </p:nvSpPr>
        <p:spPr>
          <a:noFill/>
        </p:spPr>
        <p:txBody>
          <a:bodyPr/>
          <a:lstStyle>
            <a:lvl1pPr defTabSz="1915969" eaLnBrk="0" hangingPunct="0">
              <a:defRPr kumimoji="1" sz="3000">
                <a:solidFill>
                  <a:schemeClr val="tx1"/>
                </a:solidFill>
                <a:latin typeface="Times New Roman" pitchFamily="18" charset="0"/>
                <a:ea typeface="宋体" pitchFamily="2" charset="-122"/>
              </a:defRPr>
            </a:lvl1pPr>
            <a:lvl2pPr marL="921555" indent="-354444" defTabSz="1915969" eaLnBrk="0" hangingPunct="0">
              <a:defRPr kumimoji="1" sz="3000">
                <a:solidFill>
                  <a:schemeClr val="tx1"/>
                </a:solidFill>
                <a:latin typeface="Times New Roman" pitchFamily="18" charset="0"/>
                <a:ea typeface="宋体" pitchFamily="2" charset="-122"/>
              </a:defRPr>
            </a:lvl2pPr>
            <a:lvl3pPr marL="1417777" indent="-283555" defTabSz="1915969" eaLnBrk="0" hangingPunct="0">
              <a:defRPr kumimoji="1" sz="3000">
                <a:solidFill>
                  <a:schemeClr val="tx1"/>
                </a:solidFill>
                <a:latin typeface="Times New Roman" pitchFamily="18" charset="0"/>
                <a:ea typeface="宋体" pitchFamily="2" charset="-122"/>
              </a:defRPr>
            </a:lvl3pPr>
            <a:lvl4pPr marL="1984888" indent="-283555" defTabSz="1915969" eaLnBrk="0" hangingPunct="0">
              <a:defRPr kumimoji="1" sz="3000">
                <a:solidFill>
                  <a:schemeClr val="tx1"/>
                </a:solidFill>
                <a:latin typeface="Times New Roman" pitchFamily="18" charset="0"/>
                <a:ea typeface="宋体" pitchFamily="2" charset="-122"/>
              </a:defRPr>
            </a:lvl4pPr>
            <a:lvl5pPr marL="2551999" indent="-283555" defTabSz="1915969" eaLnBrk="0" hangingPunct="0">
              <a:defRPr kumimoji="1" sz="3000">
                <a:solidFill>
                  <a:schemeClr val="tx1"/>
                </a:solidFill>
                <a:latin typeface="Times New Roman" pitchFamily="18" charset="0"/>
                <a:ea typeface="宋体" pitchFamily="2" charset="-122"/>
              </a:defRPr>
            </a:lvl5pPr>
            <a:lvl6pPr marL="3119110"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6pPr>
            <a:lvl7pPr marL="3686221"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7pPr>
            <a:lvl8pPr marL="425333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8pPr>
            <a:lvl9pPr marL="482044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9pPr>
          </a:lstStyle>
          <a:p>
            <a:pPr eaLnBrk="1" hangingPunct="1"/>
            <a:fld id="{CBE3E383-997D-4563-BDCF-2BA1D6F70DFF}" type="slidenum">
              <a:rPr lang="en-US" altLang="zh-CN" sz="4100">
                <a:solidFill>
                  <a:srgbClr val="0000FF"/>
                </a:solidFill>
              </a:rPr>
              <a:pPr eaLnBrk="1" hangingPunct="1"/>
              <a:t>11</a:t>
            </a:fld>
            <a:endParaRPr lang="en-US" altLang="zh-CN" sz="4100">
              <a:solidFill>
                <a:srgbClr val="0000FF"/>
              </a:solidFill>
            </a:endParaRPr>
          </a:p>
        </p:txBody>
      </p:sp>
      <p:sp>
        <p:nvSpPr>
          <p:cNvPr id="28679" name="Text Box 7"/>
          <p:cNvSpPr txBox="1">
            <a:spLocks noChangeArrowheads="1"/>
          </p:cNvSpPr>
          <p:nvPr/>
        </p:nvSpPr>
        <p:spPr bwMode="auto">
          <a:xfrm>
            <a:off x="1859640" y="982900"/>
            <a:ext cx="7478984" cy="886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en-US" altLang="zh-CN" sz="4500" b="1"/>
              <a:t>2. </a:t>
            </a:r>
            <a:r>
              <a:rPr lang="zh-CN" altLang="en-US" sz="4500" b="1">
                <a:latin typeface="宋体" pitchFamily="2" charset="-122"/>
              </a:rPr>
              <a:t>按</a:t>
            </a:r>
            <a:r>
              <a:rPr lang="zh-CN" altLang="en-US" sz="4500" b="1">
                <a:solidFill>
                  <a:srgbClr val="FF3300"/>
                </a:solidFill>
                <a:latin typeface="宋体" pitchFamily="2" charset="-122"/>
              </a:rPr>
              <a:t>检测</a:t>
            </a:r>
            <a:r>
              <a:rPr lang="zh-CN" altLang="en-US" sz="4500" b="1">
                <a:latin typeface="宋体" pitchFamily="2" charset="-122"/>
              </a:rPr>
              <a:t>关系分</a:t>
            </a:r>
            <a:r>
              <a:rPr lang="zh-CN" altLang="en-US" sz="4500" b="1"/>
              <a:t> </a:t>
            </a:r>
          </a:p>
        </p:txBody>
      </p:sp>
      <mc:AlternateContent xmlns:mc="http://schemas.openxmlformats.org/markup-compatibility/2006" xmlns:a14="http://schemas.microsoft.com/office/drawing/2010/main">
        <mc:Choice Requires="a14">
          <p:sp>
            <p:nvSpPr>
              <p:cNvPr id="28680" name="Text Box 8"/>
              <p:cNvSpPr txBox="1">
                <a:spLocks noChangeArrowheads="1"/>
              </p:cNvSpPr>
              <p:nvPr/>
            </p:nvSpPr>
            <p:spPr bwMode="auto">
              <a:xfrm>
                <a:off x="1437202" y="2845343"/>
                <a:ext cx="7539356" cy="4348574"/>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spcBef>
                    <a:spcPct val="50000"/>
                  </a:spcBef>
                </a:pPr>
                <a:r>
                  <a:rPr lang="en-US" altLang="zh-CN" sz="4500" b="1" dirty="0">
                    <a:latin typeface="宋体" pitchFamily="2" charset="-122"/>
                  </a:rPr>
                  <a:t>    </a:t>
                </a:r>
                <a:r>
                  <a:rPr lang="zh-CN" altLang="en-US" sz="4500" b="1" dirty="0">
                    <a:latin typeface="宋体" pitchFamily="2" charset="-122"/>
                  </a:rPr>
                  <a:t>被测要素</a:t>
                </a:r>
                <a:r>
                  <a:rPr lang="en-US" altLang="zh-CN" sz="4500" b="1" dirty="0"/>
                  <a:t>—</a:t>
                </a:r>
                <a:r>
                  <a:rPr lang="zh-CN" altLang="en-US" sz="4500" b="1" dirty="0">
                    <a:latin typeface="宋体" pitchFamily="2" charset="-122"/>
                  </a:rPr>
                  <a:t>是指图样给出了几何公差要求的要素</a:t>
                </a:r>
                <a:r>
                  <a:rPr lang="en-US" altLang="zh-CN" sz="4500" b="1" dirty="0">
                    <a:latin typeface="宋体" pitchFamily="2" charset="-122"/>
                  </a:rPr>
                  <a:t>,</a:t>
                </a:r>
                <a:r>
                  <a:rPr lang="zh-CN" altLang="en-US" sz="4500" b="1" dirty="0">
                    <a:latin typeface="宋体" pitchFamily="2" charset="-122"/>
                  </a:rPr>
                  <a:t>也就是需要研究和检测的要素。</a:t>
                </a:r>
                <a:r>
                  <a:rPr lang="zh-CN" altLang="en-US" sz="4500" b="1" dirty="0"/>
                  <a:t>如图</a:t>
                </a:r>
                <a:r>
                  <a:rPr lang="en-US" altLang="zh-CN" sz="4500" b="1" dirty="0"/>
                  <a:t>4.1(a)</a:t>
                </a:r>
                <a:r>
                  <a:rPr lang="zh-CN" altLang="en-US" sz="4500" b="1" dirty="0"/>
                  <a:t>中</a:t>
                </a:r>
                <a14:m>
                  <m:oMath xmlns:m="http://schemas.openxmlformats.org/officeDocument/2006/math">
                    <m:r>
                      <a:rPr lang="el-GR" altLang="zh-CN" sz="4500" b="1" i="1" dirty="0">
                        <a:latin typeface="Cambria Math"/>
                        <a:ea typeface="Cambria Math"/>
                        <a:cs typeface="Times New Roman" pitchFamily="18" charset="0"/>
                      </a:rPr>
                      <m:t>∅</m:t>
                    </m:r>
                  </m:oMath>
                </a14:m>
                <a:r>
                  <a:rPr lang="en-US" altLang="zh-CN" sz="4500" b="1" i="1" dirty="0">
                    <a:cs typeface="Times New Roman" pitchFamily="18" charset="0"/>
                  </a:rPr>
                  <a:t>d</a:t>
                </a:r>
                <a:r>
                  <a:rPr lang="en-US" altLang="zh-CN" sz="4500" b="1" baseline="-25000" dirty="0">
                    <a:cs typeface="Times New Roman" pitchFamily="18" charset="0"/>
                  </a:rPr>
                  <a:t>1</a:t>
                </a:r>
                <a:r>
                  <a:rPr lang="zh-CN" altLang="en-US" sz="4500" b="1" dirty="0">
                    <a:cs typeface="Times New Roman" pitchFamily="18" charset="0"/>
                  </a:rPr>
                  <a:t>表面和轴线</a:t>
                </a:r>
                <a:r>
                  <a:rPr lang="zh-CN" altLang="en-US" sz="4500" b="1" dirty="0"/>
                  <a:t>所示。</a:t>
                </a:r>
              </a:p>
            </p:txBody>
          </p:sp>
        </mc:Choice>
        <mc:Fallback xmlns="">
          <p:sp>
            <p:nvSpPr>
              <p:cNvPr id="28680" name="Text Box 8"/>
              <p:cNvSpPr txBox="1">
                <a:spLocks noRot="1" noChangeAspect="1" noMove="1" noResize="1" noEditPoints="1" noAdjustHandles="1" noChangeArrowheads="1" noChangeShapeType="1" noTextEdit="1"/>
              </p:cNvSpPr>
              <p:nvPr/>
            </p:nvSpPr>
            <p:spPr bwMode="auto">
              <a:xfrm>
                <a:off x="1149761" y="2316164"/>
                <a:ext cx="6031485" cy="3480058"/>
              </a:xfrm>
              <a:prstGeom prst="rect">
                <a:avLst/>
              </a:prstGeom>
              <a:blipFill rotWithShape="1">
                <a:blip r:embed="rId2"/>
                <a:stretch>
                  <a:fillRect l="-2123" t="-1051" b="-2277"/>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28681" name="Text Box 9"/>
          <p:cNvSpPr txBox="1">
            <a:spLocks noChangeArrowheads="1"/>
          </p:cNvSpPr>
          <p:nvPr/>
        </p:nvSpPr>
        <p:spPr bwMode="auto">
          <a:xfrm>
            <a:off x="1835857" y="1930698"/>
            <a:ext cx="6282493" cy="886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en-US" altLang="zh-CN" sz="4500" b="1" dirty="0"/>
              <a:t>(1)  </a:t>
            </a:r>
            <a:r>
              <a:rPr lang="zh-CN" altLang="en-US" sz="4500" b="1" dirty="0">
                <a:solidFill>
                  <a:srgbClr val="FF3300"/>
                </a:solidFill>
              </a:rPr>
              <a:t>被测要素</a:t>
            </a:r>
            <a:r>
              <a:rPr lang="zh-CN" altLang="en-US" sz="4500" dirty="0"/>
              <a:t>：</a:t>
            </a:r>
          </a:p>
        </p:txBody>
      </p:sp>
      <p:grpSp>
        <p:nvGrpSpPr>
          <p:cNvPr id="28722" name="Group 50"/>
          <p:cNvGrpSpPr>
            <a:grpSpLocks/>
          </p:cNvGrpSpPr>
          <p:nvPr/>
        </p:nvGrpSpPr>
        <p:grpSpPr bwMode="auto">
          <a:xfrm>
            <a:off x="9569616" y="1733728"/>
            <a:ext cx="2042201" cy="1363189"/>
            <a:chOff x="5415" y="2434"/>
            <a:chExt cx="482" cy="666"/>
          </a:xfrm>
        </p:grpSpPr>
        <p:sp>
          <p:nvSpPr>
            <p:cNvPr id="12307" name="Line 38"/>
            <p:cNvSpPr>
              <a:spLocks noChangeShapeType="1"/>
            </p:cNvSpPr>
            <p:nvPr/>
          </p:nvSpPr>
          <p:spPr bwMode="auto">
            <a:xfrm flipH="1" flipV="1">
              <a:off x="5550" y="2753"/>
              <a:ext cx="347" cy="347"/>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308" name="Text Box 39"/>
            <p:cNvSpPr txBox="1">
              <a:spLocks noChangeArrowheads="1"/>
            </p:cNvSpPr>
            <p:nvPr/>
          </p:nvSpPr>
          <p:spPr bwMode="auto">
            <a:xfrm>
              <a:off x="5415" y="2434"/>
              <a:ext cx="196" cy="4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5000" b="1">
                  <a:solidFill>
                    <a:srgbClr val="FF3300"/>
                  </a:solidFill>
                </a:rPr>
                <a:t>Ⅰ</a:t>
              </a:r>
            </a:p>
          </p:txBody>
        </p:sp>
      </p:grpSp>
      <p:grpSp>
        <p:nvGrpSpPr>
          <p:cNvPr id="28719" name="Group 47"/>
          <p:cNvGrpSpPr>
            <a:grpSpLocks/>
          </p:cNvGrpSpPr>
          <p:nvPr/>
        </p:nvGrpSpPr>
        <p:grpSpPr bwMode="auto">
          <a:xfrm>
            <a:off x="10069551" y="957550"/>
            <a:ext cx="6747185" cy="6936860"/>
            <a:chOff x="5119" y="2023"/>
            <a:chExt cx="3688" cy="3557"/>
          </a:xfrm>
        </p:grpSpPr>
        <p:pic>
          <p:nvPicPr>
            <p:cNvPr id="12302" name="Picture 3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19" y="2023"/>
              <a:ext cx="3688" cy="35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303" name="Line 41"/>
            <p:cNvSpPr>
              <a:spLocks noChangeShapeType="1"/>
            </p:cNvSpPr>
            <p:nvPr/>
          </p:nvSpPr>
          <p:spPr bwMode="auto">
            <a:xfrm>
              <a:off x="5659" y="3557"/>
              <a:ext cx="1875" cy="0"/>
            </a:xfrm>
            <a:prstGeom prst="line">
              <a:avLst/>
            </a:prstGeom>
            <a:noFill/>
            <a:ln w="28575">
              <a:solidFill>
                <a:srgbClr val="FF3399"/>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304" name="Line 42"/>
            <p:cNvSpPr>
              <a:spLocks noChangeShapeType="1"/>
            </p:cNvSpPr>
            <p:nvPr/>
          </p:nvSpPr>
          <p:spPr bwMode="auto">
            <a:xfrm>
              <a:off x="5797" y="3118"/>
              <a:ext cx="1581" cy="0"/>
            </a:xfrm>
            <a:prstGeom prst="line">
              <a:avLst/>
            </a:prstGeom>
            <a:noFill/>
            <a:ln w="57150">
              <a:solidFill>
                <a:srgbClr val="FF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305" name="Line 43"/>
            <p:cNvSpPr>
              <a:spLocks noChangeShapeType="1"/>
            </p:cNvSpPr>
            <p:nvPr/>
          </p:nvSpPr>
          <p:spPr bwMode="auto">
            <a:xfrm>
              <a:off x="5788" y="4024"/>
              <a:ext cx="1581" cy="0"/>
            </a:xfrm>
            <a:prstGeom prst="line">
              <a:avLst/>
            </a:prstGeom>
            <a:noFill/>
            <a:ln w="57150">
              <a:solidFill>
                <a:srgbClr val="FF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306" name="Rectangle 46"/>
            <p:cNvSpPr>
              <a:spLocks noChangeArrowheads="1"/>
            </p:cNvSpPr>
            <p:nvPr/>
          </p:nvSpPr>
          <p:spPr bwMode="auto">
            <a:xfrm>
              <a:off x="6446" y="5275"/>
              <a:ext cx="1491" cy="302"/>
            </a:xfrm>
            <a:prstGeom prst="rect">
              <a:avLst/>
            </a:prstGeom>
            <a:solidFill>
              <a:schemeClr val="bg1"/>
            </a:solidFill>
            <a:ln>
              <a:noFill/>
            </a:ln>
            <a:effectLst/>
            <a:extLs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3500" b="1"/>
                <a:t>图</a:t>
              </a:r>
              <a:r>
                <a:rPr lang="en-US" altLang="zh-CN" sz="3500" b="1"/>
                <a:t>4.1</a:t>
              </a:r>
              <a:r>
                <a:rPr lang="zh-CN" altLang="en-US" sz="3500" b="1"/>
                <a:t>（</a:t>
              </a:r>
              <a:r>
                <a:rPr lang="en-US" altLang="zh-CN" sz="3500" b="1"/>
                <a:t>a</a:t>
              </a:r>
              <a:r>
                <a:rPr lang="zh-CN" altLang="en-US" sz="3500" b="1"/>
                <a:t>）</a:t>
              </a:r>
            </a:p>
          </p:txBody>
        </p:sp>
      </p:grpSp>
      <p:grpSp>
        <p:nvGrpSpPr>
          <p:cNvPr id="28721" name="Group 49"/>
          <p:cNvGrpSpPr>
            <a:grpSpLocks/>
          </p:cNvGrpSpPr>
          <p:nvPr/>
        </p:nvGrpSpPr>
        <p:grpSpPr bwMode="auto">
          <a:xfrm>
            <a:off x="8995640" y="4005711"/>
            <a:ext cx="2859505" cy="1285182"/>
            <a:chOff x="4755" y="3566"/>
            <a:chExt cx="1563" cy="659"/>
          </a:xfrm>
        </p:grpSpPr>
        <p:sp>
          <p:nvSpPr>
            <p:cNvPr id="12300" name="Text Box 40"/>
            <p:cNvSpPr txBox="1">
              <a:spLocks noChangeArrowheads="1"/>
            </p:cNvSpPr>
            <p:nvPr/>
          </p:nvSpPr>
          <p:spPr bwMode="auto">
            <a:xfrm>
              <a:off x="4755" y="3783"/>
              <a:ext cx="453"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dist" eaLnBrk="1" hangingPunct="1"/>
              <a:r>
                <a:rPr lang="en-US" altLang="zh-CN" sz="5000" b="1">
                  <a:solidFill>
                    <a:srgbClr val="FF3300"/>
                  </a:solidFill>
                </a:rPr>
                <a:t>Ⅱ</a:t>
              </a:r>
            </a:p>
          </p:txBody>
        </p:sp>
        <p:sp>
          <p:nvSpPr>
            <p:cNvPr id="12301" name="Line 48"/>
            <p:cNvSpPr>
              <a:spLocks noChangeShapeType="1"/>
            </p:cNvSpPr>
            <p:nvPr/>
          </p:nvSpPr>
          <p:spPr bwMode="auto">
            <a:xfrm flipV="1">
              <a:off x="5147" y="3566"/>
              <a:ext cx="1171" cy="439"/>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8723" name="Text Box 51"/>
          <p:cNvSpPr txBox="1">
            <a:spLocks noChangeArrowheads="1"/>
          </p:cNvSpPr>
          <p:nvPr/>
        </p:nvSpPr>
        <p:spPr bwMode="auto">
          <a:xfrm>
            <a:off x="1799615" y="7150475"/>
            <a:ext cx="9566440" cy="9455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sz="4500" b="1" dirty="0"/>
              <a:t>被测要素按其功能要求又可分为：</a:t>
            </a:r>
          </a:p>
        </p:txBody>
      </p:sp>
      <p:sp>
        <p:nvSpPr>
          <p:cNvPr id="28724" name="Text Box 52"/>
          <p:cNvSpPr txBox="1">
            <a:spLocks noChangeArrowheads="1"/>
          </p:cNvSpPr>
          <p:nvPr/>
        </p:nvSpPr>
        <p:spPr bwMode="auto">
          <a:xfrm>
            <a:off x="785204" y="8114782"/>
            <a:ext cx="15931171" cy="1776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4500" b="1" dirty="0"/>
              <a:t>       (a)  </a:t>
            </a:r>
            <a:r>
              <a:rPr lang="zh-CN" altLang="en-US" sz="4500" b="1" dirty="0">
                <a:solidFill>
                  <a:srgbClr val="FF3300"/>
                </a:solidFill>
              </a:rPr>
              <a:t>单一要素</a:t>
            </a:r>
            <a:r>
              <a:rPr lang="en-US" altLang="zh-CN" sz="4500" b="1" dirty="0"/>
              <a:t>—</a:t>
            </a:r>
            <a:r>
              <a:rPr lang="zh-CN" altLang="en-US" sz="4500" b="1" dirty="0"/>
              <a:t>是指对要素本身提出形状公差要求的被测要素。 如图</a:t>
            </a:r>
            <a:r>
              <a:rPr lang="en-US" altLang="zh-CN" sz="4500" b="1" dirty="0"/>
              <a:t>4.1</a:t>
            </a:r>
            <a:r>
              <a:rPr lang="zh-CN" altLang="en-US" sz="4500" b="1" dirty="0"/>
              <a:t>（</a:t>
            </a:r>
            <a:r>
              <a:rPr lang="en-US" altLang="zh-CN" sz="4500" b="1" dirty="0"/>
              <a:t>a</a:t>
            </a:r>
            <a:r>
              <a:rPr lang="zh-CN" altLang="en-US" sz="4500" b="1" dirty="0"/>
              <a:t>）中的</a:t>
            </a:r>
            <a:r>
              <a:rPr lang="en-US" altLang="zh-CN" sz="4500" b="1" dirty="0">
                <a:solidFill>
                  <a:srgbClr val="FF3300"/>
                </a:solidFill>
              </a:rPr>
              <a:t>Ⅰ</a:t>
            </a:r>
            <a:r>
              <a:rPr lang="zh-CN" altLang="en-US" sz="4500" b="1" dirty="0"/>
              <a:t>。</a:t>
            </a:r>
          </a:p>
        </p:txBody>
      </p:sp>
      <p:sp>
        <p:nvSpPr>
          <p:cNvPr id="28725" name="Text Box 53"/>
          <p:cNvSpPr txBox="1">
            <a:spLocks noChangeArrowheads="1"/>
          </p:cNvSpPr>
          <p:nvPr/>
        </p:nvSpPr>
        <p:spPr bwMode="auto">
          <a:xfrm>
            <a:off x="936966" y="9832906"/>
            <a:ext cx="15868969" cy="2607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4500" b="1" dirty="0"/>
              <a:t>       (b)  </a:t>
            </a:r>
            <a:r>
              <a:rPr lang="zh-CN" altLang="en-US" sz="4500" b="1" dirty="0">
                <a:solidFill>
                  <a:srgbClr val="FF3300"/>
                </a:solidFill>
              </a:rPr>
              <a:t>关联要素</a:t>
            </a:r>
            <a:r>
              <a:rPr lang="en-US" altLang="zh-CN" sz="4500" b="1" dirty="0"/>
              <a:t>—</a:t>
            </a:r>
            <a:r>
              <a:rPr lang="zh-CN" altLang="en-US" sz="4500" b="1" dirty="0"/>
              <a:t>是指相对基准要素有方向或（和）位置功能要求而给出方向或位置公差要求的被测要素。如图</a:t>
            </a:r>
            <a:r>
              <a:rPr lang="en-US" altLang="zh-CN" sz="4500" b="1" dirty="0"/>
              <a:t>4.1(a)</a:t>
            </a:r>
            <a:r>
              <a:rPr lang="zh-CN" altLang="en-US" sz="4500" b="1" dirty="0"/>
              <a:t>中 </a:t>
            </a:r>
            <a:r>
              <a:rPr lang="en-US" altLang="zh-CN" sz="4500" b="1" i="1" dirty="0"/>
              <a:t>Φd</a:t>
            </a:r>
            <a:r>
              <a:rPr lang="en-US" altLang="zh-CN" sz="4500" b="1" baseline="-25000" dirty="0"/>
              <a:t>1</a:t>
            </a:r>
            <a:r>
              <a:rPr lang="zh-CN" altLang="en-US" sz="4500" b="1" dirty="0"/>
              <a:t>的轴线</a:t>
            </a:r>
            <a:r>
              <a:rPr lang="en-US" altLang="zh-CN" sz="4500" b="1" dirty="0">
                <a:solidFill>
                  <a:srgbClr val="FF3300"/>
                </a:solidFill>
              </a:rPr>
              <a:t>Ⅱ</a:t>
            </a:r>
            <a:r>
              <a:rPr lang="zh-CN" altLang="en-US" sz="4500" b="1" dirty="0"/>
              <a:t>。</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8679"/>
                                        </p:tgtEl>
                                        <p:attrNameLst>
                                          <p:attrName>style.visibility</p:attrName>
                                        </p:attrNameLst>
                                      </p:cBhvr>
                                      <p:to>
                                        <p:strVal val="visible"/>
                                      </p:to>
                                    </p:set>
                                    <p:animEffect transition="in" filter="wipe(left)">
                                      <p:cBhvr>
                                        <p:cTn id="7" dur="300"/>
                                        <p:tgtEl>
                                          <p:spTgt spid="2867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8681"/>
                                        </p:tgtEl>
                                        <p:attrNameLst>
                                          <p:attrName>style.visibility</p:attrName>
                                        </p:attrNameLst>
                                      </p:cBhvr>
                                      <p:to>
                                        <p:strVal val="visible"/>
                                      </p:to>
                                    </p:set>
                                    <p:animEffect transition="in" filter="wipe(left)">
                                      <p:cBhvr>
                                        <p:cTn id="12" dur="300"/>
                                        <p:tgtEl>
                                          <p:spTgt spid="2868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28680"/>
                                        </p:tgtEl>
                                        <p:attrNameLst>
                                          <p:attrName>style.visibility</p:attrName>
                                        </p:attrNameLst>
                                      </p:cBhvr>
                                      <p:to>
                                        <p:strVal val="visible"/>
                                      </p:to>
                                    </p:set>
                                    <p:animEffect transition="in" filter="wipe(left)">
                                      <p:cBhvr>
                                        <p:cTn id="17" dur="300"/>
                                        <p:tgtEl>
                                          <p:spTgt spid="2868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2" fill="hold" nodeType="clickEffect">
                                  <p:stCondLst>
                                    <p:cond delay="0"/>
                                  </p:stCondLst>
                                  <p:childTnLst>
                                    <p:set>
                                      <p:cBhvr>
                                        <p:cTn id="21" dur="1" fill="hold">
                                          <p:stCondLst>
                                            <p:cond delay="0"/>
                                          </p:stCondLst>
                                        </p:cTn>
                                        <p:tgtEl>
                                          <p:spTgt spid="28719"/>
                                        </p:tgtEl>
                                        <p:attrNameLst>
                                          <p:attrName>style.visibility</p:attrName>
                                        </p:attrNameLst>
                                      </p:cBhvr>
                                      <p:to>
                                        <p:strVal val="visible"/>
                                      </p:to>
                                    </p:set>
                                    <p:anim calcmode="lin" valueType="num">
                                      <p:cBhvr additive="base">
                                        <p:cTn id="22" dur="500" fill="hold"/>
                                        <p:tgtEl>
                                          <p:spTgt spid="28719"/>
                                        </p:tgtEl>
                                        <p:attrNameLst>
                                          <p:attrName>ppt_x</p:attrName>
                                        </p:attrNameLst>
                                      </p:cBhvr>
                                      <p:tavLst>
                                        <p:tav tm="0">
                                          <p:val>
                                            <p:strVal val="1+#ppt_w/2"/>
                                          </p:val>
                                        </p:tav>
                                        <p:tav tm="100000">
                                          <p:val>
                                            <p:strVal val="#ppt_x"/>
                                          </p:val>
                                        </p:tav>
                                      </p:tavLst>
                                    </p:anim>
                                    <p:anim calcmode="lin" valueType="num">
                                      <p:cBhvr additive="base">
                                        <p:cTn id="23" dur="500" fill="hold"/>
                                        <p:tgtEl>
                                          <p:spTgt spid="28719"/>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28723"/>
                                        </p:tgtEl>
                                        <p:attrNameLst>
                                          <p:attrName>style.visibility</p:attrName>
                                        </p:attrNameLst>
                                      </p:cBhvr>
                                      <p:to>
                                        <p:strVal val="visible"/>
                                      </p:to>
                                    </p:set>
                                    <p:animEffect transition="in" filter="wipe(left)">
                                      <p:cBhvr>
                                        <p:cTn id="28" dur="300"/>
                                        <p:tgtEl>
                                          <p:spTgt spid="28723"/>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28724"/>
                                        </p:tgtEl>
                                        <p:attrNameLst>
                                          <p:attrName>style.visibility</p:attrName>
                                        </p:attrNameLst>
                                      </p:cBhvr>
                                      <p:to>
                                        <p:strVal val="visible"/>
                                      </p:to>
                                    </p:set>
                                    <p:animEffect transition="in" filter="wipe(left)">
                                      <p:cBhvr>
                                        <p:cTn id="33" dur="300"/>
                                        <p:tgtEl>
                                          <p:spTgt spid="28724"/>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7" presetClass="entr" presetSubtype="1" fill="hold" nodeType="clickEffect">
                                  <p:stCondLst>
                                    <p:cond delay="0"/>
                                  </p:stCondLst>
                                  <p:childTnLst>
                                    <p:set>
                                      <p:cBhvr>
                                        <p:cTn id="37" dur="1" fill="hold">
                                          <p:stCondLst>
                                            <p:cond delay="0"/>
                                          </p:stCondLst>
                                        </p:cTn>
                                        <p:tgtEl>
                                          <p:spTgt spid="28722"/>
                                        </p:tgtEl>
                                        <p:attrNameLst>
                                          <p:attrName>style.visibility</p:attrName>
                                        </p:attrNameLst>
                                      </p:cBhvr>
                                      <p:to>
                                        <p:strVal val="visible"/>
                                      </p:to>
                                    </p:set>
                                    <p:anim calcmode="lin" valueType="num">
                                      <p:cBhvr>
                                        <p:cTn id="38" dur="500" fill="hold"/>
                                        <p:tgtEl>
                                          <p:spTgt spid="28722"/>
                                        </p:tgtEl>
                                        <p:attrNameLst>
                                          <p:attrName>ppt_x</p:attrName>
                                        </p:attrNameLst>
                                      </p:cBhvr>
                                      <p:tavLst>
                                        <p:tav tm="0">
                                          <p:val>
                                            <p:strVal val="#ppt_x"/>
                                          </p:val>
                                        </p:tav>
                                        <p:tav tm="100000">
                                          <p:val>
                                            <p:strVal val="#ppt_x"/>
                                          </p:val>
                                        </p:tav>
                                      </p:tavLst>
                                    </p:anim>
                                    <p:anim calcmode="lin" valueType="num">
                                      <p:cBhvr>
                                        <p:cTn id="39" dur="500" fill="hold"/>
                                        <p:tgtEl>
                                          <p:spTgt spid="28722"/>
                                        </p:tgtEl>
                                        <p:attrNameLst>
                                          <p:attrName>ppt_y</p:attrName>
                                        </p:attrNameLst>
                                      </p:cBhvr>
                                      <p:tavLst>
                                        <p:tav tm="0">
                                          <p:val>
                                            <p:strVal val="#ppt_y-#ppt_h/2"/>
                                          </p:val>
                                        </p:tav>
                                        <p:tav tm="100000">
                                          <p:val>
                                            <p:strVal val="#ppt_y"/>
                                          </p:val>
                                        </p:tav>
                                      </p:tavLst>
                                    </p:anim>
                                    <p:anim calcmode="lin" valueType="num">
                                      <p:cBhvr>
                                        <p:cTn id="40" dur="500" fill="hold"/>
                                        <p:tgtEl>
                                          <p:spTgt spid="28722"/>
                                        </p:tgtEl>
                                        <p:attrNameLst>
                                          <p:attrName>ppt_w</p:attrName>
                                        </p:attrNameLst>
                                      </p:cBhvr>
                                      <p:tavLst>
                                        <p:tav tm="0">
                                          <p:val>
                                            <p:strVal val="#ppt_w"/>
                                          </p:val>
                                        </p:tav>
                                        <p:tav tm="100000">
                                          <p:val>
                                            <p:strVal val="#ppt_w"/>
                                          </p:val>
                                        </p:tav>
                                      </p:tavLst>
                                    </p:anim>
                                    <p:anim calcmode="lin" valueType="num">
                                      <p:cBhvr>
                                        <p:cTn id="41" dur="500" fill="hold"/>
                                        <p:tgtEl>
                                          <p:spTgt spid="28722"/>
                                        </p:tgtEl>
                                        <p:attrNameLst>
                                          <p:attrName>ppt_h</p:attrName>
                                        </p:attrNameLst>
                                      </p:cBhvr>
                                      <p:tavLst>
                                        <p:tav tm="0">
                                          <p:val>
                                            <p:fltVal val="0"/>
                                          </p:val>
                                        </p:tav>
                                        <p:tav tm="100000">
                                          <p:val>
                                            <p:strVal val="#ppt_h"/>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8" fill="hold" grpId="0" nodeType="clickEffect">
                                  <p:stCondLst>
                                    <p:cond delay="0"/>
                                  </p:stCondLst>
                                  <p:iterate type="wd">
                                    <p:tmPct val="100000"/>
                                  </p:iterate>
                                  <p:childTnLst>
                                    <p:set>
                                      <p:cBhvr>
                                        <p:cTn id="45" dur="1" fill="hold">
                                          <p:stCondLst>
                                            <p:cond delay="0"/>
                                          </p:stCondLst>
                                        </p:cTn>
                                        <p:tgtEl>
                                          <p:spTgt spid="28725"/>
                                        </p:tgtEl>
                                        <p:attrNameLst>
                                          <p:attrName>style.visibility</p:attrName>
                                        </p:attrNameLst>
                                      </p:cBhvr>
                                      <p:to>
                                        <p:strVal val="visible"/>
                                      </p:to>
                                    </p:set>
                                    <p:animEffect transition="in" filter="wipe(left)">
                                      <p:cBhvr>
                                        <p:cTn id="46" dur="300"/>
                                        <p:tgtEl>
                                          <p:spTgt spid="28725"/>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17" presetClass="entr" presetSubtype="8" fill="hold" nodeType="clickEffect">
                                  <p:stCondLst>
                                    <p:cond delay="0"/>
                                  </p:stCondLst>
                                  <p:childTnLst>
                                    <p:set>
                                      <p:cBhvr>
                                        <p:cTn id="50" dur="1" fill="hold">
                                          <p:stCondLst>
                                            <p:cond delay="0"/>
                                          </p:stCondLst>
                                        </p:cTn>
                                        <p:tgtEl>
                                          <p:spTgt spid="28721"/>
                                        </p:tgtEl>
                                        <p:attrNameLst>
                                          <p:attrName>style.visibility</p:attrName>
                                        </p:attrNameLst>
                                      </p:cBhvr>
                                      <p:to>
                                        <p:strVal val="visible"/>
                                      </p:to>
                                    </p:set>
                                    <p:anim calcmode="lin" valueType="num">
                                      <p:cBhvr>
                                        <p:cTn id="51" dur="500" fill="hold"/>
                                        <p:tgtEl>
                                          <p:spTgt spid="28721"/>
                                        </p:tgtEl>
                                        <p:attrNameLst>
                                          <p:attrName>ppt_x</p:attrName>
                                        </p:attrNameLst>
                                      </p:cBhvr>
                                      <p:tavLst>
                                        <p:tav tm="0">
                                          <p:val>
                                            <p:strVal val="#ppt_x-#ppt_w/2"/>
                                          </p:val>
                                        </p:tav>
                                        <p:tav tm="100000">
                                          <p:val>
                                            <p:strVal val="#ppt_x"/>
                                          </p:val>
                                        </p:tav>
                                      </p:tavLst>
                                    </p:anim>
                                    <p:anim calcmode="lin" valueType="num">
                                      <p:cBhvr>
                                        <p:cTn id="52" dur="500" fill="hold"/>
                                        <p:tgtEl>
                                          <p:spTgt spid="28721"/>
                                        </p:tgtEl>
                                        <p:attrNameLst>
                                          <p:attrName>ppt_y</p:attrName>
                                        </p:attrNameLst>
                                      </p:cBhvr>
                                      <p:tavLst>
                                        <p:tav tm="0">
                                          <p:val>
                                            <p:strVal val="#ppt_y"/>
                                          </p:val>
                                        </p:tav>
                                        <p:tav tm="100000">
                                          <p:val>
                                            <p:strVal val="#ppt_y"/>
                                          </p:val>
                                        </p:tav>
                                      </p:tavLst>
                                    </p:anim>
                                    <p:anim calcmode="lin" valueType="num">
                                      <p:cBhvr>
                                        <p:cTn id="53" dur="500" fill="hold"/>
                                        <p:tgtEl>
                                          <p:spTgt spid="28721"/>
                                        </p:tgtEl>
                                        <p:attrNameLst>
                                          <p:attrName>ppt_w</p:attrName>
                                        </p:attrNameLst>
                                      </p:cBhvr>
                                      <p:tavLst>
                                        <p:tav tm="0">
                                          <p:val>
                                            <p:fltVal val="0"/>
                                          </p:val>
                                        </p:tav>
                                        <p:tav tm="100000">
                                          <p:val>
                                            <p:strVal val="#ppt_w"/>
                                          </p:val>
                                        </p:tav>
                                      </p:tavLst>
                                    </p:anim>
                                    <p:anim calcmode="lin" valueType="num">
                                      <p:cBhvr>
                                        <p:cTn id="54" dur="500" fill="hold"/>
                                        <p:tgtEl>
                                          <p:spTgt spid="2872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9" grpId="0" autoUpdateAnimBg="0"/>
      <p:bldP spid="28680" grpId="0" autoUpdateAnimBg="0"/>
      <p:bldP spid="28681" grpId="0" autoUpdateAnimBg="0"/>
      <p:bldP spid="28723" grpId="0" autoUpdateAnimBg="0"/>
      <p:bldP spid="28724" grpId="0" autoUpdateAnimBg="0"/>
      <p:bldP spid="28725"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灯片编号占位符 5"/>
          <p:cNvSpPr>
            <a:spLocks noGrp="1"/>
          </p:cNvSpPr>
          <p:nvPr>
            <p:ph type="sldNum" sz="quarter" idx="12"/>
          </p:nvPr>
        </p:nvSpPr>
        <p:spPr>
          <a:noFill/>
        </p:spPr>
        <p:txBody>
          <a:bodyPr/>
          <a:lstStyle>
            <a:lvl1pPr defTabSz="1915969" eaLnBrk="0" hangingPunct="0">
              <a:defRPr kumimoji="1" sz="3000">
                <a:solidFill>
                  <a:schemeClr val="tx1"/>
                </a:solidFill>
                <a:latin typeface="Times New Roman" pitchFamily="18" charset="0"/>
                <a:ea typeface="宋体" pitchFamily="2" charset="-122"/>
              </a:defRPr>
            </a:lvl1pPr>
            <a:lvl2pPr marL="921555" indent="-354444" defTabSz="1915969" eaLnBrk="0" hangingPunct="0">
              <a:defRPr kumimoji="1" sz="3000">
                <a:solidFill>
                  <a:schemeClr val="tx1"/>
                </a:solidFill>
                <a:latin typeface="Times New Roman" pitchFamily="18" charset="0"/>
                <a:ea typeface="宋体" pitchFamily="2" charset="-122"/>
              </a:defRPr>
            </a:lvl2pPr>
            <a:lvl3pPr marL="1417777" indent="-283555" defTabSz="1915969" eaLnBrk="0" hangingPunct="0">
              <a:defRPr kumimoji="1" sz="3000">
                <a:solidFill>
                  <a:schemeClr val="tx1"/>
                </a:solidFill>
                <a:latin typeface="Times New Roman" pitchFamily="18" charset="0"/>
                <a:ea typeface="宋体" pitchFamily="2" charset="-122"/>
              </a:defRPr>
            </a:lvl3pPr>
            <a:lvl4pPr marL="1984888" indent="-283555" defTabSz="1915969" eaLnBrk="0" hangingPunct="0">
              <a:defRPr kumimoji="1" sz="3000">
                <a:solidFill>
                  <a:schemeClr val="tx1"/>
                </a:solidFill>
                <a:latin typeface="Times New Roman" pitchFamily="18" charset="0"/>
                <a:ea typeface="宋体" pitchFamily="2" charset="-122"/>
              </a:defRPr>
            </a:lvl4pPr>
            <a:lvl5pPr marL="2551999" indent="-283555" defTabSz="1915969" eaLnBrk="0" hangingPunct="0">
              <a:defRPr kumimoji="1" sz="3000">
                <a:solidFill>
                  <a:schemeClr val="tx1"/>
                </a:solidFill>
                <a:latin typeface="Times New Roman" pitchFamily="18" charset="0"/>
                <a:ea typeface="宋体" pitchFamily="2" charset="-122"/>
              </a:defRPr>
            </a:lvl5pPr>
            <a:lvl6pPr marL="3119110"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6pPr>
            <a:lvl7pPr marL="3686221"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7pPr>
            <a:lvl8pPr marL="425333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8pPr>
            <a:lvl9pPr marL="482044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9pPr>
          </a:lstStyle>
          <a:p>
            <a:pPr eaLnBrk="1" hangingPunct="1"/>
            <a:fld id="{473A6E78-A73D-497E-955E-2C3E592A9E69}" type="slidenum">
              <a:rPr lang="en-US" altLang="zh-CN" sz="4100">
                <a:solidFill>
                  <a:srgbClr val="0000FF"/>
                </a:solidFill>
              </a:rPr>
              <a:pPr eaLnBrk="1" hangingPunct="1"/>
              <a:t>12</a:t>
            </a:fld>
            <a:endParaRPr lang="en-US" altLang="zh-CN" sz="4100">
              <a:solidFill>
                <a:srgbClr val="0000FF"/>
              </a:solidFill>
            </a:endParaRPr>
          </a:p>
        </p:txBody>
      </p:sp>
      <p:sp>
        <p:nvSpPr>
          <p:cNvPr id="66564" name="Text Box 4"/>
          <p:cNvSpPr txBox="1">
            <a:spLocks noChangeArrowheads="1"/>
          </p:cNvSpPr>
          <p:nvPr/>
        </p:nvSpPr>
        <p:spPr bwMode="auto">
          <a:xfrm>
            <a:off x="889048" y="809678"/>
            <a:ext cx="6373968" cy="1116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6000" b="1" dirty="0"/>
              <a:t>（</a:t>
            </a:r>
            <a:r>
              <a:rPr lang="en-US" altLang="zh-CN" sz="6000" b="1" dirty="0"/>
              <a:t>2</a:t>
            </a:r>
            <a:r>
              <a:rPr lang="zh-CN" altLang="en-US" sz="6000" b="1" dirty="0"/>
              <a:t>）</a:t>
            </a:r>
            <a:r>
              <a:rPr lang="zh-CN" altLang="en-US" sz="6000" b="1" dirty="0">
                <a:solidFill>
                  <a:srgbClr val="FF3300"/>
                </a:solidFill>
              </a:rPr>
              <a:t>基准要素</a:t>
            </a:r>
            <a:r>
              <a:rPr lang="zh-CN" altLang="en-US" sz="6000" dirty="0"/>
              <a:t>：</a:t>
            </a:r>
          </a:p>
        </p:txBody>
      </p:sp>
      <p:sp>
        <p:nvSpPr>
          <p:cNvPr id="66565" name="Text Box 5"/>
          <p:cNvSpPr txBox="1">
            <a:spLocks noChangeArrowheads="1"/>
          </p:cNvSpPr>
          <p:nvPr/>
        </p:nvSpPr>
        <p:spPr bwMode="auto">
          <a:xfrm>
            <a:off x="1458633" y="1981747"/>
            <a:ext cx="14330450" cy="2409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spcBef>
                <a:spcPct val="50000"/>
              </a:spcBef>
            </a:pPr>
            <a:r>
              <a:rPr kumimoji="0" lang="zh-CN" altLang="en-US" sz="6000" b="1" dirty="0">
                <a:latin typeface="宋体" pitchFamily="2" charset="-122"/>
              </a:rPr>
              <a:t>是指图样上规定用来确定被测要素的方向或位置的要素。</a:t>
            </a:r>
          </a:p>
        </p:txBody>
      </p:sp>
      <mc:AlternateContent xmlns:mc="http://schemas.openxmlformats.org/markup-compatibility/2006" xmlns:a14="http://schemas.microsoft.com/office/drawing/2010/main">
        <mc:Choice Requires="a14">
          <p:sp>
            <p:nvSpPr>
              <p:cNvPr id="66566" name="Text Box 6"/>
              <p:cNvSpPr txBox="1">
                <a:spLocks noChangeArrowheads="1"/>
              </p:cNvSpPr>
              <p:nvPr/>
            </p:nvSpPr>
            <p:spPr bwMode="auto">
              <a:xfrm>
                <a:off x="944893" y="4179281"/>
                <a:ext cx="7698524" cy="2409581"/>
              </a:xfrm>
              <a:prstGeom prst="rect">
                <a:avLst/>
              </a:prstGeom>
              <a:noFill/>
              <a:ln>
                <a:noFill/>
              </a:ln>
              <a:effectLst/>
              <a:extLst>
                <a:ext uri="{909E8E84-426E-40DD-AFC4-6F175D3DCCD1}">
                  <a14:hiddenFill>
                    <a:solidFill>
                      <a:schemeClr val="accent1"/>
                    </a:solidFill>
                  </a14:hiddenFill>
                </a:ext>
                <a:ext uri="{91240B29-F687-4F45-9708-019B960494DF}">
                  <a14:hiddenLine w="2857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kumimoji="0" lang="en-US" altLang="zh-CN" sz="6000" dirty="0">
                    <a:latin typeface="宋体" pitchFamily="2" charset="-122"/>
                  </a:rPr>
                  <a:t>    </a:t>
                </a:r>
                <a:r>
                  <a:rPr kumimoji="0" lang="zh-CN" altLang="en-US" sz="6000" b="1" dirty="0">
                    <a:latin typeface="宋体" pitchFamily="2" charset="-122"/>
                  </a:rPr>
                  <a:t>如图</a:t>
                </a:r>
                <a:r>
                  <a:rPr kumimoji="0" lang="en-US" altLang="zh-CN" sz="6000" b="1" dirty="0">
                    <a:latin typeface="宋体" pitchFamily="2" charset="-122"/>
                  </a:rPr>
                  <a:t>4.1</a:t>
                </a:r>
                <a:r>
                  <a:rPr kumimoji="0" lang="zh-CN" altLang="en-US" sz="6000" b="1" dirty="0">
                    <a:latin typeface="宋体" pitchFamily="2" charset="-122"/>
                  </a:rPr>
                  <a:t>（</a:t>
                </a:r>
                <a:r>
                  <a:rPr kumimoji="0" lang="en-US" altLang="zh-CN" sz="6000" b="1" dirty="0">
                    <a:latin typeface="宋体" pitchFamily="2" charset="-122"/>
                  </a:rPr>
                  <a:t>a</a:t>
                </a:r>
                <a:r>
                  <a:rPr kumimoji="0" lang="zh-CN" altLang="en-US" sz="6000" b="1" dirty="0">
                    <a:latin typeface="宋体" pitchFamily="2" charset="-122"/>
                  </a:rPr>
                  <a:t>）中</a:t>
                </a:r>
                <a14:m>
                  <m:oMath xmlns:m="http://schemas.openxmlformats.org/officeDocument/2006/math">
                    <m:r>
                      <a:rPr kumimoji="0" lang="en-US" altLang="zh-CN" sz="6000" b="1" i="1" dirty="0">
                        <a:latin typeface="Cambria Math"/>
                        <a:ea typeface="Cambria Math"/>
                      </a:rPr>
                      <m:t>∅</m:t>
                    </m:r>
                  </m:oMath>
                </a14:m>
                <a:r>
                  <a:rPr kumimoji="0" lang="en-US" altLang="zh-CN" sz="6000" b="1" i="1" dirty="0">
                    <a:latin typeface="宋体" pitchFamily="2" charset="-122"/>
                  </a:rPr>
                  <a:t>d</a:t>
                </a:r>
                <a:r>
                  <a:rPr kumimoji="0" lang="en-US" altLang="zh-CN" sz="6000" b="1" baseline="-25000" dirty="0">
                    <a:latin typeface="宋体" pitchFamily="2" charset="-122"/>
                  </a:rPr>
                  <a:t>2</a:t>
                </a:r>
                <a:r>
                  <a:rPr kumimoji="0" lang="zh-CN" altLang="en-US" sz="6000" b="1" dirty="0">
                    <a:latin typeface="宋体" pitchFamily="2" charset="-122"/>
                  </a:rPr>
                  <a:t>的左端面</a:t>
                </a:r>
                <a:r>
                  <a:rPr kumimoji="0" lang="zh-CN" altLang="en-US" sz="6000" b="1" baseline="-25000" dirty="0">
                    <a:solidFill>
                      <a:srgbClr val="FF3300"/>
                    </a:solidFill>
                    <a:latin typeface="宋体" pitchFamily="2" charset="-122"/>
                  </a:rPr>
                  <a:t> </a:t>
                </a:r>
                <a:r>
                  <a:rPr kumimoji="0" lang="en-US" altLang="zh-CN" sz="6000" b="1" dirty="0">
                    <a:solidFill>
                      <a:srgbClr val="FF3300"/>
                    </a:solidFill>
                    <a:latin typeface="宋体" pitchFamily="2" charset="-122"/>
                  </a:rPr>
                  <a:t>Ⅲ</a:t>
                </a:r>
                <a:r>
                  <a:rPr kumimoji="0" lang="zh-CN" altLang="en-US" sz="6000" b="1" dirty="0">
                    <a:latin typeface="宋体" pitchFamily="2" charset="-122"/>
                  </a:rPr>
                  <a:t>。</a:t>
                </a:r>
              </a:p>
            </p:txBody>
          </p:sp>
        </mc:Choice>
        <mc:Fallback xmlns="">
          <p:sp>
            <p:nvSpPr>
              <p:cNvPr id="66566" name="Text Box 6"/>
              <p:cNvSpPr txBox="1">
                <a:spLocks noRot="1" noChangeAspect="1" noMove="1" noResize="1" noEditPoints="1" noAdjustHandles="1" noChangeArrowheads="1" noChangeShapeType="1" noTextEdit="1"/>
              </p:cNvSpPr>
              <p:nvPr/>
            </p:nvSpPr>
            <p:spPr bwMode="auto">
              <a:xfrm>
                <a:off x="755914" y="3402015"/>
                <a:ext cx="6158819" cy="1911350"/>
              </a:xfrm>
              <a:prstGeom prst="rect">
                <a:avLst/>
              </a:prstGeom>
              <a:blipFill rotWithShape="1">
                <a:blip r:embed="rId2"/>
                <a:stretch>
                  <a:fillRect t="-4140" r="-3465" b="-8917"/>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66567" name="Text Box 7"/>
          <p:cNvSpPr txBox="1">
            <a:spLocks noChangeArrowheads="1"/>
          </p:cNvSpPr>
          <p:nvPr/>
        </p:nvSpPr>
        <p:spPr bwMode="auto">
          <a:xfrm>
            <a:off x="1087767" y="6542924"/>
            <a:ext cx="7323478" cy="2527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91721" tIns="95859" rIns="191721" bIns="95859"/>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a:r>
              <a:rPr kumimoji="0" lang="en-US" altLang="zh-CN" sz="5100" dirty="0">
                <a:latin typeface="宋体" pitchFamily="2" charset="-122"/>
              </a:rPr>
              <a:t> </a:t>
            </a:r>
            <a:r>
              <a:rPr kumimoji="0" lang="zh-CN" altLang="en-US" sz="6000" b="1" dirty="0">
                <a:solidFill>
                  <a:srgbClr val="FF3300"/>
                </a:solidFill>
                <a:latin typeface="宋体" pitchFamily="2" charset="-122"/>
              </a:rPr>
              <a:t>基准</a:t>
            </a:r>
            <a:r>
              <a:rPr kumimoji="0" lang="zh-CN" altLang="en-US" sz="6000" dirty="0">
                <a:latin typeface="宋体" pitchFamily="2" charset="-122"/>
              </a:rPr>
              <a:t>－</a:t>
            </a:r>
            <a:endParaRPr kumimoji="0" lang="en-US" altLang="zh-CN" sz="6000" dirty="0">
              <a:latin typeface="宋体" pitchFamily="2" charset="-122"/>
            </a:endParaRPr>
          </a:p>
          <a:p>
            <a:pPr algn="just"/>
            <a:r>
              <a:rPr kumimoji="0" lang="zh-CN" altLang="en-US" sz="6000" b="1" dirty="0">
                <a:latin typeface="宋体" pitchFamily="2" charset="-122"/>
              </a:rPr>
              <a:t>理想</a:t>
            </a:r>
            <a:r>
              <a:rPr kumimoji="0" lang="zh-CN" altLang="en-US" sz="6000" b="1" dirty="0">
                <a:latin typeface="宋体" pitchFamily="2" charset="-122"/>
              </a:rPr>
              <a:t>的</a:t>
            </a:r>
            <a:r>
              <a:rPr kumimoji="0" lang="zh-CN" altLang="en-US" sz="6000" b="1" dirty="0">
                <a:latin typeface="宋体" pitchFamily="2" charset="-122"/>
              </a:rPr>
              <a:t>基准</a:t>
            </a:r>
            <a:r>
              <a:rPr kumimoji="0" lang="zh-CN" altLang="en-US" sz="6000" b="1" dirty="0">
                <a:latin typeface="宋体" pitchFamily="2" charset="-122"/>
              </a:rPr>
              <a:t>要素。</a:t>
            </a:r>
          </a:p>
        </p:txBody>
      </p:sp>
      <p:grpSp>
        <p:nvGrpSpPr>
          <p:cNvPr id="66592" name="Group 32"/>
          <p:cNvGrpSpPr>
            <a:grpSpLocks/>
          </p:cNvGrpSpPr>
          <p:nvPr/>
        </p:nvGrpSpPr>
        <p:grpSpPr bwMode="auto">
          <a:xfrm>
            <a:off x="8699260" y="2818041"/>
            <a:ext cx="7411292" cy="6936860"/>
            <a:chOff x="4755" y="1445"/>
            <a:chExt cx="4051" cy="3557"/>
          </a:xfrm>
        </p:grpSpPr>
        <p:sp>
          <p:nvSpPr>
            <p:cNvPr id="13322" name="Rectangle 19"/>
            <p:cNvSpPr>
              <a:spLocks noChangeArrowheads="1"/>
            </p:cNvSpPr>
            <p:nvPr/>
          </p:nvSpPr>
          <p:spPr bwMode="auto">
            <a:xfrm>
              <a:off x="6445" y="4697"/>
              <a:ext cx="1491" cy="302"/>
            </a:xfrm>
            <a:prstGeom prst="rect">
              <a:avLst/>
            </a:prstGeom>
            <a:solidFill>
              <a:schemeClr val="bg1"/>
            </a:solidFill>
            <a:ln>
              <a:noFill/>
            </a:ln>
            <a:effectLst/>
            <a:extLs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3500"/>
                <a:t>图</a:t>
              </a:r>
              <a:r>
                <a:rPr lang="en-US" altLang="zh-CN" sz="3500"/>
                <a:t>4.1</a:t>
              </a:r>
              <a:r>
                <a:rPr lang="zh-CN" altLang="en-US" sz="3500"/>
                <a:t>（</a:t>
              </a:r>
              <a:r>
                <a:rPr lang="en-US" altLang="zh-CN" sz="3500"/>
                <a:t>a</a:t>
              </a:r>
              <a:r>
                <a:rPr lang="zh-CN" altLang="en-US" sz="3500"/>
                <a:t>）</a:t>
              </a:r>
            </a:p>
          </p:txBody>
        </p:sp>
        <p:grpSp>
          <p:nvGrpSpPr>
            <p:cNvPr id="13323" name="Group 20"/>
            <p:cNvGrpSpPr>
              <a:grpSpLocks/>
            </p:cNvGrpSpPr>
            <p:nvPr/>
          </p:nvGrpSpPr>
          <p:grpSpPr bwMode="auto">
            <a:xfrm>
              <a:off x="5286" y="1772"/>
              <a:ext cx="611" cy="734"/>
              <a:chOff x="5286" y="2366"/>
              <a:chExt cx="611" cy="734"/>
            </a:xfrm>
          </p:grpSpPr>
          <p:sp>
            <p:nvSpPr>
              <p:cNvPr id="13333" name="Line 21"/>
              <p:cNvSpPr>
                <a:spLocks noChangeShapeType="1"/>
              </p:cNvSpPr>
              <p:nvPr/>
            </p:nvSpPr>
            <p:spPr bwMode="auto">
              <a:xfrm flipH="1" flipV="1">
                <a:off x="5550" y="2753"/>
                <a:ext cx="347" cy="347"/>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34" name="Text Box 22"/>
              <p:cNvSpPr txBox="1">
                <a:spLocks noChangeArrowheads="1"/>
              </p:cNvSpPr>
              <p:nvPr/>
            </p:nvSpPr>
            <p:spPr bwMode="auto">
              <a:xfrm>
                <a:off x="5286" y="2366"/>
                <a:ext cx="453"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5000" b="1">
                    <a:solidFill>
                      <a:srgbClr val="FF3300"/>
                    </a:solidFill>
                  </a:rPr>
                  <a:t>Ⅰ</a:t>
                </a:r>
              </a:p>
            </p:txBody>
          </p:sp>
        </p:grpSp>
        <p:grpSp>
          <p:nvGrpSpPr>
            <p:cNvPr id="13324" name="Group 23"/>
            <p:cNvGrpSpPr>
              <a:grpSpLocks/>
            </p:cNvGrpSpPr>
            <p:nvPr/>
          </p:nvGrpSpPr>
          <p:grpSpPr bwMode="auto">
            <a:xfrm>
              <a:off x="5118" y="1445"/>
              <a:ext cx="3688" cy="3557"/>
              <a:chOff x="5119" y="2023"/>
              <a:chExt cx="3688" cy="3557"/>
            </a:xfrm>
          </p:grpSpPr>
          <p:pic>
            <p:nvPicPr>
              <p:cNvPr id="13328" name="Picture 2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19" y="2023"/>
                <a:ext cx="3688" cy="35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329" name="Line 25"/>
              <p:cNvSpPr>
                <a:spLocks noChangeShapeType="1"/>
              </p:cNvSpPr>
              <p:nvPr/>
            </p:nvSpPr>
            <p:spPr bwMode="auto">
              <a:xfrm>
                <a:off x="5659" y="3557"/>
                <a:ext cx="1875" cy="0"/>
              </a:xfrm>
              <a:prstGeom prst="line">
                <a:avLst/>
              </a:prstGeom>
              <a:noFill/>
              <a:ln w="28575">
                <a:solidFill>
                  <a:srgbClr val="FF3399"/>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30" name="Line 26"/>
              <p:cNvSpPr>
                <a:spLocks noChangeShapeType="1"/>
              </p:cNvSpPr>
              <p:nvPr/>
            </p:nvSpPr>
            <p:spPr bwMode="auto">
              <a:xfrm>
                <a:off x="5797" y="3118"/>
                <a:ext cx="1581" cy="0"/>
              </a:xfrm>
              <a:prstGeom prst="line">
                <a:avLst/>
              </a:prstGeom>
              <a:noFill/>
              <a:ln w="57150">
                <a:solidFill>
                  <a:srgbClr val="FF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31" name="Line 27"/>
              <p:cNvSpPr>
                <a:spLocks noChangeShapeType="1"/>
              </p:cNvSpPr>
              <p:nvPr/>
            </p:nvSpPr>
            <p:spPr bwMode="auto">
              <a:xfrm>
                <a:off x="5788" y="4024"/>
                <a:ext cx="1581" cy="0"/>
              </a:xfrm>
              <a:prstGeom prst="line">
                <a:avLst/>
              </a:prstGeom>
              <a:noFill/>
              <a:ln w="57150">
                <a:solidFill>
                  <a:srgbClr val="FF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32" name="Rectangle 28"/>
              <p:cNvSpPr>
                <a:spLocks noChangeArrowheads="1"/>
              </p:cNvSpPr>
              <p:nvPr/>
            </p:nvSpPr>
            <p:spPr bwMode="auto">
              <a:xfrm>
                <a:off x="6446" y="5275"/>
                <a:ext cx="1491" cy="302"/>
              </a:xfrm>
              <a:prstGeom prst="rect">
                <a:avLst/>
              </a:prstGeom>
              <a:solidFill>
                <a:schemeClr val="bg1"/>
              </a:solidFill>
              <a:ln>
                <a:noFill/>
              </a:ln>
              <a:effectLst/>
              <a:extLs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3500" b="1"/>
                  <a:t>图</a:t>
                </a:r>
                <a:r>
                  <a:rPr lang="en-US" altLang="zh-CN" sz="3500" b="1"/>
                  <a:t>4.1</a:t>
                </a:r>
                <a:r>
                  <a:rPr lang="zh-CN" altLang="en-US" sz="3500" b="1"/>
                  <a:t>（</a:t>
                </a:r>
                <a:r>
                  <a:rPr lang="en-US" altLang="zh-CN" sz="3500" b="1"/>
                  <a:t>a</a:t>
                </a:r>
                <a:r>
                  <a:rPr lang="zh-CN" altLang="en-US" sz="3500" b="1"/>
                  <a:t>）</a:t>
                </a:r>
              </a:p>
            </p:txBody>
          </p:sp>
        </p:grpSp>
        <p:grpSp>
          <p:nvGrpSpPr>
            <p:cNvPr id="13325" name="Group 29"/>
            <p:cNvGrpSpPr>
              <a:grpSpLocks/>
            </p:cNvGrpSpPr>
            <p:nvPr/>
          </p:nvGrpSpPr>
          <p:grpSpPr bwMode="auto">
            <a:xfrm>
              <a:off x="4755" y="3008"/>
              <a:ext cx="1563" cy="659"/>
              <a:chOff x="4755" y="3566"/>
              <a:chExt cx="1563" cy="659"/>
            </a:xfrm>
          </p:grpSpPr>
          <p:sp>
            <p:nvSpPr>
              <p:cNvPr id="13326" name="Text Box 30"/>
              <p:cNvSpPr txBox="1">
                <a:spLocks noChangeArrowheads="1"/>
              </p:cNvSpPr>
              <p:nvPr/>
            </p:nvSpPr>
            <p:spPr bwMode="auto">
              <a:xfrm>
                <a:off x="4755" y="3783"/>
                <a:ext cx="453"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5000" b="1">
                    <a:solidFill>
                      <a:srgbClr val="FF3300"/>
                    </a:solidFill>
                  </a:rPr>
                  <a:t>Ⅱ</a:t>
                </a:r>
              </a:p>
            </p:txBody>
          </p:sp>
          <p:sp>
            <p:nvSpPr>
              <p:cNvPr id="13327" name="Line 31"/>
              <p:cNvSpPr>
                <a:spLocks noChangeShapeType="1"/>
              </p:cNvSpPr>
              <p:nvPr/>
            </p:nvSpPr>
            <p:spPr bwMode="auto">
              <a:xfrm flipV="1">
                <a:off x="5147" y="3566"/>
                <a:ext cx="1171" cy="439"/>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sp>
        <p:nvSpPr>
          <p:cNvPr id="66594" name="AutoShape 34"/>
          <p:cNvSpPr>
            <a:spLocks noChangeArrowheads="1"/>
          </p:cNvSpPr>
          <p:nvPr/>
        </p:nvSpPr>
        <p:spPr bwMode="auto">
          <a:xfrm>
            <a:off x="7994903" y="8161587"/>
            <a:ext cx="2575931" cy="1427546"/>
          </a:xfrm>
          <a:prstGeom prst="wedgeRoundRectCallout">
            <a:avLst>
              <a:gd name="adj1" fmla="val 161009"/>
              <a:gd name="adj2" fmla="val -48088"/>
              <a:gd name="adj3" fmla="val 16667"/>
            </a:avLst>
          </a:prstGeom>
          <a:solidFill>
            <a:schemeClr val="bg1"/>
          </a:solidFill>
          <a:ln w="28575">
            <a:solidFill>
              <a:srgbClr val="FF33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lstStyle/>
          <a:p>
            <a:r>
              <a:rPr lang="zh-CN" altLang="en-US" sz="4000" b="1">
                <a:solidFill>
                  <a:srgbClr val="FF3300"/>
                </a:solidFill>
              </a:rPr>
              <a:t>基准要素</a:t>
            </a:r>
            <a:r>
              <a:rPr lang="en-US" altLang="zh-CN" sz="4000" b="1">
                <a:solidFill>
                  <a:srgbClr val="FF3300"/>
                </a:solidFill>
              </a:rPr>
              <a:t>Ⅲ</a:t>
            </a:r>
          </a:p>
        </p:txBody>
      </p:sp>
      <p:sp>
        <p:nvSpPr>
          <p:cNvPr id="66595" name="Text Box 35"/>
          <p:cNvSpPr txBox="1">
            <a:spLocks noChangeArrowheads="1"/>
          </p:cNvSpPr>
          <p:nvPr/>
        </p:nvSpPr>
        <p:spPr bwMode="auto">
          <a:xfrm>
            <a:off x="1245889" y="10148841"/>
            <a:ext cx="15845273" cy="21458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5500" dirty="0"/>
              <a:t>        </a:t>
            </a:r>
            <a:r>
              <a:rPr lang="zh-CN" altLang="en-US" sz="5500" b="1" dirty="0"/>
              <a:t>应当指出，基准要素本身按其功能要求可以</a:t>
            </a:r>
          </a:p>
          <a:p>
            <a:pPr algn="l" eaLnBrk="1" hangingPunct="1">
              <a:lnSpc>
                <a:spcPct val="120000"/>
              </a:lnSpc>
            </a:pPr>
            <a:r>
              <a:rPr lang="zh-CN" altLang="en-US" sz="5500" b="1" dirty="0"/>
              <a:t>是单一要素或关联要素。</a:t>
            </a:r>
          </a:p>
        </p:txBody>
      </p:sp>
      <p:sp>
        <p:nvSpPr>
          <p:cNvPr id="24" name="圆角矩形 23">
            <a:hlinkClick r:id="rId4" action="ppaction://hlinksldjump"/>
          </p:cNvPr>
          <p:cNvSpPr/>
          <p:nvPr/>
        </p:nvSpPr>
        <p:spPr bwMode="auto">
          <a:xfrm>
            <a:off x="14390824" y="12883020"/>
            <a:ext cx="2338098" cy="596761"/>
          </a:xfrm>
          <a:prstGeom prst="roundRect">
            <a:avLst/>
          </a:prstGeom>
          <a:noFill/>
          <a:ln w="57150" cap="flat" cmpd="sng" algn="ctr">
            <a:solidFill>
              <a:schemeClr val="accent5">
                <a:lumMod val="75000"/>
              </a:schemeClr>
            </a:solidFill>
            <a:prstDash val="solid"/>
            <a:round/>
            <a:headEnd type="none" w="med" len="med"/>
            <a:tailEnd type="none" w="med" len="med"/>
          </a:ln>
          <a:effectLst/>
          <a:extLst/>
        </p:spPr>
        <p:txBody>
          <a:bodyPr vert="horz" wrap="square" lIns="113422" tIns="56711" rIns="113422" bIns="56711" numCol="1" rtlCol="0" anchor="t" anchorCtr="0" compatLnSpc="1">
            <a:prstTxWarp prst="textNoShape">
              <a:avLst/>
            </a:prstTxWarp>
          </a:bodyPr>
          <a:lstStyle/>
          <a:p>
            <a:pPr defTabSz="1134222"/>
            <a:r>
              <a:rPr lang="zh-CN" altLang="en-US" b="1" dirty="0"/>
              <a:t>返 回 </a:t>
            </a:r>
            <a:r>
              <a:rPr lang="zh-CN" altLang="en-US" b="1" dirty="0">
                <a:solidFill>
                  <a:srgbClr val="C00000"/>
                </a:solidFill>
              </a:rPr>
              <a:t>目 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6564"/>
                                        </p:tgtEl>
                                        <p:attrNameLst>
                                          <p:attrName>style.visibility</p:attrName>
                                        </p:attrNameLst>
                                      </p:cBhvr>
                                      <p:to>
                                        <p:strVal val="visible"/>
                                      </p:to>
                                    </p:set>
                                    <p:animEffect transition="in" filter="wipe(left)">
                                      <p:cBhvr>
                                        <p:cTn id="7" dur="300"/>
                                        <p:tgtEl>
                                          <p:spTgt spid="6656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6565"/>
                                        </p:tgtEl>
                                        <p:attrNameLst>
                                          <p:attrName>style.visibility</p:attrName>
                                        </p:attrNameLst>
                                      </p:cBhvr>
                                      <p:to>
                                        <p:strVal val="visible"/>
                                      </p:to>
                                    </p:set>
                                    <p:animEffect transition="in" filter="wipe(left)">
                                      <p:cBhvr>
                                        <p:cTn id="12" dur="300"/>
                                        <p:tgtEl>
                                          <p:spTgt spid="6656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66566"/>
                                        </p:tgtEl>
                                        <p:attrNameLst>
                                          <p:attrName>style.visibility</p:attrName>
                                        </p:attrNameLst>
                                      </p:cBhvr>
                                      <p:to>
                                        <p:strVal val="visible"/>
                                      </p:to>
                                    </p:set>
                                    <p:animEffect transition="in" filter="wipe(left)">
                                      <p:cBhvr>
                                        <p:cTn id="17" dur="300"/>
                                        <p:tgtEl>
                                          <p:spTgt spid="6656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2" fill="hold" nodeType="clickEffect">
                                  <p:stCondLst>
                                    <p:cond delay="0"/>
                                  </p:stCondLst>
                                  <p:childTnLst>
                                    <p:set>
                                      <p:cBhvr>
                                        <p:cTn id="21" dur="1" fill="hold">
                                          <p:stCondLst>
                                            <p:cond delay="0"/>
                                          </p:stCondLst>
                                        </p:cTn>
                                        <p:tgtEl>
                                          <p:spTgt spid="66592"/>
                                        </p:tgtEl>
                                        <p:attrNameLst>
                                          <p:attrName>style.visibility</p:attrName>
                                        </p:attrNameLst>
                                      </p:cBhvr>
                                      <p:to>
                                        <p:strVal val="visible"/>
                                      </p:to>
                                    </p:set>
                                    <p:anim calcmode="lin" valueType="num">
                                      <p:cBhvr additive="base">
                                        <p:cTn id="22" dur="500" fill="hold"/>
                                        <p:tgtEl>
                                          <p:spTgt spid="66592"/>
                                        </p:tgtEl>
                                        <p:attrNameLst>
                                          <p:attrName>ppt_x</p:attrName>
                                        </p:attrNameLst>
                                      </p:cBhvr>
                                      <p:tavLst>
                                        <p:tav tm="0">
                                          <p:val>
                                            <p:strVal val="1+#ppt_w/2"/>
                                          </p:val>
                                        </p:tav>
                                        <p:tav tm="100000">
                                          <p:val>
                                            <p:strVal val="#ppt_x"/>
                                          </p:val>
                                        </p:tav>
                                      </p:tavLst>
                                    </p:anim>
                                    <p:anim calcmode="lin" valueType="num">
                                      <p:cBhvr additive="base">
                                        <p:cTn id="23" dur="500" fill="hold"/>
                                        <p:tgtEl>
                                          <p:spTgt spid="66592"/>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66594"/>
                                        </p:tgtEl>
                                        <p:attrNameLst>
                                          <p:attrName>style.visibility</p:attrName>
                                        </p:attrNameLst>
                                      </p:cBhvr>
                                      <p:to>
                                        <p:strVal val="visible"/>
                                      </p:to>
                                    </p:set>
                                    <p:animEffect transition="in" filter="wipe(left)">
                                      <p:cBhvr>
                                        <p:cTn id="28" dur="300"/>
                                        <p:tgtEl>
                                          <p:spTgt spid="66594"/>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66567"/>
                                        </p:tgtEl>
                                        <p:attrNameLst>
                                          <p:attrName>style.visibility</p:attrName>
                                        </p:attrNameLst>
                                      </p:cBhvr>
                                      <p:to>
                                        <p:strVal val="visible"/>
                                      </p:to>
                                    </p:set>
                                    <p:animEffect transition="in" filter="wipe(left)">
                                      <p:cBhvr>
                                        <p:cTn id="33" dur="300"/>
                                        <p:tgtEl>
                                          <p:spTgt spid="66567"/>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66595"/>
                                        </p:tgtEl>
                                        <p:attrNameLst>
                                          <p:attrName>style.visibility</p:attrName>
                                        </p:attrNameLst>
                                      </p:cBhvr>
                                      <p:to>
                                        <p:strVal val="visible"/>
                                      </p:to>
                                    </p:set>
                                    <p:animEffect transition="in" filter="wipe(left)">
                                      <p:cBhvr>
                                        <p:cTn id="38" dur="300"/>
                                        <p:tgtEl>
                                          <p:spTgt spid="665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4" grpId="0" autoUpdateAnimBg="0"/>
      <p:bldP spid="66565" grpId="0" autoUpdateAnimBg="0"/>
      <p:bldP spid="66566" grpId="0" autoUpdateAnimBg="0"/>
      <p:bldP spid="66567" grpId="0" autoUpdateAnimBg="0"/>
      <p:bldP spid="66594" grpId="0" animBg="1" autoUpdateAnimBg="0"/>
      <p:bldP spid="66595"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灯片编号占位符 3"/>
          <p:cNvSpPr>
            <a:spLocks noGrp="1"/>
          </p:cNvSpPr>
          <p:nvPr>
            <p:ph type="sldNum" sz="quarter" idx="12"/>
          </p:nvPr>
        </p:nvSpPr>
        <p:spPr>
          <a:noFill/>
        </p:spPr>
        <p:txBody>
          <a:bodyPr/>
          <a:lstStyle>
            <a:lvl1pPr defTabSz="1915969" eaLnBrk="0" hangingPunct="0">
              <a:defRPr kumimoji="1" sz="3000">
                <a:solidFill>
                  <a:schemeClr val="tx1"/>
                </a:solidFill>
                <a:latin typeface="Times New Roman" pitchFamily="18" charset="0"/>
                <a:ea typeface="宋体" pitchFamily="2" charset="-122"/>
              </a:defRPr>
            </a:lvl1pPr>
            <a:lvl2pPr marL="921555" indent="-354444" defTabSz="1915969" eaLnBrk="0" hangingPunct="0">
              <a:defRPr kumimoji="1" sz="3000">
                <a:solidFill>
                  <a:schemeClr val="tx1"/>
                </a:solidFill>
                <a:latin typeface="Times New Roman" pitchFamily="18" charset="0"/>
                <a:ea typeface="宋体" pitchFamily="2" charset="-122"/>
              </a:defRPr>
            </a:lvl2pPr>
            <a:lvl3pPr marL="1417777" indent="-283555" defTabSz="1915969" eaLnBrk="0" hangingPunct="0">
              <a:defRPr kumimoji="1" sz="3000">
                <a:solidFill>
                  <a:schemeClr val="tx1"/>
                </a:solidFill>
                <a:latin typeface="Times New Roman" pitchFamily="18" charset="0"/>
                <a:ea typeface="宋体" pitchFamily="2" charset="-122"/>
              </a:defRPr>
            </a:lvl3pPr>
            <a:lvl4pPr marL="1984888" indent="-283555" defTabSz="1915969" eaLnBrk="0" hangingPunct="0">
              <a:defRPr kumimoji="1" sz="3000">
                <a:solidFill>
                  <a:schemeClr val="tx1"/>
                </a:solidFill>
                <a:latin typeface="Times New Roman" pitchFamily="18" charset="0"/>
                <a:ea typeface="宋体" pitchFamily="2" charset="-122"/>
              </a:defRPr>
            </a:lvl4pPr>
            <a:lvl5pPr marL="2551999" indent="-283555" defTabSz="1915969" eaLnBrk="0" hangingPunct="0">
              <a:defRPr kumimoji="1" sz="3000">
                <a:solidFill>
                  <a:schemeClr val="tx1"/>
                </a:solidFill>
                <a:latin typeface="Times New Roman" pitchFamily="18" charset="0"/>
                <a:ea typeface="宋体" pitchFamily="2" charset="-122"/>
              </a:defRPr>
            </a:lvl5pPr>
            <a:lvl6pPr marL="3119110"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6pPr>
            <a:lvl7pPr marL="3686221"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7pPr>
            <a:lvl8pPr marL="425333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8pPr>
            <a:lvl9pPr marL="482044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9pPr>
          </a:lstStyle>
          <a:p>
            <a:pPr eaLnBrk="1" hangingPunct="1"/>
            <a:fld id="{C5B76239-C0E1-4A07-A460-22E8EFA55A08}" type="slidenum">
              <a:rPr lang="en-US" altLang="zh-CN" sz="4100">
                <a:solidFill>
                  <a:srgbClr val="0000FF"/>
                </a:solidFill>
              </a:rPr>
              <a:pPr eaLnBrk="1" hangingPunct="1"/>
              <a:t>13</a:t>
            </a:fld>
            <a:endParaRPr lang="en-US" altLang="zh-CN" sz="4100">
              <a:solidFill>
                <a:srgbClr val="0000FF"/>
              </a:solidFill>
            </a:endParaRPr>
          </a:p>
        </p:txBody>
      </p:sp>
      <p:sp>
        <p:nvSpPr>
          <p:cNvPr id="6172" name="Text Box 28"/>
          <p:cNvSpPr txBox="1">
            <a:spLocks noChangeArrowheads="1"/>
          </p:cNvSpPr>
          <p:nvPr/>
        </p:nvSpPr>
        <p:spPr bwMode="auto">
          <a:xfrm>
            <a:off x="1251464" y="588961"/>
            <a:ext cx="13444544" cy="732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en-US" altLang="zh-CN" sz="3500" b="1" dirty="0">
                <a:latin typeface="宋体" pitchFamily="2" charset="-122"/>
              </a:rPr>
              <a:t>4.1.3 </a:t>
            </a:r>
            <a:r>
              <a:rPr lang="zh-CN" altLang="en-US" sz="3500" b="1" dirty="0">
                <a:latin typeface="宋体" pitchFamily="2" charset="-122"/>
              </a:rPr>
              <a:t>几何</a:t>
            </a:r>
            <a:r>
              <a:rPr lang="zh-CN" altLang="en-US" sz="3500" b="1" dirty="0">
                <a:latin typeface="宋体" pitchFamily="2" charset="-122"/>
              </a:rPr>
              <a:t>公差项目、符号</a:t>
            </a:r>
            <a:r>
              <a:rPr lang="zh-CN" altLang="en-US" sz="3500" b="1" dirty="0">
                <a:latin typeface="宋体" pitchFamily="2" charset="-122"/>
              </a:rPr>
              <a:t>和附加符号   </a:t>
            </a:r>
          </a:p>
        </p:txBody>
      </p:sp>
      <p:sp>
        <p:nvSpPr>
          <p:cNvPr id="6183" name="Text Box 39"/>
          <p:cNvSpPr txBox="1">
            <a:spLocks noChangeArrowheads="1"/>
          </p:cNvSpPr>
          <p:nvPr/>
        </p:nvSpPr>
        <p:spPr bwMode="auto">
          <a:xfrm>
            <a:off x="1896974" y="1369040"/>
            <a:ext cx="12153521" cy="7608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3500" b="1" dirty="0"/>
              <a:t>1. </a:t>
            </a:r>
            <a:r>
              <a:rPr lang="zh-CN" altLang="en-US" sz="3500" b="1" dirty="0"/>
              <a:t>几何公差的类型、</a:t>
            </a:r>
            <a:r>
              <a:rPr lang="zh-CN" altLang="en-US" sz="3500" b="1" dirty="0"/>
              <a:t>几何公差项目及其</a:t>
            </a:r>
            <a:r>
              <a:rPr lang="zh-CN" altLang="en-US" sz="3500" b="1" dirty="0"/>
              <a:t>符号如表</a:t>
            </a:r>
            <a:r>
              <a:rPr lang="en-US" altLang="zh-CN" sz="3500" b="1" dirty="0"/>
              <a:t>4.1</a:t>
            </a:r>
            <a:r>
              <a:rPr lang="zh-CN" altLang="en-US" sz="3500" b="1" dirty="0"/>
              <a:t>所示。</a:t>
            </a:r>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1073" y="2176174"/>
            <a:ext cx="14189490" cy="11703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172"/>
                                        </p:tgtEl>
                                        <p:attrNameLst>
                                          <p:attrName>style.visibility</p:attrName>
                                        </p:attrNameLst>
                                      </p:cBhvr>
                                      <p:to>
                                        <p:strVal val="visible"/>
                                      </p:to>
                                    </p:set>
                                    <p:animEffect transition="in" filter="wipe(left)">
                                      <p:cBhvr>
                                        <p:cTn id="7" dur="300"/>
                                        <p:tgtEl>
                                          <p:spTgt spid="617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183"/>
                                        </p:tgtEl>
                                        <p:attrNameLst>
                                          <p:attrName>style.visibility</p:attrName>
                                        </p:attrNameLst>
                                      </p:cBhvr>
                                      <p:to>
                                        <p:strVal val="visible"/>
                                      </p:to>
                                    </p:set>
                                    <p:animEffect transition="in" filter="wipe(left)">
                                      <p:cBhvr>
                                        <p:cTn id="12" dur="300"/>
                                        <p:tgtEl>
                                          <p:spTgt spid="618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147"/>
                                        </p:tgtEl>
                                        <p:attrNameLst>
                                          <p:attrName>style.visibility</p:attrName>
                                        </p:attrNameLst>
                                      </p:cBhvr>
                                      <p:to>
                                        <p:strVal val="visible"/>
                                      </p:to>
                                    </p:set>
                                    <p:anim calcmode="lin" valueType="num">
                                      <p:cBhvr additive="base">
                                        <p:cTn id="17" dur="500" fill="hold"/>
                                        <p:tgtEl>
                                          <p:spTgt spid="6147"/>
                                        </p:tgtEl>
                                        <p:attrNameLst>
                                          <p:attrName>ppt_x</p:attrName>
                                        </p:attrNameLst>
                                      </p:cBhvr>
                                      <p:tavLst>
                                        <p:tav tm="0">
                                          <p:val>
                                            <p:strVal val="#ppt_x"/>
                                          </p:val>
                                        </p:tav>
                                        <p:tav tm="100000">
                                          <p:val>
                                            <p:strVal val="#ppt_x"/>
                                          </p:val>
                                        </p:tav>
                                      </p:tavLst>
                                    </p:anim>
                                    <p:anim calcmode="lin" valueType="num">
                                      <p:cBhvr additive="base">
                                        <p:cTn id="18" dur="500" fill="hold"/>
                                        <p:tgtEl>
                                          <p:spTgt spid="61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72" grpId="0" autoUpdateAnimBg="0"/>
      <p:bldP spid="6183"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灯片编号占位符 5"/>
          <p:cNvSpPr>
            <a:spLocks noGrp="1"/>
          </p:cNvSpPr>
          <p:nvPr>
            <p:ph type="sldNum" sz="quarter" idx="12"/>
          </p:nvPr>
        </p:nvSpPr>
        <p:spPr>
          <a:noFill/>
        </p:spPr>
        <p:txBody>
          <a:bodyPr/>
          <a:lstStyle>
            <a:lvl1pPr defTabSz="1915969" eaLnBrk="0" hangingPunct="0">
              <a:defRPr kumimoji="1" sz="3000">
                <a:solidFill>
                  <a:schemeClr val="tx1"/>
                </a:solidFill>
                <a:latin typeface="Times New Roman" pitchFamily="18" charset="0"/>
                <a:ea typeface="宋体" pitchFamily="2" charset="-122"/>
              </a:defRPr>
            </a:lvl1pPr>
            <a:lvl2pPr marL="921555" indent="-354444" defTabSz="1915969" eaLnBrk="0" hangingPunct="0">
              <a:defRPr kumimoji="1" sz="3000">
                <a:solidFill>
                  <a:schemeClr val="tx1"/>
                </a:solidFill>
                <a:latin typeface="Times New Roman" pitchFamily="18" charset="0"/>
                <a:ea typeface="宋体" pitchFamily="2" charset="-122"/>
              </a:defRPr>
            </a:lvl2pPr>
            <a:lvl3pPr marL="1417777" indent="-283555" defTabSz="1915969" eaLnBrk="0" hangingPunct="0">
              <a:defRPr kumimoji="1" sz="3000">
                <a:solidFill>
                  <a:schemeClr val="tx1"/>
                </a:solidFill>
                <a:latin typeface="Times New Roman" pitchFamily="18" charset="0"/>
                <a:ea typeface="宋体" pitchFamily="2" charset="-122"/>
              </a:defRPr>
            </a:lvl3pPr>
            <a:lvl4pPr marL="1984888" indent="-283555" defTabSz="1915969" eaLnBrk="0" hangingPunct="0">
              <a:defRPr kumimoji="1" sz="3000">
                <a:solidFill>
                  <a:schemeClr val="tx1"/>
                </a:solidFill>
                <a:latin typeface="Times New Roman" pitchFamily="18" charset="0"/>
                <a:ea typeface="宋体" pitchFamily="2" charset="-122"/>
              </a:defRPr>
            </a:lvl4pPr>
            <a:lvl5pPr marL="2551999" indent="-283555" defTabSz="1915969" eaLnBrk="0" hangingPunct="0">
              <a:defRPr kumimoji="1" sz="3000">
                <a:solidFill>
                  <a:schemeClr val="tx1"/>
                </a:solidFill>
                <a:latin typeface="Times New Roman" pitchFamily="18" charset="0"/>
                <a:ea typeface="宋体" pitchFamily="2" charset="-122"/>
              </a:defRPr>
            </a:lvl5pPr>
            <a:lvl6pPr marL="3119110"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6pPr>
            <a:lvl7pPr marL="3686221"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7pPr>
            <a:lvl8pPr marL="425333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8pPr>
            <a:lvl9pPr marL="482044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9pPr>
          </a:lstStyle>
          <a:p>
            <a:pPr eaLnBrk="1" hangingPunct="1"/>
            <a:fld id="{CC58F4FD-CE9A-4119-BF07-EF0D0305A1F7}" type="slidenum">
              <a:rPr lang="en-US" altLang="zh-CN" sz="4100">
                <a:solidFill>
                  <a:srgbClr val="0000FF"/>
                </a:solidFill>
              </a:rPr>
              <a:pPr eaLnBrk="1" hangingPunct="1"/>
              <a:t>14</a:t>
            </a:fld>
            <a:endParaRPr lang="en-US" altLang="zh-CN" sz="4100">
              <a:solidFill>
                <a:srgbClr val="0000FF"/>
              </a:solidFill>
            </a:endParaRPr>
          </a:p>
        </p:txBody>
      </p:sp>
      <p:sp>
        <p:nvSpPr>
          <p:cNvPr id="67589" name="Text Box 5"/>
          <p:cNvSpPr txBox="1">
            <a:spLocks noChangeArrowheads="1"/>
          </p:cNvSpPr>
          <p:nvPr/>
        </p:nvSpPr>
        <p:spPr bwMode="auto">
          <a:xfrm>
            <a:off x="1154847" y="1770781"/>
            <a:ext cx="15204340" cy="2884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FF339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5000" dirty="0"/>
              <a:t>        </a:t>
            </a:r>
            <a:r>
              <a:rPr lang="zh-CN" altLang="en-US" sz="5000" b="1" dirty="0"/>
              <a:t>由表</a:t>
            </a:r>
            <a:r>
              <a:rPr lang="en-US" altLang="zh-CN" sz="5000" b="1" dirty="0"/>
              <a:t>4.1</a:t>
            </a:r>
            <a:r>
              <a:rPr lang="zh-CN" altLang="en-US" sz="5000" b="1" dirty="0"/>
              <a:t>可见</a:t>
            </a:r>
            <a:r>
              <a:rPr lang="zh-CN" altLang="en-US" sz="5000" b="1" dirty="0">
                <a:solidFill>
                  <a:srgbClr val="FF3300"/>
                </a:solidFill>
              </a:rPr>
              <a:t>几何公差</a:t>
            </a:r>
            <a:r>
              <a:rPr lang="zh-CN" altLang="en-US" sz="5000" b="1" dirty="0"/>
              <a:t>分为</a:t>
            </a:r>
            <a:r>
              <a:rPr lang="zh-CN" altLang="en-US" sz="5000" b="1" dirty="0">
                <a:solidFill>
                  <a:srgbClr val="FF3300"/>
                </a:solidFill>
              </a:rPr>
              <a:t>形状</a:t>
            </a:r>
            <a:r>
              <a:rPr lang="zh-CN" altLang="en-US" sz="5000" b="1" dirty="0"/>
              <a:t>公差</a:t>
            </a:r>
            <a:r>
              <a:rPr lang="en-US" altLang="zh-CN" sz="5000" b="1" dirty="0"/>
              <a:t>(6</a:t>
            </a:r>
            <a:r>
              <a:rPr lang="zh-CN" altLang="en-US" sz="5000" b="1" dirty="0"/>
              <a:t>项</a:t>
            </a:r>
            <a:r>
              <a:rPr lang="en-US" altLang="zh-CN" sz="5000" b="1" dirty="0"/>
              <a:t>)</a:t>
            </a:r>
            <a:r>
              <a:rPr lang="zh-CN" altLang="en-US" sz="5000" b="1" dirty="0"/>
              <a:t>、</a:t>
            </a:r>
            <a:r>
              <a:rPr lang="zh-CN" altLang="en-US" sz="5000" b="1" dirty="0">
                <a:solidFill>
                  <a:srgbClr val="FF3300"/>
                </a:solidFill>
              </a:rPr>
              <a:t>方向</a:t>
            </a:r>
            <a:r>
              <a:rPr lang="zh-CN" altLang="en-US" sz="5000" b="1" dirty="0"/>
              <a:t>公差（</a:t>
            </a:r>
            <a:r>
              <a:rPr lang="en-US" altLang="zh-CN" sz="5000" b="1" dirty="0"/>
              <a:t>5</a:t>
            </a:r>
            <a:r>
              <a:rPr lang="zh-CN" altLang="en-US" sz="5000" b="1" dirty="0"/>
              <a:t>项）、</a:t>
            </a:r>
            <a:r>
              <a:rPr lang="zh-CN" altLang="en-US" sz="5000" b="1" dirty="0">
                <a:solidFill>
                  <a:srgbClr val="FF3300"/>
                </a:solidFill>
              </a:rPr>
              <a:t>位置</a:t>
            </a:r>
            <a:r>
              <a:rPr lang="zh-CN" altLang="en-US" sz="5000" b="1" dirty="0"/>
              <a:t>公差（</a:t>
            </a:r>
            <a:r>
              <a:rPr lang="en-US" altLang="zh-CN" sz="5000" b="1" dirty="0"/>
              <a:t>6</a:t>
            </a:r>
            <a:r>
              <a:rPr lang="zh-CN" altLang="en-US" sz="5000" b="1" dirty="0"/>
              <a:t>项）和</a:t>
            </a:r>
            <a:r>
              <a:rPr lang="zh-CN" altLang="en-US" sz="5000" b="1" dirty="0">
                <a:solidFill>
                  <a:srgbClr val="FF3300"/>
                </a:solidFill>
              </a:rPr>
              <a:t>跳动</a:t>
            </a:r>
            <a:r>
              <a:rPr lang="zh-CN" altLang="en-US" sz="5000" b="1" dirty="0"/>
              <a:t>公差（</a:t>
            </a:r>
            <a:r>
              <a:rPr lang="en-US" altLang="zh-CN" sz="5000" b="1" dirty="0"/>
              <a:t>2</a:t>
            </a:r>
            <a:r>
              <a:rPr lang="zh-CN" altLang="en-US" sz="5000" b="1" dirty="0"/>
              <a:t>项）共</a:t>
            </a:r>
            <a:r>
              <a:rPr lang="zh-CN" altLang="en-US" sz="5000" b="1" dirty="0">
                <a:solidFill>
                  <a:srgbClr val="FF3300"/>
                </a:solidFill>
              </a:rPr>
              <a:t>四类（</a:t>
            </a:r>
            <a:r>
              <a:rPr lang="en-US" altLang="zh-CN" sz="5000" b="1" dirty="0">
                <a:solidFill>
                  <a:srgbClr val="FF3300"/>
                </a:solidFill>
              </a:rPr>
              <a:t>19</a:t>
            </a:r>
            <a:r>
              <a:rPr lang="zh-CN" altLang="en-US" sz="5000" b="1" dirty="0">
                <a:solidFill>
                  <a:srgbClr val="FF3300"/>
                </a:solidFill>
              </a:rPr>
              <a:t>项）</a:t>
            </a:r>
            <a:r>
              <a:rPr lang="zh-CN" altLang="en-US" sz="5000" b="1" dirty="0"/>
              <a:t>。</a:t>
            </a:r>
          </a:p>
        </p:txBody>
      </p:sp>
      <p:sp>
        <p:nvSpPr>
          <p:cNvPr id="67590" name="Text Box 6"/>
          <p:cNvSpPr txBox="1">
            <a:spLocks noChangeArrowheads="1"/>
          </p:cNvSpPr>
          <p:nvPr/>
        </p:nvSpPr>
        <p:spPr bwMode="auto">
          <a:xfrm>
            <a:off x="1011973" y="4430975"/>
            <a:ext cx="15561528" cy="1961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5000" dirty="0"/>
              <a:t>        </a:t>
            </a:r>
            <a:r>
              <a:rPr lang="zh-CN" altLang="en-US" sz="5000" b="1" dirty="0"/>
              <a:t>其中形状公差是对</a:t>
            </a:r>
            <a:r>
              <a:rPr lang="zh-CN" altLang="en-US" sz="5000" b="1" dirty="0">
                <a:solidFill>
                  <a:srgbClr val="FF3300"/>
                </a:solidFill>
              </a:rPr>
              <a:t>单一要素</a:t>
            </a:r>
            <a:r>
              <a:rPr lang="zh-CN" altLang="en-US" sz="5000" b="1" dirty="0"/>
              <a:t>提出的几何特征，因此，</a:t>
            </a:r>
            <a:r>
              <a:rPr lang="zh-CN" altLang="en-US" sz="5000" b="1" dirty="0">
                <a:solidFill>
                  <a:srgbClr val="FF3300"/>
                </a:solidFill>
              </a:rPr>
              <a:t>无基准要求</a:t>
            </a:r>
            <a:r>
              <a:rPr lang="zh-CN" altLang="en-US" sz="5000" b="1" dirty="0"/>
              <a:t>。</a:t>
            </a:r>
          </a:p>
        </p:txBody>
      </p:sp>
      <p:sp>
        <p:nvSpPr>
          <p:cNvPr id="67591" name="Text Box 7"/>
          <p:cNvSpPr txBox="1">
            <a:spLocks noChangeArrowheads="1"/>
          </p:cNvSpPr>
          <p:nvPr/>
        </p:nvSpPr>
        <p:spPr bwMode="auto">
          <a:xfrm>
            <a:off x="818788" y="6433831"/>
            <a:ext cx="16147620" cy="1961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5000" dirty="0"/>
              <a:t>        </a:t>
            </a:r>
            <a:r>
              <a:rPr lang="zh-CN" altLang="en-US" sz="5000" b="1" dirty="0"/>
              <a:t>方向公差、位置公差和跳动公差是对</a:t>
            </a:r>
            <a:r>
              <a:rPr lang="zh-CN" altLang="en-US" sz="5000" b="1" dirty="0">
                <a:solidFill>
                  <a:srgbClr val="FF3300"/>
                </a:solidFill>
              </a:rPr>
              <a:t>关联要素</a:t>
            </a:r>
            <a:r>
              <a:rPr lang="zh-CN" altLang="en-US" sz="5000" b="1" dirty="0"/>
              <a:t>提出的几何特征，因此，在大多数情况下都</a:t>
            </a:r>
            <a:r>
              <a:rPr lang="zh-CN" altLang="en-US" sz="5000" b="1" dirty="0">
                <a:solidFill>
                  <a:srgbClr val="FF3300"/>
                </a:solidFill>
              </a:rPr>
              <a:t>有基准要求</a:t>
            </a:r>
            <a:r>
              <a:rPr lang="zh-CN" altLang="en-US" sz="5000" b="1" dirty="0"/>
              <a:t>。</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7589"/>
                                        </p:tgtEl>
                                        <p:attrNameLst>
                                          <p:attrName>style.visibility</p:attrName>
                                        </p:attrNameLst>
                                      </p:cBhvr>
                                      <p:to>
                                        <p:strVal val="visible"/>
                                      </p:to>
                                    </p:set>
                                    <p:animEffect transition="in" filter="wipe(left)">
                                      <p:cBhvr>
                                        <p:cTn id="7" dur="300"/>
                                        <p:tgtEl>
                                          <p:spTgt spid="6758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7590"/>
                                        </p:tgtEl>
                                        <p:attrNameLst>
                                          <p:attrName>style.visibility</p:attrName>
                                        </p:attrNameLst>
                                      </p:cBhvr>
                                      <p:to>
                                        <p:strVal val="visible"/>
                                      </p:to>
                                    </p:set>
                                    <p:animEffect transition="in" filter="wipe(left)">
                                      <p:cBhvr>
                                        <p:cTn id="12" dur="300"/>
                                        <p:tgtEl>
                                          <p:spTgt spid="6759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67591"/>
                                        </p:tgtEl>
                                        <p:attrNameLst>
                                          <p:attrName>style.visibility</p:attrName>
                                        </p:attrNameLst>
                                      </p:cBhvr>
                                      <p:to>
                                        <p:strVal val="visible"/>
                                      </p:to>
                                    </p:set>
                                    <p:animEffect transition="in" filter="wipe(left)">
                                      <p:cBhvr>
                                        <p:cTn id="17" dur="300"/>
                                        <p:tgtEl>
                                          <p:spTgt spid="675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9" grpId="0" autoUpdateAnimBg="0"/>
      <p:bldP spid="67590" grpId="0" autoUpdateAnimBg="0"/>
      <p:bldP spid="67591"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5"/>
          <p:cNvSpPr>
            <a:spLocks noGrp="1"/>
          </p:cNvSpPr>
          <p:nvPr>
            <p:ph type="sldNum" sz="quarter" idx="12"/>
          </p:nvPr>
        </p:nvSpPr>
        <p:spPr>
          <a:noFill/>
        </p:spPr>
        <p:txBody>
          <a:bodyPr/>
          <a:lstStyle>
            <a:lvl1pPr defTabSz="1915969" eaLnBrk="0" hangingPunct="0">
              <a:defRPr kumimoji="1" sz="3000">
                <a:solidFill>
                  <a:schemeClr val="tx1"/>
                </a:solidFill>
                <a:latin typeface="Times New Roman" pitchFamily="18" charset="0"/>
                <a:ea typeface="宋体" pitchFamily="2" charset="-122"/>
              </a:defRPr>
            </a:lvl1pPr>
            <a:lvl2pPr marL="921555" indent="-354444" defTabSz="1915969" eaLnBrk="0" hangingPunct="0">
              <a:defRPr kumimoji="1" sz="3000">
                <a:solidFill>
                  <a:schemeClr val="tx1"/>
                </a:solidFill>
                <a:latin typeface="Times New Roman" pitchFamily="18" charset="0"/>
                <a:ea typeface="宋体" pitchFamily="2" charset="-122"/>
              </a:defRPr>
            </a:lvl2pPr>
            <a:lvl3pPr marL="1417777" indent="-283555" defTabSz="1915969" eaLnBrk="0" hangingPunct="0">
              <a:defRPr kumimoji="1" sz="3000">
                <a:solidFill>
                  <a:schemeClr val="tx1"/>
                </a:solidFill>
                <a:latin typeface="Times New Roman" pitchFamily="18" charset="0"/>
                <a:ea typeface="宋体" pitchFamily="2" charset="-122"/>
              </a:defRPr>
            </a:lvl3pPr>
            <a:lvl4pPr marL="1984888" indent="-283555" defTabSz="1915969" eaLnBrk="0" hangingPunct="0">
              <a:defRPr kumimoji="1" sz="3000">
                <a:solidFill>
                  <a:schemeClr val="tx1"/>
                </a:solidFill>
                <a:latin typeface="Times New Roman" pitchFamily="18" charset="0"/>
                <a:ea typeface="宋体" pitchFamily="2" charset="-122"/>
              </a:defRPr>
            </a:lvl4pPr>
            <a:lvl5pPr marL="2551999" indent="-283555" defTabSz="1915969" eaLnBrk="0" hangingPunct="0">
              <a:defRPr kumimoji="1" sz="3000">
                <a:solidFill>
                  <a:schemeClr val="tx1"/>
                </a:solidFill>
                <a:latin typeface="Times New Roman" pitchFamily="18" charset="0"/>
                <a:ea typeface="宋体" pitchFamily="2" charset="-122"/>
              </a:defRPr>
            </a:lvl5pPr>
            <a:lvl6pPr marL="3119110"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6pPr>
            <a:lvl7pPr marL="3686221"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7pPr>
            <a:lvl8pPr marL="425333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8pPr>
            <a:lvl9pPr marL="482044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9pPr>
          </a:lstStyle>
          <a:p>
            <a:pPr eaLnBrk="1" hangingPunct="1"/>
            <a:fld id="{232C06BB-9F26-4378-A777-F1CC9D5E313E}" type="slidenum">
              <a:rPr lang="en-US" altLang="zh-CN" sz="4100">
                <a:solidFill>
                  <a:srgbClr val="0000FF"/>
                </a:solidFill>
              </a:rPr>
              <a:pPr eaLnBrk="1" hangingPunct="1"/>
              <a:t>15</a:t>
            </a:fld>
            <a:endParaRPr lang="en-US" altLang="zh-CN" sz="4100">
              <a:solidFill>
                <a:srgbClr val="0000FF"/>
              </a:solidFill>
            </a:endParaRPr>
          </a:p>
        </p:txBody>
      </p:sp>
      <p:pic>
        <p:nvPicPr>
          <p:cNvPr id="6861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3187" y="1562113"/>
            <a:ext cx="15038465" cy="120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4" name="Text Box 6"/>
          <p:cNvSpPr txBox="1">
            <a:spLocks noChangeArrowheads="1"/>
          </p:cNvSpPr>
          <p:nvPr/>
        </p:nvSpPr>
        <p:spPr bwMode="auto">
          <a:xfrm>
            <a:off x="1721994" y="665019"/>
            <a:ext cx="13776113" cy="1130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5500" b="1" dirty="0"/>
              <a:t>2.   </a:t>
            </a:r>
            <a:r>
              <a:rPr lang="zh-CN" altLang="en-US" sz="5500" b="1" dirty="0"/>
              <a:t>几何公差的附加符号     如表</a:t>
            </a:r>
            <a:r>
              <a:rPr lang="en-US" altLang="zh-CN" sz="5500" b="1" dirty="0"/>
              <a:t>4.2</a:t>
            </a:r>
            <a:r>
              <a:rPr lang="zh-CN" altLang="en-US" sz="5500" b="1" dirty="0"/>
              <a:t>所示</a:t>
            </a:r>
          </a:p>
        </p:txBody>
      </p:sp>
      <p:sp>
        <p:nvSpPr>
          <p:cNvPr id="5" name="圆角矩形 4">
            <a:hlinkClick r:id="rId3" action="ppaction://hlinksldjump"/>
          </p:cNvPr>
          <p:cNvSpPr/>
          <p:nvPr/>
        </p:nvSpPr>
        <p:spPr bwMode="auto">
          <a:xfrm>
            <a:off x="14390824" y="12883020"/>
            <a:ext cx="2338098" cy="596761"/>
          </a:xfrm>
          <a:prstGeom prst="roundRect">
            <a:avLst/>
          </a:prstGeom>
          <a:noFill/>
          <a:ln w="57150" cap="flat" cmpd="sng" algn="ctr">
            <a:solidFill>
              <a:schemeClr val="accent5">
                <a:lumMod val="75000"/>
              </a:schemeClr>
            </a:solidFill>
            <a:prstDash val="solid"/>
            <a:round/>
            <a:headEnd type="none" w="med" len="med"/>
            <a:tailEnd type="none" w="med" len="med"/>
          </a:ln>
          <a:effectLst/>
          <a:extLst/>
        </p:spPr>
        <p:txBody>
          <a:bodyPr vert="horz" wrap="square" lIns="113422" tIns="56711" rIns="113422" bIns="56711" numCol="1" rtlCol="0" anchor="t" anchorCtr="0" compatLnSpc="1">
            <a:prstTxWarp prst="textNoShape">
              <a:avLst/>
            </a:prstTxWarp>
          </a:bodyPr>
          <a:lstStyle/>
          <a:p>
            <a:pPr defTabSz="1134222"/>
            <a:r>
              <a:rPr lang="zh-CN" altLang="en-US" b="1" dirty="0"/>
              <a:t>返 回 </a:t>
            </a:r>
            <a:r>
              <a:rPr lang="zh-CN" altLang="en-US" b="1" dirty="0">
                <a:solidFill>
                  <a:srgbClr val="C00000"/>
                </a:solidFill>
              </a:rPr>
              <a:t>目 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8614"/>
                                        </p:tgtEl>
                                        <p:attrNameLst>
                                          <p:attrName>style.visibility</p:attrName>
                                        </p:attrNameLst>
                                      </p:cBhvr>
                                      <p:to>
                                        <p:strVal val="visible"/>
                                      </p:to>
                                    </p:set>
                                    <p:animEffect transition="in" filter="wipe(left)">
                                      <p:cBhvr>
                                        <p:cTn id="7" dur="300"/>
                                        <p:tgtEl>
                                          <p:spTgt spid="6861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68612"/>
                                        </p:tgtEl>
                                        <p:attrNameLst>
                                          <p:attrName>style.visibility</p:attrName>
                                        </p:attrNameLst>
                                      </p:cBhvr>
                                      <p:to>
                                        <p:strVal val="visible"/>
                                      </p:to>
                                    </p:set>
                                    <p:anim calcmode="lin" valueType="num">
                                      <p:cBhvr additive="base">
                                        <p:cTn id="12" dur="3000" fill="hold"/>
                                        <p:tgtEl>
                                          <p:spTgt spid="68612"/>
                                        </p:tgtEl>
                                        <p:attrNameLst>
                                          <p:attrName>ppt_x</p:attrName>
                                        </p:attrNameLst>
                                      </p:cBhvr>
                                      <p:tavLst>
                                        <p:tav tm="0">
                                          <p:val>
                                            <p:strVal val="0-#ppt_w/2"/>
                                          </p:val>
                                        </p:tav>
                                        <p:tav tm="100000">
                                          <p:val>
                                            <p:strVal val="#ppt_x"/>
                                          </p:val>
                                        </p:tav>
                                      </p:tavLst>
                                    </p:anim>
                                    <p:anim calcmode="lin" valueType="num">
                                      <p:cBhvr additive="base">
                                        <p:cTn id="13" dur="3000" fill="hold"/>
                                        <p:tgtEl>
                                          <p:spTgt spid="686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4"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p:spPr>
        <p:txBody>
          <a:bodyPr/>
          <a:lstStyle>
            <a:lvl1pPr defTabSz="1915969" eaLnBrk="0" hangingPunct="0">
              <a:defRPr kumimoji="1" sz="3000">
                <a:solidFill>
                  <a:schemeClr val="tx1"/>
                </a:solidFill>
                <a:latin typeface="Times New Roman" pitchFamily="18" charset="0"/>
                <a:ea typeface="宋体" pitchFamily="2" charset="-122"/>
              </a:defRPr>
            </a:lvl1pPr>
            <a:lvl2pPr marL="921555" indent="-354444" defTabSz="1915969" eaLnBrk="0" hangingPunct="0">
              <a:defRPr kumimoji="1" sz="3000">
                <a:solidFill>
                  <a:schemeClr val="tx1"/>
                </a:solidFill>
                <a:latin typeface="Times New Roman" pitchFamily="18" charset="0"/>
                <a:ea typeface="宋体" pitchFamily="2" charset="-122"/>
              </a:defRPr>
            </a:lvl2pPr>
            <a:lvl3pPr marL="1417777" indent="-283555" defTabSz="1915969" eaLnBrk="0" hangingPunct="0">
              <a:defRPr kumimoji="1" sz="3000">
                <a:solidFill>
                  <a:schemeClr val="tx1"/>
                </a:solidFill>
                <a:latin typeface="Times New Roman" pitchFamily="18" charset="0"/>
                <a:ea typeface="宋体" pitchFamily="2" charset="-122"/>
              </a:defRPr>
            </a:lvl3pPr>
            <a:lvl4pPr marL="1984888" indent="-283555" defTabSz="1915969" eaLnBrk="0" hangingPunct="0">
              <a:defRPr kumimoji="1" sz="3000">
                <a:solidFill>
                  <a:schemeClr val="tx1"/>
                </a:solidFill>
                <a:latin typeface="Times New Roman" pitchFamily="18" charset="0"/>
                <a:ea typeface="宋体" pitchFamily="2" charset="-122"/>
              </a:defRPr>
            </a:lvl4pPr>
            <a:lvl5pPr marL="2551999" indent="-283555" defTabSz="1915969" eaLnBrk="0" hangingPunct="0">
              <a:defRPr kumimoji="1" sz="3000">
                <a:solidFill>
                  <a:schemeClr val="tx1"/>
                </a:solidFill>
                <a:latin typeface="Times New Roman" pitchFamily="18" charset="0"/>
                <a:ea typeface="宋体" pitchFamily="2" charset="-122"/>
              </a:defRPr>
            </a:lvl5pPr>
            <a:lvl6pPr marL="3119110"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6pPr>
            <a:lvl7pPr marL="3686221"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7pPr>
            <a:lvl8pPr marL="425333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8pPr>
            <a:lvl9pPr marL="482044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9pPr>
          </a:lstStyle>
          <a:p>
            <a:pPr eaLnBrk="1" hangingPunct="1"/>
            <a:fld id="{FBD883EE-1257-4D30-B3F7-39D1AFE4F582}" type="slidenum">
              <a:rPr lang="en-US" altLang="zh-CN" sz="4100">
                <a:solidFill>
                  <a:srgbClr val="0000FF"/>
                </a:solidFill>
              </a:rPr>
              <a:pPr eaLnBrk="1" hangingPunct="1"/>
              <a:t>16</a:t>
            </a:fld>
            <a:endParaRPr lang="en-US" altLang="zh-CN" sz="4100">
              <a:solidFill>
                <a:srgbClr val="0000FF"/>
              </a:solidFill>
            </a:endParaRPr>
          </a:p>
        </p:txBody>
      </p:sp>
      <p:sp>
        <p:nvSpPr>
          <p:cNvPr id="9218" name="Text Box 2"/>
          <p:cNvSpPr txBox="1">
            <a:spLocks noChangeArrowheads="1"/>
          </p:cNvSpPr>
          <p:nvPr/>
        </p:nvSpPr>
        <p:spPr bwMode="auto">
          <a:xfrm>
            <a:off x="2246465" y="683507"/>
            <a:ext cx="12324623" cy="809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en-US" altLang="zh-CN" sz="4000" b="1" dirty="0"/>
              <a:t>4.2   </a:t>
            </a:r>
            <a:r>
              <a:rPr lang="zh-CN" altLang="en-US" sz="4000" b="1" dirty="0"/>
              <a:t>几何公差的标注方法及几何公差带 </a:t>
            </a:r>
          </a:p>
        </p:txBody>
      </p:sp>
      <p:sp>
        <p:nvSpPr>
          <p:cNvPr id="9219" name="Text Box 3"/>
          <p:cNvSpPr txBox="1">
            <a:spLocks noChangeArrowheads="1"/>
          </p:cNvSpPr>
          <p:nvPr/>
        </p:nvSpPr>
        <p:spPr bwMode="auto">
          <a:xfrm>
            <a:off x="2132811" y="1496741"/>
            <a:ext cx="10051256" cy="809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en-US" altLang="zh-CN" sz="4000" b="1" dirty="0"/>
              <a:t>4.2.1   </a:t>
            </a:r>
            <a:r>
              <a:rPr lang="zh-CN" altLang="en-US" sz="4000" b="1" dirty="0"/>
              <a:t>几何公差的标注方法 </a:t>
            </a:r>
          </a:p>
        </p:txBody>
      </p:sp>
      <p:sp>
        <p:nvSpPr>
          <p:cNvPr id="9220" name="Text Box 4"/>
          <p:cNvSpPr txBox="1">
            <a:spLocks noChangeArrowheads="1"/>
          </p:cNvSpPr>
          <p:nvPr/>
        </p:nvSpPr>
        <p:spPr bwMode="auto">
          <a:xfrm>
            <a:off x="752274" y="2861881"/>
            <a:ext cx="14820334" cy="1486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spcBef>
                <a:spcPct val="50000"/>
              </a:spcBef>
            </a:pPr>
            <a:r>
              <a:rPr lang="en-US" altLang="zh-CN" sz="3500" b="1" dirty="0"/>
              <a:t>          </a:t>
            </a:r>
            <a:r>
              <a:rPr lang="zh-CN" altLang="en-US" sz="3500" b="1" dirty="0"/>
              <a:t>若无法用符号标注，或用符号标注很繁琐时，可在技术要求中用文字说明或列表注明。 </a:t>
            </a:r>
          </a:p>
        </p:txBody>
      </p:sp>
      <p:sp>
        <p:nvSpPr>
          <p:cNvPr id="9234" name="Text Box 18"/>
          <p:cNvSpPr txBox="1">
            <a:spLocks noChangeArrowheads="1"/>
          </p:cNvSpPr>
          <p:nvPr/>
        </p:nvSpPr>
        <p:spPr bwMode="auto">
          <a:xfrm>
            <a:off x="1252772" y="2230018"/>
            <a:ext cx="12724151" cy="732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en-US" altLang="zh-CN" sz="3500" b="1" dirty="0"/>
              <a:t>      </a:t>
            </a:r>
            <a:r>
              <a:rPr lang="zh-CN" altLang="en-US" sz="3500" b="1" dirty="0"/>
              <a:t>在技术图样中一般都</a:t>
            </a:r>
            <a:r>
              <a:rPr lang="zh-CN" altLang="en-US" sz="3500" b="1" dirty="0">
                <a:solidFill>
                  <a:srgbClr val="FF3300"/>
                </a:solidFill>
              </a:rPr>
              <a:t>应用符号标注</a:t>
            </a:r>
            <a:r>
              <a:rPr lang="zh-CN" altLang="en-US" sz="3500" b="1" dirty="0"/>
              <a:t>。</a:t>
            </a:r>
          </a:p>
        </p:txBody>
      </p:sp>
      <p:sp>
        <p:nvSpPr>
          <p:cNvPr id="9347" name="Text Box 131"/>
          <p:cNvSpPr txBox="1">
            <a:spLocks noChangeArrowheads="1"/>
          </p:cNvSpPr>
          <p:nvPr/>
        </p:nvSpPr>
        <p:spPr bwMode="auto">
          <a:xfrm>
            <a:off x="752274" y="4254325"/>
            <a:ext cx="15269345" cy="140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3500" b="1" dirty="0"/>
              <a:t>         </a:t>
            </a:r>
            <a:r>
              <a:rPr lang="en-US" altLang="zh-CN" sz="3500" b="1" dirty="0"/>
              <a:t> </a:t>
            </a:r>
            <a:r>
              <a:rPr lang="zh-CN" altLang="en-US" sz="3500" b="1" dirty="0"/>
              <a:t>进行</a:t>
            </a:r>
            <a:r>
              <a:rPr lang="zh-CN" altLang="en-US" sz="3500" b="1" dirty="0"/>
              <a:t>几何公差标注时，应绘制</a:t>
            </a:r>
            <a:r>
              <a:rPr lang="zh-CN" altLang="en-US" sz="3500" b="1" dirty="0">
                <a:solidFill>
                  <a:srgbClr val="FF3300"/>
                </a:solidFill>
              </a:rPr>
              <a:t>公差框格</a:t>
            </a:r>
            <a:r>
              <a:rPr lang="zh-CN" altLang="en-US" sz="3500" b="1" dirty="0"/>
              <a:t>，注明几何公差数值，并使用表</a:t>
            </a:r>
            <a:r>
              <a:rPr lang="en-US" altLang="zh-CN" sz="3500" b="1" dirty="0"/>
              <a:t>4.1</a:t>
            </a:r>
            <a:r>
              <a:rPr lang="zh-CN" altLang="en-US" sz="3500" b="1" dirty="0"/>
              <a:t>和表</a:t>
            </a:r>
            <a:r>
              <a:rPr lang="en-US" altLang="zh-CN" sz="3500" b="1" dirty="0"/>
              <a:t>4.2</a:t>
            </a:r>
            <a:r>
              <a:rPr lang="zh-CN" altLang="en-US" sz="3500" b="1" dirty="0"/>
              <a:t>中的有关符号。</a:t>
            </a:r>
          </a:p>
        </p:txBody>
      </p:sp>
      <p:sp>
        <p:nvSpPr>
          <p:cNvPr id="9348" name="Text Box 132"/>
          <p:cNvSpPr txBox="1">
            <a:spLocks noChangeArrowheads="1"/>
          </p:cNvSpPr>
          <p:nvPr/>
        </p:nvSpPr>
        <p:spPr bwMode="auto">
          <a:xfrm>
            <a:off x="1425354" y="5629216"/>
            <a:ext cx="5078684" cy="653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sz="3500" dirty="0"/>
              <a:t>1. </a:t>
            </a:r>
            <a:r>
              <a:rPr lang="zh-CN" altLang="en-US" sz="3500" b="1" dirty="0">
                <a:solidFill>
                  <a:srgbClr val="FF3300"/>
                </a:solidFill>
              </a:rPr>
              <a:t>公差框格</a:t>
            </a:r>
          </a:p>
        </p:txBody>
      </p:sp>
      <p:sp>
        <p:nvSpPr>
          <p:cNvPr id="9349" name="Text Box 133"/>
          <p:cNvSpPr txBox="1">
            <a:spLocks noChangeArrowheads="1"/>
          </p:cNvSpPr>
          <p:nvPr/>
        </p:nvSpPr>
        <p:spPr bwMode="auto">
          <a:xfrm>
            <a:off x="672821" y="6293259"/>
            <a:ext cx="14919546" cy="140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3500" b="1" dirty="0"/>
              <a:t>        </a:t>
            </a:r>
            <a:r>
              <a:rPr lang="zh-CN" altLang="en-US" sz="3500" b="1" dirty="0"/>
              <a:t>用公差框格标注时，公差要求标注在</a:t>
            </a:r>
            <a:r>
              <a:rPr lang="zh-CN" altLang="en-US" sz="3500" b="1" dirty="0">
                <a:solidFill>
                  <a:srgbClr val="FF3300"/>
                </a:solidFill>
              </a:rPr>
              <a:t>划分成两格或多格的矩形框格</a:t>
            </a:r>
            <a:r>
              <a:rPr lang="zh-CN" altLang="en-US" sz="3500" b="1" dirty="0"/>
              <a:t>内。框格中的</a:t>
            </a:r>
            <a:r>
              <a:rPr lang="zh-CN" altLang="en-US" sz="3500" b="1" dirty="0">
                <a:solidFill>
                  <a:srgbClr val="FF3300"/>
                </a:solidFill>
              </a:rPr>
              <a:t>内容从左至右顺序</a:t>
            </a:r>
            <a:r>
              <a:rPr lang="zh-CN" altLang="en-US" sz="3500" b="1" dirty="0"/>
              <a:t>填写，如图</a:t>
            </a:r>
            <a:r>
              <a:rPr lang="en-US" altLang="zh-CN" sz="3500" b="1" dirty="0"/>
              <a:t>4.4</a:t>
            </a:r>
            <a:r>
              <a:rPr lang="zh-CN" altLang="en-US" sz="3500" b="1" dirty="0"/>
              <a:t>所示。</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2820" y="7823189"/>
            <a:ext cx="14756913" cy="6026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218">
                                            <p:txEl>
                                              <p:pRg st="0" end="0"/>
                                            </p:txEl>
                                          </p:spTgt>
                                        </p:tgtEl>
                                        <p:attrNameLst>
                                          <p:attrName>style.visibility</p:attrName>
                                        </p:attrNameLst>
                                      </p:cBhvr>
                                      <p:to>
                                        <p:strVal val="visible"/>
                                      </p:to>
                                    </p:set>
                                    <p:animEffect transition="in" filter="wipe(left)">
                                      <p:cBhvr>
                                        <p:cTn id="7" dur="300"/>
                                        <p:tgtEl>
                                          <p:spTgt spid="921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9219">
                                            <p:txEl>
                                              <p:pRg st="0" end="0"/>
                                            </p:txEl>
                                          </p:spTgt>
                                        </p:tgtEl>
                                        <p:attrNameLst>
                                          <p:attrName>style.visibility</p:attrName>
                                        </p:attrNameLst>
                                      </p:cBhvr>
                                      <p:to>
                                        <p:strVal val="visible"/>
                                      </p:to>
                                    </p:set>
                                    <p:animEffect transition="in" filter="wipe(left)">
                                      <p:cBhvr>
                                        <p:cTn id="12" dur="300"/>
                                        <p:tgtEl>
                                          <p:spTgt spid="9219">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9234"/>
                                        </p:tgtEl>
                                        <p:attrNameLst>
                                          <p:attrName>style.visibility</p:attrName>
                                        </p:attrNameLst>
                                      </p:cBhvr>
                                      <p:to>
                                        <p:strVal val="visible"/>
                                      </p:to>
                                    </p:set>
                                    <p:animEffect transition="in" filter="wipe(left)">
                                      <p:cBhvr>
                                        <p:cTn id="17" dur="300"/>
                                        <p:tgtEl>
                                          <p:spTgt spid="923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9220"/>
                                        </p:tgtEl>
                                        <p:attrNameLst>
                                          <p:attrName>style.visibility</p:attrName>
                                        </p:attrNameLst>
                                      </p:cBhvr>
                                      <p:to>
                                        <p:strVal val="visible"/>
                                      </p:to>
                                    </p:set>
                                    <p:animEffect transition="in" filter="wipe(left)">
                                      <p:cBhvr>
                                        <p:cTn id="22" dur="300"/>
                                        <p:tgtEl>
                                          <p:spTgt spid="922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9347"/>
                                        </p:tgtEl>
                                        <p:attrNameLst>
                                          <p:attrName>style.visibility</p:attrName>
                                        </p:attrNameLst>
                                      </p:cBhvr>
                                      <p:to>
                                        <p:strVal val="visible"/>
                                      </p:to>
                                    </p:set>
                                    <p:animEffect transition="in" filter="wipe(left)">
                                      <p:cBhvr>
                                        <p:cTn id="27" dur="300"/>
                                        <p:tgtEl>
                                          <p:spTgt spid="934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9348"/>
                                        </p:tgtEl>
                                        <p:attrNameLst>
                                          <p:attrName>style.visibility</p:attrName>
                                        </p:attrNameLst>
                                      </p:cBhvr>
                                      <p:to>
                                        <p:strVal val="visible"/>
                                      </p:to>
                                    </p:set>
                                    <p:animEffect transition="in" filter="wipe(left)">
                                      <p:cBhvr>
                                        <p:cTn id="32" dur="300"/>
                                        <p:tgtEl>
                                          <p:spTgt spid="934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9349"/>
                                        </p:tgtEl>
                                        <p:attrNameLst>
                                          <p:attrName>style.visibility</p:attrName>
                                        </p:attrNameLst>
                                      </p:cBhvr>
                                      <p:to>
                                        <p:strVal val="visible"/>
                                      </p:to>
                                    </p:set>
                                    <p:animEffect transition="in" filter="wipe(left)">
                                      <p:cBhvr>
                                        <p:cTn id="37" dur="300"/>
                                        <p:tgtEl>
                                          <p:spTgt spid="9349"/>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7170"/>
                                        </p:tgtEl>
                                        <p:attrNameLst>
                                          <p:attrName>style.visibility</p:attrName>
                                        </p:attrNameLst>
                                      </p:cBhvr>
                                      <p:to>
                                        <p:strVal val="visible"/>
                                      </p:to>
                                    </p:set>
                                    <p:anim calcmode="lin" valueType="num">
                                      <p:cBhvr additive="base">
                                        <p:cTn id="42" dur="500" fill="hold"/>
                                        <p:tgtEl>
                                          <p:spTgt spid="7170"/>
                                        </p:tgtEl>
                                        <p:attrNameLst>
                                          <p:attrName>ppt_x</p:attrName>
                                        </p:attrNameLst>
                                      </p:cBhvr>
                                      <p:tavLst>
                                        <p:tav tm="0">
                                          <p:val>
                                            <p:strVal val="#ppt_x"/>
                                          </p:val>
                                        </p:tav>
                                        <p:tav tm="100000">
                                          <p:val>
                                            <p:strVal val="#ppt_x"/>
                                          </p:val>
                                        </p:tav>
                                      </p:tavLst>
                                    </p:anim>
                                    <p:anim calcmode="lin" valueType="num">
                                      <p:cBhvr additive="base">
                                        <p:cTn id="43" dur="500" fill="hold"/>
                                        <p:tgtEl>
                                          <p:spTgt spid="71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uild="p" autoUpdateAnimBg="0"/>
      <p:bldP spid="9219" grpId="0" build="p" autoUpdateAnimBg="0"/>
      <p:bldP spid="9220" grpId="0" autoUpdateAnimBg="0"/>
      <p:bldP spid="9234" grpId="0" autoUpdateAnimBg="0"/>
      <p:bldP spid="9347" grpId="0" autoUpdateAnimBg="0"/>
      <p:bldP spid="9348" grpId="0" autoUpdateAnimBg="0"/>
      <p:bldP spid="9349"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5"/>
          <p:cNvSpPr>
            <a:spLocks noGrp="1"/>
          </p:cNvSpPr>
          <p:nvPr>
            <p:ph type="sldNum" sz="quarter" idx="12"/>
          </p:nvPr>
        </p:nvSpPr>
        <p:spPr>
          <a:noFill/>
        </p:spPr>
        <p:txBody>
          <a:bodyPr/>
          <a:lstStyle>
            <a:lvl1pPr defTabSz="1915969" eaLnBrk="0" hangingPunct="0">
              <a:defRPr kumimoji="1" sz="3000">
                <a:solidFill>
                  <a:schemeClr val="tx1"/>
                </a:solidFill>
                <a:latin typeface="Times New Roman" pitchFamily="18" charset="0"/>
                <a:ea typeface="宋体" pitchFamily="2" charset="-122"/>
              </a:defRPr>
            </a:lvl1pPr>
            <a:lvl2pPr marL="921555" indent="-354444" defTabSz="1915969" eaLnBrk="0" hangingPunct="0">
              <a:defRPr kumimoji="1" sz="3000">
                <a:solidFill>
                  <a:schemeClr val="tx1"/>
                </a:solidFill>
                <a:latin typeface="Times New Roman" pitchFamily="18" charset="0"/>
                <a:ea typeface="宋体" pitchFamily="2" charset="-122"/>
              </a:defRPr>
            </a:lvl2pPr>
            <a:lvl3pPr marL="1417777" indent="-283555" defTabSz="1915969" eaLnBrk="0" hangingPunct="0">
              <a:defRPr kumimoji="1" sz="3000">
                <a:solidFill>
                  <a:schemeClr val="tx1"/>
                </a:solidFill>
                <a:latin typeface="Times New Roman" pitchFamily="18" charset="0"/>
                <a:ea typeface="宋体" pitchFamily="2" charset="-122"/>
              </a:defRPr>
            </a:lvl3pPr>
            <a:lvl4pPr marL="1984888" indent="-283555" defTabSz="1915969" eaLnBrk="0" hangingPunct="0">
              <a:defRPr kumimoji="1" sz="3000">
                <a:solidFill>
                  <a:schemeClr val="tx1"/>
                </a:solidFill>
                <a:latin typeface="Times New Roman" pitchFamily="18" charset="0"/>
                <a:ea typeface="宋体" pitchFamily="2" charset="-122"/>
              </a:defRPr>
            </a:lvl4pPr>
            <a:lvl5pPr marL="2551999" indent="-283555" defTabSz="1915969" eaLnBrk="0" hangingPunct="0">
              <a:defRPr kumimoji="1" sz="3000">
                <a:solidFill>
                  <a:schemeClr val="tx1"/>
                </a:solidFill>
                <a:latin typeface="Times New Roman" pitchFamily="18" charset="0"/>
                <a:ea typeface="宋体" pitchFamily="2" charset="-122"/>
              </a:defRPr>
            </a:lvl5pPr>
            <a:lvl6pPr marL="3119110"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6pPr>
            <a:lvl7pPr marL="3686221"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7pPr>
            <a:lvl8pPr marL="425333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8pPr>
            <a:lvl9pPr marL="482044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9pPr>
          </a:lstStyle>
          <a:p>
            <a:pPr eaLnBrk="1" hangingPunct="1"/>
            <a:fld id="{8CE831C6-3035-40B2-996B-EC1CDAB5AD38}" type="slidenum">
              <a:rPr lang="en-US" altLang="zh-CN" sz="4100">
                <a:solidFill>
                  <a:srgbClr val="0000FF"/>
                </a:solidFill>
              </a:rPr>
              <a:pPr eaLnBrk="1" hangingPunct="1"/>
              <a:t>17</a:t>
            </a:fld>
            <a:endParaRPr lang="en-US" altLang="zh-CN" sz="4100">
              <a:solidFill>
                <a:srgbClr val="0000FF"/>
              </a:solidFill>
            </a:endParaRPr>
          </a:p>
        </p:txBody>
      </p:sp>
      <p:sp>
        <p:nvSpPr>
          <p:cNvPr id="70727" name="Text Box 71"/>
          <p:cNvSpPr txBox="1">
            <a:spLocks noChangeArrowheads="1"/>
          </p:cNvSpPr>
          <p:nvPr/>
        </p:nvSpPr>
        <p:spPr bwMode="auto">
          <a:xfrm>
            <a:off x="2015020" y="1657673"/>
            <a:ext cx="14026753" cy="8839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sz="5000" b="1" dirty="0"/>
              <a:t>(1)  </a:t>
            </a:r>
            <a:r>
              <a:rPr lang="zh-CN" altLang="en-US" sz="5000" b="1" dirty="0"/>
              <a:t>几何</a:t>
            </a:r>
            <a:r>
              <a:rPr lang="zh-CN" altLang="en-US" sz="5000" b="1" dirty="0"/>
              <a:t>公差</a:t>
            </a:r>
            <a:r>
              <a:rPr lang="zh-CN" altLang="en-US" sz="5000" b="1" dirty="0"/>
              <a:t>项目</a:t>
            </a:r>
            <a:r>
              <a:rPr lang="zh-CN" altLang="en-US" sz="5000" b="1" dirty="0"/>
              <a:t>符号（见图</a:t>
            </a:r>
            <a:r>
              <a:rPr lang="en-US" altLang="zh-CN" sz="5000" b="1" dirty="0"/>
              <a:t>4.4</a:t>
            </a:r>
            <a:r>
              <a:rPr lang="zh-CN" altLang="en-US" sz="5000" b="1" dirty="0"/>
              <a:t>）</a:t>
            </a:r>
          </a:p>
        </p:txBody>
      </p:sp>
      <p:sp>
        <p:nvSpPr>
          <p:cNvPr id="70728" name="Text Box 72"/>
          <p:cNvSpPr txBox="1">
            <a:spLocks noChangeArrowheads="1"/>
          </p:cNvSpPr>
          <p:nvPr/>
        </p:nvSpPr>
        <p:spPr bwMode="auto">
          <a:xfrm>
            <a:off x="2095557" y="2663975"/>
            <a:ext cx="4193208" cy="8839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sz="5000" b="1"/>
              <a:t>(2)  </a:t>
            </a:r>
            <a:r>
              <a:rPr lang="zh-CN" altLang="en-US" sz="5000" b="1"/>
              <a:t>公差值</a:t>
            </a:r>
          </a:p>
        </p:txBody>
      </p:sp>
      <p:sp>
        <p:nvSpPr>
          <p:cNvPr id="70729" name="Text Box 73"/>
          <p:cNvSpPr txBox="1">
            <a:spLocks noChangeArrowheads="1"/>
          </p:cNvSpPr>
          <p:nvPr/>
        </p:nvSpPr>
        <p:spPr bwMode="auto">
          <a:xfrm>
            <a:off x="5925916" y="2663975"/>
            <a:ext cx="10448256" cy="8839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5000" b="1" dirty="0"/>
              <a:t>以</a:t>
            </a:r>
            <a:r>
              <a:rPr lang="zh-CN" altLang="en-US" sz="5000" b="1" dirty="0">
                <a:solidFill>
                  <a:srgbClr val="FF3300"/>
                </a:solidFill>
              </a:rPr>
              <a:t>线性尺寸单位</a:t>
            </a:r>
            <a:r>
              <a:rPr lang="zh-CN" altLang="en-US" sz="5000" b="1" dirty="0"/>
              <a:t>表示的量值。</a:t>
            </a:r>
          </a:p>
        </p:txBody>
      </p:sp>
      <mc:AlternateContent xmlns:mc="http://schemas.openxmlformats.org/markup-compatibility/2006" xmlns:a14="http://schemas.microsoft.com/office/drawing/2010/main">
        <mc:Choice Requires="a14">
          <p:sp>
            <p:nvSpPr>
              <p:cNvPr id="70730" name="Text Box 74"/>
              <p:cNvSpPr txBox="1">
                <a:spLocks noChangeArrowheads="1"/>
              </p:cNvSpPr>
              <p:nvPr/>
            </p:nvSpPr>
            <p:spPr bwMode="auto">
              <a:xfrm>
                <a:off x="728087" y="3654674"/>
                <a:ext cx="16507556" cy="1961189"/>
              </a:xfrm>
              <a:prstGeom prst="rect">
                <a:avLst/>
              </a:prstGeom>
              <a:noFill/>
              <a:ln>
                <a:noFill/>
              </a:ln>
              <a:effectLst/>
              <a:extLst>
                <a:ext uri="{909E8E84-426E-40DD-AFC4-6F175D3DCCD1}">
                  <a14:hiddenFill>
                    <a:solidFill>
                      <a:schemeClr val="accent1"/>
                    </a:solidFill>
                  </a14:hiddenFill>
                </a:ext>
                <a:ext uri="{91240B29-F687-4F45-9708-019B960494DF}">
                  <a14:hiddenLine w="2857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5000" dirty="0"/>
                  <a:t>        </a:t>
                </a:r>
                <a:r>
                  <a:rPr lang="zh-CN" altLang="en-US" sz="5000" b="1" dirty="0"/>
                  <a:t>如果公差带形状为</a:t>
                </a:r>
                <a:r>
                  <a:rPr lang="zh-CN" altLang="en-US" sz="5000" b="1" dirty="0">
                    <a:solidFill>
                      <a:srgbClr val="FF3300"/>
                    </a:solidFill>
                  </a:rPr>
                  <a:t>圆形或圆柱形</a:t>
                </a:r>
                <a:r>
                  <a:rPr lang="zh-CN" altLang="en-US" sz="5000" b="1" dirty="0"/>
                  <a:t>，公差值前应加注符号</a:t>
                </a:r>
                <a:r>
                  <a:rPr lang="zh-CN" altLang="en-US" sz="5000" b="1" dirty="0">
                    <a:solidFill>
                      <a:srgbClr val="FF3300"/>
                    </a:solidFill>
                  </a:rPr>
                  <a:t>“</a:t>
                </a:r>
                <a14:m>
                  <m:oMath xmlns:m="http://schemas.openxmlformats.org/officeDocument/2006/math">
                    <m:r>
                      <a:rPr lang="en-US" altLang="zh-CN" sz="5000" b="1" i="1" dirty="0">
                        <a:solidFill>
                          <a:srgbClr val="FF3300"/>
                        </a:solidFill>
                        <a:latin typeface="Cambria Math"/>
                        <a:ea typeface="Cambria Math"/>
                      </a:rPr>
                      <m:t>∅</m:t>
                    </m:r>
                  </m:oMath>
                </a14:m>
                <a:r>
                  <a:rPr lang="en-US" altLang="zh-CN" sz="5000" b="1" dirty="0">
                    <a:solidFill>
                      <a:srgbClr val="FF3300"/>
                    </a:solidFill>
                  </a:rPr>
                  <a:t>”,</a:t>
                </a:r>
                <a:r>
                  <a:rPr lang="zh-CN" altLang="en-US" sz="5000" b="1" dirty="0"/>
                  <a:t>如图</a:t>
                </a:r>
                <a:r>
                  <a:rPr lang="en-US" altLang="zh-CN" sz="5000" b="1" dirty="0"/>
                  <a:t>4.4</a:t>
                </a:r>
                <a:r>
                  <a:rPr lang="zh-CN" altLang="en-US" sz="5000" b="1" dirty="0"/>
                  <a:t>（</a:t>
                </a:r>
                <a:r>
                  <a:rPr lang="en-US" altLang="zh-CN" sz="5000" b="1" dirty="0"/>
                  <a:t>d)</a:t>
                </a:r>
                <a:r>
                  <a:rPr lang="zh-CN" altLang="en-US" sz="5000" b="1" dirty="0"/>
                  <a:t>所示；</a:t>
                </a:r>
              </a:p>
            </p:txBody>
          </p:sp>
        </mc:Choice>
        <mc:Fallback xmlns="">
          <p:sp>
            <p:nvSpPr>
              <p:cNvPr id="70730" name="Text Box 74"/>
              <p:cNvSpPr txBox="1">
                <a:spLocks noRot="1" noChangeAspect="1" noMove="1" noResize="1" noEditPoints="1" noAdjustHandles="1" noChangeArrowheads="1" noChangeShapeType="1" noTextEdit="1"/>
              </p:cNvSpPr>
              <p:nvPr/>
            </p:nvSpPr>
            <p:spPr bwMode="auto">
              <a:xfrm>
                <a:off x="582469" y="2974975"/>
                <a:ext cx="13206045" cy="1555750"/>
              </a:xfrm>
              <a:prstGeom prst="rect">
                <a:avLst/>
              </a:prstGeom>
              <a:blipFill rotWithShape="1">
                <a:blip r:embed="rId2"/>
                <a:stretch>
                  <a:fillRect l="-1662" t="-5490" b="-12941"/>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0731" name="Text Box 75"/>
              <p:cNvSpPr txBox="1">
                <a:spLocks noChangeArrowheads="1"/>
              </p:cNvSpPr>
              <p:nvPr/>
            </p:nvSpPr>
            <p:spPr bwMode="auto">
              <a:xfrm>
                <a:off x="1106631" y="5579522"/>
                <a:ext cx="15843531" cy="1961189"/>
              </a:xfrm>
              <a:prstGeom prst="rect">
                <a:avLst/>
              </a:prstGeom>
              <a:noFill/>
              <a:ln>
                <a:noFill/>
              </a:ln>
              <a:effectLst/>
              <a:extLst>
                <a:ext uri="{909E8E84-426E-40DD-AFC4-6F175D3DCCD1}">
                  <a14:hiddenFill>
                    <a:solidFill>
                      <a:schemeClr val="accent1"/>
                    </a:solidFill>
                  </a14:hiddenFill>
                </a:ext>
                <a:ext uri="{91240B29-F687-4F45-9708-019B960494DF}">
                  <a14:hiddenLine w="2857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5000" dirty="0"/>
                  <a:t>        </a:t>
                </a:r>
                <a:r>
                  <a:rPr lang="zh-CN" altLang="en-US" sz="5000" b="1" dirty="0"/>
                  <a:t>如果公差带形状为</a:t>
                </a:r>
                <a:r>
                  <a:rPr lang="zh-CN" altLang="en-US" sz="5000" b="1" dirty="0">
                    <a:solidFill>
                      <a:srgbClr val="FF3300"/>
                    </a:solidFill>
                  </a:rPr>
                  <a:t>球形</a:t>
                </a:r>
                <a:r>
                  <a:rPr lang="zh-CN" altLang="en-US" sz="5000" b="1" dirty="0"/>
                  <a:t>，公差值前应加注符号</a:t>
                </a:r>
                <a:r>
                  <a:rPr lang="zh-CN" altLang="en-US" sz="5000" b="1" dirty="0">
                    <a:solidFill>
                      <a:srgbClr val="FF3300"/>
                    </a:solidFill>
                  </a:rPr>
                  <a:t>“</a:t>
                </a:r>
                <a:r>
                  <a:rPr lang="en-US" altLang="zh-CN" sz="5000" b="1" i="1" dirty="0">
                    <a:solidFill>
                      <a:srgbClr val="FF3300"/>
                    </a:solidFill>
                  </a:rPr>
                  <a:t>S</a:t>
                </a:r>
                <a14:m>
                  <m:oMath xmlns:m="http://schemas.openxmlformats.org/officeDocument/2006/math">
                    <m:r>
                      <a:rPr lang="en-US" altLang="zh-CN" sz="5000" b="1" i="1" dirty="0">
                        <a:solidFill>
                          <a:srgbClr val="FF3300"/>
                        </a:solidFill>
                        <a:latin typeface="Cambria Math"/>
                        <a:ea typeface="Cambria Math"/>
                      </a:rPr>
                      <m:t>∅</m:t>
                    </m:r>
                  </m:oMath>
                </a14:m>
                <a:r>
                  <a:rPr lang="en-US" altLang="zh-CN" sz="5000" b="1" dirty="0">
                    <a:solidFill>
                      <a:srgbClr val="FF3300"/>
                    </a:solidFill>
                  </a:rPr>
                  <a:t>”</a:t>
                </a:r>
                <a:r>
                  <a:rPr lang="zh-CN" altLang="en-US" sz="5000" b="1" dirty="0"/>
                  <a:t>如图</a:t>
                </a:r>
                <a:r>
                  <a:rPr lang="en-US" altLang="zh-CN" sz="5000" b="1" dirty="0"/>
                  <a:t>4.4</a:t>
                </a:r>
                <a:r>
                  <a:rPr lang="zh-CN" altLang="en-US" sz="5000" b="1" dirty="0"/>
                  <a:t>（</a:t>
                </a:r>
                <a:r>
                  <a:rPr lang="en-US" altLang="zh-CN" sz="5000" b="1" dirty="0"/>
                  <a:t>e)</a:t>
                </a:r>
                <a:r>
                  <a:rPr lang="zh-CN" altLang="en-US" sz="5000" b="1" dirty="0"/>
                  <a:t>所示。</a:t>
                </a:r>
              </a:p>
            </p:txBody>
          </p:sp>
        </mc:Choice>
        <mc:Fallback xmlns="">
          <p:sp>
            <p:nvSpPr>
              <p:cNvPr id="70731" name="Text Box 75"/>
              <p:cNvSpPr txBox="1">
                <a:spLocks noRot="1" noChangeAspect="1" noMove="1" noResize="1" noEditPoints="1" noAdjustHandles="1" noChangeArrowheads="1" noChangeShapeType="1" noTextEdit="1"/>
              </p:cNvSpPr>
              <p:nvPr/>
            </p:nvSpPr>
            <p:spPr bwMode="auto">
              <a:xfrm>
                <a:off x="885304" y="4541838"/>
                <a:ext cx="12674825" cy="1555750"/>
              </a:xfrm>
              <a:prstGeom prst="rect">
                <a:avLst/>
              </a:prstGeom>
              <a:blipFill rotWithShape="1">
                <a:blip r:embed="rId3"/>
                <a:stretch>
                  <a:fillRect l="-1684" t="-5490" r="-3752" b="-12941"/>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grpSp>
        <p:nvGrpSpPr>
          <p:cNvPr id="6" name="组合 5"/>
          <p:cNvGrpSpPr>
            <a:grpSpLocks/>
          </p:cNvGrpSpPr>
          <p:nvPr/>
        </p:nvGrpSpPr>
        <p:grpSpPr bwMode="auto">
          <a:xfrm>
            <a:off x="510912" y="7807812"/>
            <a:ext cx="16749044" cy="5117324"/>
            <a:chOff x="481013" y="845343"/>
            <a:chExt cx="14534017" cy="4164152"/>
          </a:xfrm>
        </p:grpSpPr>
        <p:pic>
          <p:nvPicPr>
            <p:cNvPr id="18452"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92018" y="845343"/>
              <a:ext cx="2831199" cy="1726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8453" name="组合 4"/>
            <p:cNvGrpSpPr>
              <a:grpSpLocks/>
            </p:cNvGrpSpPr>
            <p:nvPr/>
          </p:nvGrpSpPr>
          <p:grpSpPr bwMode="auto">
            <a:xfrm>
              <a:off x="481013" y="907254"/>
              <a:ext cx="14534017" cy="4102241"/>
              <a:chOff x="481013" y="935829"/>
              <a:chExt cx="14534017" cy="4102241"/>
            </a:xfrm>
          </p:grpSpPr>
          <p:grpSp>
            <p:nvGrpSpPr>
              <p:cNvPr id="18454" name="组合 2"/>
              <p:cNvGrpSpPr>
                <a:grpSpLocks/>
              </p:cNvGrpSpPr>
              <p:nvPr/>
            </p:nvGrpSpPr>
            <p:grpSpPr bwMode="auto">
              <a:xfrm>
                <a:off x="481013" y="935829"/>
                <a:ext cx="14534017" cy="4102241"/>
                <a:chOff x="481013" y="935829"/>
                <a:chExt cx="14534017" cy="4102241"/>
              </a:xfrm>
            </p:grpSpPr>
            <p:pic>
              <p:nvPicPr>
                <p:cNvPr id="18465"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1013" y="1062037"/>
                  <a:ext cx="2578100" cy="1481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66" name="Picture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59113" y="939799"/>
                  <a:ext cx="3012402" cy="160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67" name="Picture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934450" y="935829"/>
                  <a:ext cx="3038476" cy="14983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68" name="Picture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044363" y="1027110"/>
                  <a:ext cx="2970667" cy="1264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69" name="Picture 1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48805" y="2872319"/>
                  <a:ext cx="2900858" cy="1219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70" name="Picture 1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030662" y="2714624"/>
                  <a:ext cx="4456113" cy="12049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71" name="Picture 1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721587" y="2510369"/>
                  <a:ext cx="2140226" cy="194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72" name="Picture 1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639550" y="2571750"/>
                  <a:ext cx="2680138" cy="194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73" name="TextBox 1"/>
                <p:cNvSpPr txBox="1">
                  <a:spLocks noChangeArrowheads="1"/>
                </p:cNvSpPr>
                <p:nvPr/>
              </p:nvSpPr>
              <p:spPr bwMode="auto">
                <a:xfrm>
                  <a:off x="5683195" y="4514850"/>
                  <a:ext cx="344884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500" b="1"/>
                    <a:t>图</a:t>
                  </a:r>
                  <a:r>
                    <a:rPr lang="en-US" altLang="zh-CN" sz="3500" b="1"/>
                    <a:t>4.4</a:t>
                  </a:r>
                  <a:r>
                    <a:rPr lang="zh-CN" altLang="en-US" sz="3500" b="1"/>
                    <a:t>公差框格</a:t>
                  </a:r>
                </a:p>
              </p:txBody>
            </p:sp>
            <p:sp>
              <p:nvSpPr>
                <p:cNvPr id="18474" name="TextBox 19"/>
                <p:cNvSpPr txBox="1">
                  <a:spLocks noChangeArrowheads="1"/>
                </p:cNvSpPr>
                <p:nvPr/>
              </p:nvSpPr>
              <p:spPr bwMode="auto">
                <a:xfrm>
                  <a:off x="4800600" y="3991630"/>
                  <a:ext cx="344884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500" b="1"/>
                    <a:t>(g)</a:t>
                  </a:r>
                  <a:endParaRPr lang="zh-CN" altLang="en-US" sz="3500" b="1"/>
                </a:p>
              </p:txBody>
            </p:sp>
          </p:grpSp>
          <p:sp>
            <p:nvSpPr>
              <p:cNvPr id="18455" name="TextBox 22"/>
              <p:cNvSpPr txBox="1">
                <a:spLocks noChangeArrowheads="1"/>
              </p:cNvSpPr>
              <p:nvPr/>
            </p:nvSpPr>
            <p:spPr bwMode="auto">
              <a:xfrm>
                <a:off x="893268" y="2174761"/>
                <a:ext cx="2108695" cy="37567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a:t>
                </a:r>
                <a:r>
                  <a:rPr lang="en-US" altLang="zh-CN" b="1"/>
                  <a:t>a)</a:t>
                </a:r>
                <a:r>
                  <a:rPr lang="zh-CN" altLang="en-US" b="1"/>
                  <a:t>直线度</a:t>
                </a:r>
              </a:p>
            </p:txBody>
          </p:sp>
          <p:sp>
            <p:nvSpPr>
              <p:cNvPr id="18456" name="TextBox 23"/>
              <p:cNvSpPr txBox="1">
                <a:spLocks noChangeArrowheads="1"/>
              </p:cNvSpPr>
              <p:nvPr/>
            </p:nvSpPr>
            <p:spPr bwMode="auto">
              <a:xfrm>
                <a:off x="3335338" y="2122046"/>
                <a:ext cx="2108695" cy="37567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a:t>(b)</a:t>
                </a:r>
                <a:r>
                  <a:rPr lang="zh-CN" altLang="en-US" b="1"/>
                  <a:t>平行度</a:t>
                </a:r>
              </a:p>
            </p:txBody>
          </p:sp>
          <p:sp>
            <p:nvSpPr>
              <p:cNvPr id="18457" name="TextBox 24"/>
              <p:cNvSpPr txBox="1">
                <a:spLocks noChangeArrowheads="1"/>
              </p:cNvSpPr>
              <p:nvPr/>
            </p:nvSpPr>
            <p:spPr bwMode="auto">
              <a:xfrm>
                <a:off x="6063951" y="2064896"/>
                <a:ext cx="2108695" cy="37567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a:t>(c)</a:t>
                </a:r>
                <a:r>
                  <a:rPr lang="zh-CN" altLang="en-US" b="1"/>
                  <a:t>圆跳动</a:t>
                </a:r>
              </a:p>
            </p:txBody>
          </p:sp>
          <p:sp>
            <p:nvSpPr>
              <p:cNvPr id="18458" name="TextBox 25"/>
              <p:cNvSpPr txBox="1">
                <a:spLocks noChangeArrowheads="1"/>
              </p:cNvSpPr>
              <p:nvPr/>
            </p:nvSpPr>
            <p:spPr bwMode="auto">
              <a:xfrm>
                <a:off x="9048750" y="1953656"/>
                <a:ext cx="2108695" cy="37567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a:t>(d)</a:t>
                </a:r>
                <a:r>
                  <a:rPr lang="zh-CN" altLang="en-US" b="1"/>
                  <a:t>位置度</a:t>
                </a:r>
              </a:p>
            </p:txBody>
          </p:sp>
          <p:sp>
            <p:nvSpPr>
              <p:cNvPr id="18459" name="TextBox 26"/>
              <p:cNvSpPr txBox="1">
                <a:spLocks noChangeArrowheads="1"/>
              </p:cNvSpPr>
              <p:nvPr/>
            </p:nvSpPr>
            <p:spPr bwMode="auto">
              <a:xfrm>
                <a:off x="12361048" y="1979997"/>
                <a:ext cx="2108695" cy="37567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a:t>(e)</a:t>
                </a:r>
                <a:r>
                  <a:rPr lang="zh-CN" altLang="en-US" b="1"/>
                  <a:t>位置度</a:t>
                </a:r>
              </a:p>
            </p:txBody>
          </p:sp>
          <p:sp>
            <p:nvSpPr>
              <p:cNvPr id="18460" name="TextBox 27"/>
              <p:cNvSpPr txBox="1">
                <a:spLocks noChangeArrowheads="1"/>
              </p:cNvSpPr>
              <p:nvPr/>
            </p:nvSpPr>
            <p:spPr bwMode="auto">
              <a:xfrm>
                <a:off x="1007568" y="3705850"/>
                <a:ext cx="2108695" cy="37567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a:t>(f)</a:t>
                </a:r>
                <a:r>
                  <a:rPr lang="zh-CN" altLang="en-US" b="1"/>
                  <a:t>同轴度</a:t>
                </a:r>
              </a:p>
            </p:txBody>
          </p:sp>
          <p:sp>
            <p:nvSpPr>
              <p:cNvPr id="18461" name="TextBox 29"/>
              <p:cNvSpPr txBox="1">
                <a:spLocks noChangeArrowheads="1"/>
              </p:cNvSpPr>
              <p:nvPr/>
            </p:nvSpPr>
            <p:spPr bwMode="auto">
              <a:xfrm>
                <a:off x="4106863" y="3881939"/>
                <a:ext cx="2108695" cy="37567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a:t>(g)</a:t>
                </a:r>
                <a:r>
                  <a:rPr lang="zh-CN" altLang="en-US" b="1"/>
                  <a:t>平面度</a:t>
                </a:r>
              </a:p>
            </p:txBody>
          </p:sp>
          <p:sp>
            <p:nvSpPr>
              <p:cNvPr id="18462" name="TextBox 30"/>
              <p:cNvSpPr txBox="1">
                <a:spLocks noChangeArrowheads="1"/>
              </p:cNvSpPr>
              <p:nvPr/>
            </p:nvSpPr>
            <p:spPr bwMode="auto">
              <a:xfrm>
                <a:off x="6262884" y="3987369"/>
                <a:ext cx="2108695" cy="37567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a:t>(g)</a:t>
                </a:r>
                <a:r>
                  <a:rPr lang="zh-CN" altLang="en-US" b="1"/>
                  <a:t>位置度</a:t>
                </a:r>
              </a:p>
            </p:txBody>
          </p:sp>
          <p:sp>
            <p:nvSpPr>
              <p:cNvPr id="18463" name="TextBox 31"/>
              <p:cNvSpPr txBox="1">
                <a:spLocks noChangeArrowheads="1"/>
              </p:cNvSpPr>
              <p:nvPr/>
            </p:nvSpPr>
            <p:spPr bwMode="auto">
              <a:xfrm>
                <a:off x="9048750" y="3936682"/>
                <a:ext cx="2108695" cy="37567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a:t>(h)</a:t>
                </a:r>
                <a:r>
                  <a:rPr lang="zh-CN" altLang="en-US" b="1"/>
                  <a:t>平面度</a:t>
                </a:r>
              </a:p>
            </p:txBody>
          </p:sp>
          <p:sp>
            <p:nvSpPr>
              <p:cNvPr id="18464" name="TextBox 32"/>
              <p:cNvSpPr txBox="1">
                <a:spLocks noChangeArrowheads="1"/>
              </p:cNvSpPr>
              <p:nvPr/>
            </p:nvSpPr>
            <p:spPr bwMode="auto">
              <a:xfrm>
                <a:off x="11725275" y="4171950"/>
                <a:ext cx="2108695" cy="37567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a:t>(i)</a:t>
                </a:r>
                <a:r>
                  <a:rPr lang="zh-CN" altLang="en-US" b="1"/>
                  <a:t>平行度</a:t>
                </a:r>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0727"/>
                                        </p:tgtEl>
                                        <p:attrNameLst>
                                          <p:attrName>style.visibility</p:attrName>
                                        </p:attrNameLst>
                                      </p:cBhvr>
                                      <p:to>
                                        <p:strVal val="visible"/>
                                      </p:to>
                                    </p:set>
                                    <p:animEffect transition="in" filter="wipe(left)">
                                      <p:cBhvr>
                                        <p:cTn id="7" dur="300"/>
                                        <p:tgtEl>
                                          <p:spTgt spid="7072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2500" fill="hold"/>
                                        <p:tgtEl>
                                          <p:spTgt spid="6"/>
                                        </p:tgtEl>
                                        <p:attrNameLst>
                                          <p:attrName>ppt_x</p:attrName>
                                        </p:attrNameLst>
                                      </p:cBhvr>
                                      <p:tavLst>
                                        <p:tav tm="0">
                                          <p:val>
                                            <p:strVal val="#ppt_x"/>
                                          </p:val>
                                        </p:tav>
                                        <p:tav tm="100000">
                                          <p:val>
                                            <p:strVal val="#ppt_x"/>
                                          </p:val>
                                        </p:tav>
                                      </p:tavLst>
                                    </p:anim>
                                    <p:anim calcmode="lin" valueType="num">
                                      <p:cBhvr additive="base">
                                        <p:cTn id="13" dur="2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70728"/>
                                        </p:tgtEl>
                                        <p:attrNameLst>
                                          <p:attrName>style.visibility</p:attrName>
                                        </p:attrNameLst>
                                      </p:cBhvr>
                                      <p:to>
                                        <p:strVal val="visible"/>
                                      </p:to>
                                    </p:set>
                                    <p:animEffect transition="in" filter="wipe(left)">
                                      <p:cBhvr>
                                        <p:cTn id="18" dur="300"/>
                                        <p:tgtEl>
                                          <p:spTgt spid="70728"/>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70729"/>
                                        </p:tgtEl>
                                        <p:attrNameLst>
                                          <p:attrName>style.visibility</p:attrName>
                                        </p:attrNameLst>
                                      </p:cBhvr>
                                      <p:to>
                                        <p:strVal val="visible"/>
                                      </p:to>
                                    </p:set>
                                    <p:animEffect transition="in" filter="wipe(left)">
                                      <p:cBhvr>
                                        <p:cTn id="23" dur="300"/>
                                        <p:tgtEl>
                                          <p:spTgt spid="70729"/>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70730"/>
                                        </p:tgtEl>
                                        <p:attrNameLst>
                                          <p:attrName>style.visibility</p:attrName>
                                        </p:attrNameLst>
                                      </p:cBhvr>
                                      <p:to>
                                        <p:strVal val="visible"/>
                                      </p:to>
                                    </p:set>
                                    <p:animEffect transition="in" filter="wipe(left)">
                                      <p:cBhvr>
                                        <p:cTn id="28" dur="500"/>
                                        <p:tgtEl>
                                          <p:spTgt spid="70730"/>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70731"/>
                                        </p:tgtEl>
                                        <p:attrNameLst>
                                          <p:attrName>style.visibility</p:attrName>
                                        </p:attrNameLst>
                                      </p:cBhvr>
                                      <p:to>
                                        <p:strVal val="visible"/>
                                      </p:to>
                                    </p:set>
                                    <p:animEffect transition="in" filter="wipe(left)">
                                      <p:cBhvr>
                                        <p:cTn id="33" dur="3000"/>
                                        <p:tgtEl>
                                          <p:spTgt spid="707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727" grpId="0" autoUpdateAnimBg="0"/>
      <p:bldP spid="70728" grpId="0" autoUpdateAnimBg="0"/>
      <p:bldP spid="70729" grpId="0" autoUpdateAnimBg="0"/>
      <p:bldP spid="70730" grpId="0"/>
      <p:bldP spid="7073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3"/>
          <p:cNvSpPr>
            <a:spLocks noGrp="1"/>
          </p:cNvSpPr>
          <p:nvPr>
            <p:ph type="sldNum" sz="quarter" idx="12"/>
          </p:nvPr>
        </p:nvSpPr>
        <p:spPr>
          <a:noFill/>
        </p:spPr>
        <p:txBody>
          <a:bodyPr/>
          <a:lstStyle>
            <a:lvl1pPr defTabSz="1915969" eaLnBrk="0" hangingPunct="0">
              <a:defRPr kumimoji="1" sz="3000">
                <a:solidFill>
                  <a:schemeClr val="tx1"/>
                </a:solidFill>
                <a:latin typeface="Times New Roman" pitchFamily="18" charset="0"/>
                <a:ea typeface="宋体" pitchFamily="2" charset="-122"/>
              </a:defRPr>
            </a:lvl1pPr>
            <a:lvl2pPr marL="921555" indent="-354444" defTabSz="1915969" eaLnBrk="0" hangingPunct="0">
              <a:defRPr kumimoji="1" sz="3000">
                <a:solidFill>
                  <a:schemeClr val="tx1"/>
                </a:solidFill>
                <a:latin typeface="Times New Roman" pitchFamily="18" charset="0"/>
                <a:ea typeface="宋体" pitchFamily="2" charset="-122"/>
              </a:defRPr>
            </a:lvl2pPr>
            <a:lvl3pPr marL="1417777" indent="-283555" defTabSz="1915969" eaLnBrk="0" hangingPunct="0">
              <a:defRPr kumimoji="1" sz="3000">
                <a:solidFill>
                  <a:schemeClr val="tx1"/>
                </a:solidFill>
                <a:latin typeface="Times New Roman" pitchFamily="18" charset="0"/>
                <a:ea typeface="宋体" pitchFamily="2" charset="-122"/>
              </a:defRPr>
            </a:lvl3pPr>
            <a:lvl4pPr marL="1984888" indent="-283555" defTabSz="1915969" eaLnBrk="0" hangingPunct="0">
              <a:defRPr kumimoji="1" sz="3000">
                <a:solidFill>
                  <a:schemeClr val="tx1"/>
                </a:solidFill>
                <a:latin typeface="Times New Roman" pitchFamily="18" charset="0"/>
                <a:ea typeface="宋体" pitchFamily="2" charset="-122"/>
              </a:defRPr>
            </a:lvl4pPr>
            <a:lvl5pPr marL="2551999" indent="-283555" defTabSz="1915969" eaLnBrk="0" hangingPunct="0">
              <a:defRPr kumimoji="1" sz="3000">
                <a:solidFill>
                  <a:schemeClr val="tx1"/>
                </a:solidFill>
                <a:latin typeface="Times New Roman" pitchFamily="18" charset="0"/>
                <a:ea typeface="宋体" pitchFamily="2" charset="-122"/>
              </a:defRPr>
            </a:lvl5pPr>
            <a:lvl6pPr marL="3119110"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6pPr>
            <a:lvl7pPr marL="3686221"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7pPr>
            <a:lvl8pPr marL="425333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8pPr>
            <a:lvl9pPr marL="482044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9pPr>
          </a:lstStyle>
          <a:p>
            <a:pPr eaLnBrk="1" hangingPunct="1"/>
            <a:fld id="{F1465390-4B0F-4796-8F77-AAC7F5A691A0}" type="slidenum">
              <a:rPr lang="en-US" altLang="zh-CN" sz="4100">
                <a:solidFill>
                  <a:srgbClr val="0000FF"/>
                </a:solidFill>
              </a:rPr>
              <a:pPr eaLnBrk="1" hangingPunct="1"/>
              <a:t>18</a:t>
            </a:fld>
            <a:endParaRPr lang="en-US" altLang="zh-CN" sz="4100">
              <a:solidFill>
                <a:srgbClr val="0000FF"/>
              </a:solidFill>
            </a:endParaRPr>
          </a:p>
        </p:txBody>
      </p:sp>
      <p:sp>
        <p:nvSpPr>
          <p:cNvPr id="43150" name="Text Box 142"/>
          <p:cNvSpPr txBox="1">
            <a:spLocks noChangeArrowheads="1"/>
          </p:cNvSpPr>
          <p:nvPr/>
        </p:nvSpPr>
        <p:spPr bwMode="auto">
          <a:xfrm>
            <a:off x="1345029" y="1384642"/>
            <a:ext cx="5188454" cy="960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5500" b="1" dirty="0"/>
              <a:t>（</a:t>
            </a:r>
            <a:r>
              <a:rPr lang="en-US" altLang="zh-CN" sz="5500" b="1" dirty="0"/>
              <a:t>3</a:t>
            </a:r>
            <a:r>
              <a:rPr lang="zh-CN" altLang="en-US" sz="5500" b="1" dirty="0"/>
              <a:t>）基准符号</a:t>
            </a:r>
          </a:p>
        </p:txBody>
      </p:sp>
      <p:sp>
        <p:nvSpPr>
          <p:cNvPr id="43151" name="Rectangle 143"/>
          <p:cNvSpPr>
            <a:spLocks noChangeArrowheads="1"/>
          </p:cNvSpPr>
          <p:nvPr/>
        </p:nvSpPr>
        <p:spPr bwMode="auto">
          <a:xfrm>
            <a:off x="1936654" y="2367544"/>
            <a:ext cx="15014683" cy="8839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spAutoFit/>
          </a:bodyPr>
          <a:lstStyle/>
          <a:p>
            <a:pPr algn="l"/>
            <a:r>
              <a:rPr lang="zh-CN" altLang="en-US" sz="5000" b="1" dirty="0"/>
              <a:t>用一个字母表示</a:t>
            </a:r>
            <a:r>
              <a:rPr lang="zh-CN" altLang="en-US" sz="5000" b="1" dirty="0">
                <a:solidFill>
                  <a:srgbClr val="FF3300"/>
                </a:solidFill>
              </a:rPr>
              <a:t>单一基准</a:t>
            </a:r>
            <a:r>
              <a:rPr lang="zh-CN" altLang="en-US" sz="5000" b="1" dirty="0"/>
              <a:t>，如图</a:t>
            </a:r>
            <a:r>
              <a:rPr lang="en-US" altLang="zh-CN" sz="5000" b="1" dirty="0"/>
              <a:t>4.4</a:t>
            </a:r>
            <a:r>
              <a:rPr lang="zh-CN" altLang="en-US" sz="5000" b="1" dirty="0"/>
              <a:t>（</a:t>
            </a:r>
            <a:r>
              <a:rPr lang="en-US" altLang="zh-CN" sz="5000" b="1" dirty="0"/>
              <a:t>b</a:t>
            </a:r>
            <a:r>
              <a:rPr lang="zh-CN" altLang="en-US" sz="5000" b="1" dirty="0"/>
              <a:t>）所示。</a:t>
            </a:r>
          </a:p>
        </p:txBody>
      </p:sp>
      <p:sp>
        <p:nvSpPr>
          <p:cNvPr id="43152" name="Rectangle 144"/>
          <p:cNvSpPr>
            <a:spLocks noChangeArrowheads="1"/>
          </p:cNvSpPr>
          <p:nvPr/>
        </p:nvSpPr>
        <p:spPr bwMode="auto">
          <a:xfrm>
            <a:off x="1709623" y="3293890"/>
            <a:ext cx="15098839" cy="1653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3422" tIns="56711" rIns="113422" bIns="56711">
            <a:spAutoFit/>
          </a:bodyPr>
          <a:lstStyle/>
          <a:p>
            <a:pPr algn="l"/>
            <a:r>
              <a:rPr lang="zh-CN" altLang="en-US" sz="5000" b="1" dirty="0"/>
              <a:t>         用</a:t>
            </a:r>
            <a:r>
              <a:rPr lang="zh-CN" altLang="en-US" sz="5000" b="1" dirty="0"/>
              <a:t>两个或三个字母表示</a:t>
            </a:r>
            <a:r>
              <a:rPr lang="zh-CN" altLang="en-US" sz="5000" b="1" dirty="0">
                <a:solidFill>
                  <a:srgbClr val="FF3399"/>
                </a:solidFill>
              </a:rPr>
              <a:t>多</a:t>
            </a:r>
            <a:r>
              <a:rPr lang="zh-CN" altLang="en-US" sz="5000" b="1" dirty="0">
                <a:solidFill>
                  <a:srgbClr val="FF3300"/>
                </a:solidFill>
              </a:rPr>
              <a:t>基准</a:t>
            </a:r>
            <a:r>
              <a:rPr lang="zh-CN" altLang="en-US" sz="5000" b="1" dirty="0"/>
              <a:t>，如图</a:t>
            </a:r>
            <a:r>
              <a:rPr lang="en-US" altLang="zh-CN" sz="5000" b="1" dirty="0"/>
              <a:t>4.4</a:t>
            </a:r>
            <a:r>
              <a:rPr lang="zh-CN" altLang="en-US" sz="5000" b="1" dirty="0"/>
              <a:t>（</a:t>
            </a:r>
            <a:r>
              <a:rPr lang="en-US" altLang="zh-CN" sz="5000" b="1" dirty="0"/>
              <a:t>c</a:t>
            </a:r>
            <a:r>
              <a:rPr lang="zh-CN" altLang="en-US" sz="5000" b="1" dirty="0"/>
              <a:t>）、（</a:t>
            </a:r>
            <a:r>
              <a:rPr lang="en-US" altLang="zh-CN" sz="5000" b="1" dirty="0"/>
              <a:t>d</a:t>
            </a:r>
            <a:r>
              <a:rPr lang="zh-CN" altLang="en-US" sz="5000" b="1" dirty="0"/>
              <a:t>）所示。</a:t>
            </a:r>
          </a:p>
        </p:txBody>
      </p:sp>
      <p:sp>
        <p:nvSpPr>
          <p:cNvPr id="43153" name="Rectangle 145"/>
          <p:cNvSpPr>
            <a:spLocks noChangeArrowheads="1"/>
          </p:cNvSpPr>
          <p:nvPr/>
        </p:nvSpPr>
        <p:spPr bwMode="auto">
          <a:xfrm>
            <a:off x="1832285" y="4937906"/>
            <a:ext cx="15014683" cy="1961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spAutoFit/>
          </a:bodyPr>
          <a:lstStyle/>
          <a:p>
            <a:pPr algn="l">
              <a:lnSpc>
                <a:spcPct val="120000"/>
              </a:lnSpc>
            </a:pPr>
            <a:r>
              <a:rPr lang="zh-CN" altLang="en-US" sz="5000" b="1" dirty="0"/>
              <a:t>用两个字母中间用连字号“一”隔开，表示</a:t>
            </a:r>
            <a:r>
              <a:rPr lang="zh-CN" altLang="en-US" sz="5000" b="1" dirty="0">
                <a:solidFill>
                  <a:srgbClr val="FF3300"/>
                </a:solidFill>
              </a:rPr>
              <a:t>公共基准</a:t>
            </a:r>
            <a:r>
              <a:rPr lang="zh-CN" altLang="en-US" sz="5000" b="1" dirty="0"/>
              <a:t>，</a:t>
            </a:r>
          </a:p>
          <a:p>
            <a:pPr algn="l">
              <a:lnSpc>
                <a:spcPct val="120000"/>
              </a:lnSpc>
            </a:pPr>
            <a:r>
              <a:rPr lang="zh-CN" altLang="en-US" sz="5000" b="1" dirty="0"/>
              <a:t>如图</a:t>
            </a:r>
            <a:r>
              <a:rPr lang="en-US" altLang="zh-CN" sz="5000" b="1" dirty="0"/>
              <a:t>4.4</a:t>
            </a:r>
            <a:r>
              <a:rPr lang="zh-CN" altLang="en-US" sz="5000" b="1" dirty="0"/>
              <a:t>（</a:t>
            </a:r>
            <a:r>
              <a:rPr lang="en-US" altLang="zh-CN" sz="5000" b="1" dirty="0"/>
              <a:t>f</a:t>
            </a:r>
            <a:r>
              <a:rPr lang="zh-CN" altLang="en-US" sz="5000" b="1" dirty="0"/>
              <a:t>）所示。</a:t>
            </a:r>
          </a:p>
        </p:txBody>
      </p:sp>
      <p:grpSp>
        <p:nvGrpSpPr>
          <p:cNvPr id="43161" name="Group 153"/>
          <p:cNvGrpSpPr>
            <a:grpSpLocks/>
          </p:cNvGrpSpPr>
          <p:nvPr/>
        </p:nvGrpSpPr>
        <p:grpSpPr bwMode="auto">
          <a:xfrm>
            <a:off x="2051913" y="6997316"/>
            <a:ext cx="5237849" cy="2925300"/>
            <a:chOff x="1063" y="3084"/>
            <a:chExt cx="2113" cy="1107"/>
          </a:xfrm>
        </p:grpSpPr>
        <p:pic>
          <p:nvPicPr>
            <p:cNvPr id="19473" name="Picture 14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89" y="3084"/>
              <a:ext cx="2087" cy="1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474" name="Text Box 152"/>
            <p:cNvSpPr txBox="1">
              <a:spLocks noChangeArrowheads="1"/>
            </p:cNvSpPr>
            <p:nvPr/>
          </p:nvSpPr>
          <p:spPr bwMode="auto">
            <a:xfrm>
              <a:off x="1063" y="3849"/>
              <a:ext cx="1177" cy="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4000"/>
                <a:t>图</a:t>
              </a:r>
              <a:r>
                <a:rPr lang="en-US" altLang="zh-CN" sz="4000"/>
                <a:t>4.4</a:t>
              </a:r>
            </a:p>
          </p:txBody>
        </p:sp>
      </p:grpSp>
      <p:grpSp>
        <p:nvGrpSpPr>
          <p:cNvPr id="43163" name="Group 155"/>
          <p:cNvGrpSpPr>
            <a:grpSpLocks/>
          </p:cNvGrpSpPr>
          <p:nvPr/>
        </p:nvGrpSpPr>
        <p:grpSpPr bwMode="auto">
          <a:xfrm>
            <a:off x="8661885" y="6813998"/>
            <a:ext cx="6026363" cy="2849242"/>
            <a:chOff x="3314" y="3054"/>
            <a:chExt cx="2526" cy="1120"/>
          </a:xfrm>
        </p:grpSpPr>
        <p:pic>
          <p:nvPicPr>
            <p:cNvPr id="19471" name="Picture 14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13" y="3054"/>
              <a:ext cx="2427" cy="1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472" name="Text Box 154"/>
            <p:cNvSpPr txBox="1">
              <a:spLocks noChangeArrowheads="1"/>
            </p:cNvSpPr>
            <p:nvPr/>
          </p:nvSpPr>
          <p:spPr bwMode="auto">
            <a:xfrm>
              <a:off x="3314" y="3839"/>
              <a:ext cx="1177" cy="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4000"/>
                <a:t>图</a:t>
              </a:r>
              <a:r>
                <a:rPr lang="en-US" altLang="zh-CN" sz="4000"/>
                <a:t>4.4</a:t>
              </a:r>
            </a:p>
          </p:txBody>
        </p:sp>
      </p:grpSp>
      <p:grpSp>
        <p:nvGrpSpPr>
          <p:cNvPr id="43165" name="Group 157"/>
          <p:cNvGrpSpPr>
            <a:grpSpLocks/>
          </p:cNvGrpSpPr>
          <p:nvPr/>
        </p:nvGrpSpPr>
        <p:grpSpPr bwMode="auto">
          <a:xfrm>
            <a:off x="2244010" y="10402365"/>
            <a:ext cx="6035511" cy="2402646"/>
            <a:chOff x="1232" y="4320"/>
            <a:chExt cx="3015" cy="1126"/>
          </a:xfrm>
        </p:grpSpPr>
        <p:pic>
          <p:nvPicPr>
            <p:cNvPr id="19469" name="Picture 14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32" y="4320"/>
              <a:ext cx="3015" cy="1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470" name="Text Box 156"/>
            <p:cNvSpPr txBox="1">
              <a:spLocks noChangeArrowheads="1"/>
            </p:cNvSpPr>
            <p:nvPr/>
          </p:nvSpPr>
          <p:spPr bwMode="auto">
            <a:xfrm>
              <a:off x="1520" y="5112"/>
              <a:ext cx="1177" cy="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4000"/>
                <a:t>图</a:t>
              </a:r>
              <a:r>
                <a:rPr lang="en-US" altLang="zh-CN" sz="4000"/>
                <a:t>4.4</a:t>
              </a:r>
            </a:p>
          </p:txBody>
        </p:sp>
      </p:grpSp>
      <p:grpSp>
        <p:nvGrpSpPr>
          <p:cNvPr id="43167" name="Group 159"/>
          <p:cNvGrpSpPr>
            <a:grpSpLocks/>
          </p:cNvGrpSpPr>
          <p:nvPr/>
        </p:nvGrpSpPr>
        <p:grpSpPr bwMode="auto">
          <a:xfrm>
            <a:off x="8696646" y="10082535"/>
            <a:ext cx="6068441" cy="2946752"/>
            <a:chOff x="4704" y="4157"/>
            <a:chExt cx="2755" cy="1255"/>
          </a:xfrm>
        </p:grpSpPr>
        <p:pic>
          <p:nvPicPr>
            <p:cNvPr id="19467" name="Picture 14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04" y="4157"/>
              <a:ext cx="2755" cy="12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468" name="Text Box 158"/>
            <p:cNvSpPr txBox="1">
              <a:spLocks noChangeArrowheads="1"/>
            </p:cNvSpPr>
            <p:nvPr/>
          </p:nvSpPr>
          <p:spPr bwMode="auto">
            <a:xfrm>
              <a:off x="4925" y="5020"/>
              <a:ext cx="1177" cy="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4000"/>
                <a:t>图</a:t>
              </a:r>
              <a:r>
                <a:rPr lang="en-US" altLang="zh-CN" sz="4000"/>
                <a:t>4.4</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3150"/>
                                        </p:tgtEl>
                                        <p:attrNameLst>
                                          <p:attrName>style.visibility</p:attrName>
                                        </p:attrNameLst>
                                      </p:cBhvr>
                                      <p:to>
                                        <p:strVal val="visible"/>
                                      </p:to>
                                    </p:set>
                                    <p:animEffect transition="in" filter="wipe(left)">
                                      <p:cBhvr>
                                        <p:cTn id="7" dur="300"/>
                                        <p:tgtEl>
                                          <p:spTgt spid="4315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3151"/>
                                        </p:tgtEl>
                                        <p:attrNameLst>
                                          <p:attrName>style.visibility</p:attrName>
                                        </p:attrNameLst>
                                      </p:cBhvr>
                                      <p:to>
                                        <p:strVal val="visible"/>
                                      </p:to>
                                    </p:set>
                                    <p:animEffect transition="in" filter="wipe(left)">
                                      <p:cBhvr>
                                        <p:cTn id="12" dur="300"/>
                                        <p:tgtEl>
                                          <p:spTgt spid="4315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nodeType="clickEffect">
                                  <p:stCondLst>
                                    <p:cond delay="0"/>
                                  </p:stCondLst>
                                  <p:childTnLst>
                                    <p:set>
                                      <p:cBhvr>
                                        <p:cTn id="16" dur="1" fill="hold">
                                          <p:stCondLst>
                                            <p:cond delay="0"/>
                                          </p:stCondLst>
                                        </p:cTn>
                                        <p:tgtEl>
                                          <p:spTgt spid="43161"/>
                                        </p:tgtEl>
                                        <p:attrNameLst>
                                          <p:attrName>style.visibility</p:attrName>
                                        </p:attrNameLst>
                                      </p:cBhvr>
                                      <p:to>
                                        <p:strVal val="visible"/>
                                      </p:to>
                                    </p:set>
                                    <p:anim calcmode="lin" valueType="num">
                                      <p:cBhvr additive="base">
                                        <p:cTn id="17" dur="500" fill="hold"/>
                                        <p:tgtEl>
                                          <p:spTgt spid="43161"/>
                                        </p:tgtEl>
                                        <p:attrNameLst>
                                          <p:attrName>ppt_x</p:attrName>
                                        </p:attrNameLst>
                                      </p:cBhvr>
                                      <p:tavLst>
                                        <p:tav tm="0">
                                          <p:val>
                                            <p:strVal val="0-#ppt_w/2"/>
                                          </p:val>
                                        </p:tav>
                                        <p:tav tm="100000">
                                          <p:val>
                                            <p:strVal val="#ppt_x"/>
                                          </p:val>
                                        </p:tav>
                                      </p:tavLst>
                                    </p:anim>
                                    <p:anim calcmode="lin" valueType="num">
                                      <p:cBhvr additive="base">
                                        <p:cTn id="18" dur="500" fill="hold"/>
                                        <p:tgtEl>
                                          <p:spTgt spid="43161"/>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43152"/>
                                        </p:tgtEl>
                                        <p:attrNameLst>
                                          <p:attrName>style.visibility</p:attrName>
                                        </p:attrNameLst>
                                      </p:cBhvr>
                                      <p:to>
                                        <p:strVal val="visible"/>
                                      </p:to>
                                    </p:set>
                                    <p:animEffect transition="in" filter="wipe(left)">
                                      <p:cBhvr>
                                        <p:cTn id="23" dur="300"/>
                                        <p:tgtEl>
                                          <p:spTgt spid="43152"/>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2" fill="hold" nodeType="clickEffect">
                                  <p:stCondLst>
                                    <p:cond delay="0"/>
                                  </p:stCondLst>
                                  <p:childTnLst>
                                    <p:set>
                                      <p:cBhvr>
                                        <p:cTn id="27" dur="1" fill="hold">
                                          <p:stCondLst>
                                            <p:cond delay="0"/>
                                          </p:stCondLst>
                                        </p:cTn>
                                        <p:tgtEl>
                                          <p:spTgt spid="43163"/>
                                        </p:tgtEl>
                                        <p:attrNameLst>
                                          <p:attrName>style.visibility</p:attrName>
                                        </p:attrNameLst>
                                      </p:cBhvr>
                                      <p:to>
                                        <p:strVal val="visible"/>
                                      </p:to>
                                    </p:set>
                                    <p:anim calcmode="lin" valueType="num">
                                      <p:cBhvr additive="base">
                                        <p:cTn id="28" dur="500" fill="hold"/>
                                        <p:tgtEl>
                                          <p:spTgt spid="43163"/>
                                        </p:tgtEl>
                                        <p:attrNameLst>
                                          <p:attrName>ppt_x</p:attrName>
                                        </p:attrNameLst>
                                      </p:cBhvr>
                                      <p:tavLst>
                                        <p:tav tm="0">
                                          <p:val>
                                            <p:strVal val="1+#ppt_w/2"/>
                                          </p:val>
                                        </p:tav>
                                        <p:tav tm="100000">
                                          <p:val>
                                            <p:strVal val="#ppt_x"/>
                                          </p:val>
                                        </p:tav>
                                      </p:tavLst>
                                    </p:anim>
                                    <p:anim calcmode="lin" valueType="num">
                                      <p:cBhvr additive="base">
                                        <p:cTn id="29" dur="500" fill="hold"/>
                                        <p:tgtEl>
                                          <p:spTgt spid="43163"/>
                                        </p:tgtEl>
                                        <p:attrNameLst>
                                          <p:attrName>ppt_y</p:attrName>
                                        </p:attrNameLst>
                                      </p:cBhvr>
                                      <p:tavLst>
                                        <p:tav tm="0">
                                          <p:val>
                                            <p:strVal val="#ppt_y"/>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2" presetClass="entr" presetSubtype="8" fill="hold" nodeType="clickEffect">
                                  <p:stCondLst>
                                    <p:cond delay="0"/>
                                  </p:stCondLst>
                                  <p:childTnLst>
                                    <p:set>
                                      <p:cBhvr>
                                        <p:cTn id="33" dur="1" fill="hold">
                                          <p:stCondLst>
                                            <p:cond delay="0"/>
                                          </p:stCondLst>
                                        </p:cTn>
                                        <p:tgtEl>
                                          <p:spTgt spid="43165"/>
                                        </p:tgtEl>
                                        <p:attrNameLst>
                                          <p:attrName>style.visibility</p:attrName>
                                        </p:attrNameLst>
                                      </p:cBhvr>
                                      <p:to>
                                        <p:strVal val="visible"/>
                                      </p:to>
                                    </p:set>
                                    <p:anim calcmode="lin" valueType="num">
                                      <p:cBhvr additive="base">
                                        <p:cTn id="34" dur="500" fill="hold"/>
                                        <p:tgtEl>
                                          <p:spTgt spid="43165"/>
                                        </p:tgtEl>
                                        <p:attrNameLst>
                                          <p:attrName>ppt_x</p:attrName>
                                        </p:attrNameLst>
                                      </p:cBhvr>
                                      <p:tavLst>
                                        <p:tav tm="0">
                                          <p:val>
                                            <p:strVal val="0-#ppt_w/2"/>
                                          </p:val>
                                        </p:tav>
                                        <p:tav tm="100000">
                                          <p:val>
                                            <p:strVal val="#ppt_x"/>
                                          </p:val>
                                        </p:tav>
                                      </p:tavLst>
                                    </p:anim>
                                    <p:anim calcmode="lin" valueType="num">
                                      <p:cBhvr additive="base">
                                        <p:cTn id="35" dur="500" fill="hold"/>
                                        <p:tgtEl>
                                          <p:spTgt spid="43165"/>
                                        </p:tgtEl>
                                        <p:attrNameLst>
                                          <p:attrName>ppt_y</p:attrName>
                                        </p:attrNameLst>
                                      </p:cBhvr>
                                      <p:tavLst>
                                        <p:tav tm="0">
                                          <p:val>
                                            <p:strVal val="#ppt_y"/>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8" fill="hold" grpId="0" nodeType="clickEffect">
                                  <p:stCondLst>
                                    <p:cond delay="0"/>
                                  </p:stCondLst>
                                  <p:iterate type="wd">
                                    <p:tmPct val="100000"/>
                                  </p:iterate>
                                  <p:childTnLst>
                                    <p:set>
                                      <p:cBhvr>
                                        <p:cTn id="39" dur="1" fill="hold">
                                          <p:stCondLst>
                                            <p:cond delay="0"/>
                                          </p:stCondLst>
                                        </p:cTn>
                                        <p:tgtEl>
                                          <p:spTgt spid="43153"/>
                                        </p:tgtEl>
                                        <p:attrNameLst>
                                          <p:attrName>style.visibility</p:attrName>
                                        </p:attrNameLst>
                                      </p:cBhvr>
                                      <p:to>
                                        <p:strVal val="visible"/>
                                      </p:to>
                                    </p:set>
                                    <p:animEffect transition="in" filter="wipe(left)">
                                      <p:cBhvr>
                                        <p:cTn id="40" dur="300"/>
                                        <p:tgtEl>
                                          <p:spTgt spid="43153"/>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 presetClass="entr" presetSubtype="2" fill="hold" nodeType="clickEffect">
                                  <p:stCondLst>
                                    <p:cond delay="0"/>
                                  </p:stCondLst>
                                  <p:childTnLst>
                                    <p:set>
                                      <p:cBhvr>
                                        <p:cTn id="44" dur="1" fill="hold">
                                          <p:stCondLst>
                                            <p:cond delay="0"/>
                                          </p:stCondLst>
                                        </p:cTn>
                                        <p:tgtEl>
                                          <p:spTgt spid="43167"/>
                                        </p:tgtEl>
                                        <p:attrNameLst>
                                          <p:attrName>style.visibility</p:attrName>
                                        </p:attrNameLst>
                                      </p:cBhvr>
                                      <p:to>
                                        <p:strVal val="visible"/>
                                      </p:to>
                                    </p:set>
                                    <p:anim calcmode="lin" valueType="num">
                                      <p:cBhvr additive="base">
                                        <p:cTn id="45" dur="500" fill="hold"/>
                                        <p:tgtEl>
                                          <p:spTgt spid="43167"/>
                                        </p:tgtEl>
                                        <p:attrNameLst>
                                          <p:attrName>ppt_x</p:attrName>
                                        </p:attrNameLst>
                                      </p:cBhvr>
                                      <p:tavLst>
                                        <p:tav tm="0">
                                          <p:val>
                                            <p:strVal val="1+#ppt_w/2"/>
                                          </p:val>
                                        </p:tav>
                                        <p:tav tm="100000">
                                          <p:val>
                                            <p:strVal val="#ppt_x"/>
                                          </p:val>
                                        </p:tav>
                                      </p:tavLst>
                                    </p:anim>
                                    <p:anim calcmode="lin" valueType="num">
                                      <p:cBhvr additive="base">
                                        <p:cTn id="46" dur="500" fill="hold"/>
                                        <p:tgtEl>
                                          <p:spTgt spid="431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150" grpId="0" autoUpdateAnimBg="0"/>
      <p:bldP spid="43151" grpId="0" autoUpdateAnimBg="0"/>
      <p:bldP spid="43152" grpId="0" autoUpdateAnimBg="0"/>
      <p:bldP spid="43153"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灯片编号占位符 3"/>
          <p:cNvSpPr>
            <a:spLocks noGrp="1"/>
          </p:cNvSpPr>
          <p:nvPr>
            <p:ph type="sldNum" sz="quarter" idx="12"/>
          </p:nvPr>
        </p:nvSpPr>
        <p:spPr>
          <a:noFill/>
        </p:spPr>
        <p:txBody>
          <a:bodyPr/>
          <a:lstStyle>
            <a:lvl1pPr defTabSz="1915969" eaLnBrk="0" hangingPunct="0">
              <a:defRPr kumimoji="1" sz="3000">
                <a:solidFill>
                  <a:schemeClr val="tx1"/>
                </a:solidFill>
                <a:latin typeface="Times New Roman" pitchFamily="18" charset="0"/>
                <a:ea typeface="宋体" pitchFamily="2" charset="-122"/>
              </a:defRPr>
            </a:lvl1pPr>
            <a:lvl2pPr marL="921555" indent="-354444" defTabSz="1915969" eaLnBrk="0" hangingPunct="0">
              <a:defRPr kumimoji="1" sz="3000">
                <a:solidFill>
                  <a:schemeClr val="tx1"/>
                </a:solidFill>
                <a:latin typeface="Times New Roman" pitchFamily="18" charset="0"/>
                <a:ea typeface="宋体" pitchFamily="2" charset="-122"/>
              </a:defRPr>
            </a:lvl2pPr>
            <a:lvl3pPr marL="1417777" indent="-283555" defTabSz="1915969" eaLnBrk="0" hangingPunct="0">
              <a:defRPr kumimoji="1" sz="3000">
                <a:solidFill>
                  <a:schemeClr val="tx1"/>
                </a:solidFill>
                <a:latin typeface="Times New Roman" pitchFamily="18" charset="0"/>
                <a:ea typeface="宋体" pitchFamily="2" charset="-122"/>
              </a:defRPr>
            </a:lvl3pPr>
            <a:lvl4pPr marL="1984888" indent="-283555" defTabSz="1915969" eaLnBrk="0" hangingPunct="0">
              <a:defRPr kumimoji="1" sz="3000">
                <a:solidFill>
                  <a:schemeClr val="tx1"/>
                </a:solidFill>
                <a:latin typeface="Times New Roman" pitchFamily="18" charset="0"/>
                <a:ea typeface="宋体" pitchFamily="2" charset="-122"/>
              </a:defRPr>
            </a:lvl4pPr>
            <a:lvl5pPr marL="2551999" indent="-283555" defTabSz="1915969" eaLnBrk="0" hangingPunct="0">
              <a:defRPr kumimoji="1" sz="3000">
                <a:solidFill>
                  <a:schemeClr val="tx1"/>
                </a:solidFill>
                <a:latin typeface="Times New Roman" pitchFamily="18" charset="0"/>
                <a:ea typeface="宋体" pitchFamily="2" charset="-122"/>
              </a:defRPr>
            </a:lvl5pPr>
            <a:lvl6pPr marL="3119110"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6pPr>
            <a:lvl7pPr marL="3686221"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7pPr>
            <a:lvl8pPr marL="425333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8pPr>
            <a:lvl9pPr marL="482044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9pPr>
          </a:lstStyle>
          <a:p>
            <a:pPr eaLnBrk="1" hangingPunct="1"/>
            <a:fld id="{73C4D813-46B1-4DE4-89AB-EF2729E8C9DC}" type="slidenum">
              <a:rPr lang="en-US" altLang="zh-CN" sz="4100">
                <a:solidFill>
                  <a:srgbClr val="0000FF"/>
                </a:solidFill>
              </a:rPr>
              <a:pPr eaLnBrk="1" hangingPunct="1"/>
              <a:t>19</a:t>
            </a:fld>
            <a:endParaRPr lang="en-US" altLang="zh-CN" sz="4100">
              <a:solidFill>
                <a:srgbClr val="0000FF"/>
              </a:solidFill>
            </a:endParaRPr>
          </a:p>
        </p:txBody>
      </p:sp>
      <p:sp>
        <p:nvSpPr>
          <p:cNvPr id="30793" name="Text Box 73"/>
          <p:cNvSpPr txBox="1">
            <a:spLocks noChangeArrowheads="1"/>
          </p:cNvSpPr>
          <p:nvPr/>
        </p:nvSpPr>
        <p:spPr bwMode="auto">
          <a:xfrm>
            <a:off x="1706050" y="421245"/>
            <a:ext cx="12111270" cy="8839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5000" b="1" dirty="0"/>
              <a:t>（</a:t>
            </a:r>
            <a:r>
              <a:rPr lang="en-US" altLang="zh-CN" sz="5000" b="1" dirty="0"/>
              <a:t>4</a:t>
            </a:r>
            <a:r>
              <a:rPr lang="zh-CN" altLang="en-US" sz="5000" b="1" dirty="0"/>
              <a:t>） 几何公差补充要求的注写位置</a:t>
            </a:r>
          </a:p>
        </p:txBody>
      </p:sp>
      <p:sp>
        <p:nvSpPr>
          <p:cNvPr id="30794" name="Text Box 74"/>
          <p:cNvSpPr txBox="1">
            <a:spLocks noChangeArrowheads="1"/>
          </p:cNvSpPr>
          <p:nvPr/>
        </p:nvSpPr>
        <p:spPr bwMode="auto">
          <a:xfrm>
            <a:off x="923461" y="1220827"/>
            <a:ext cx="8874890" cy="56545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5000" dirty="0"/>
              <a:t>        </a:t>
            </a:r>
            <a:r>
              <a:rPr lang="en-US" altLang="zh-CN" sz="5000" b="1" dirty="0"/>
              <a:t>① </a:t>
            </a:r>
            <a:r>
              <a:rPr lang="zh-CN" altLang="en-US" sz="5000" b="1" dirty="0"/>
              <a:t>当</a:t>
            </a:r>
            <a:r>
              <a:rPr lang="zh-CN" altLang="en-US" sz="5000" b="1" dirty="0">
                <a:solidFill>
                  <a:srgbClr val="FF3300"/>
                </a:solidFill>
              </a:rPr>
              <a:t>某项几何公差用于几个相同要素时</a:t>
            </a:r>
            <a:r>
              <a:rPr lang="zh-CN" altLang="en-US" sz="5000" b="1" dirty="0"/>
              <a:t>，应在公差框格的上方被测要素的尺寸之前</a:t>
            </a:r>
            <a:r>
              <a:rPr lang="zh-CN" altLang="en-US" sz="5000" b="1" dirty="0">
                <a:solidFill>
                  <a:srgbClr val="FF3300"/>
                </a:solidFill>
              </a:rPr>
              <a:t>注明要素的个数</a:t>
            </a:r>
            <a:r>
              <a:rPr lang="zh-CN" altLang="en-US" sz="5000" b="1" dirty="0"/>
              <a:t>，并在两者之间加上符号“</a:t>
            </a:r>
            <a:r>
              <a:rPr lang="en-US" altLang="zh-CN" sz="5000" b="1" dirty="0"/>
              <a:t>×”</a:t>
            </a:r>
            <a:r>
              <a:rPr lang="zh-CN" altLang="en-US" sz="5000" b="1" dirty="0"/>
              <a:t>。如图</a:t>
            </a:r>
            <a:r>
              <a:rPr lang="en-US" altLang="zh-CN" sz="5000" b="1" dirty="0"/>
              <a:t>4.4</a:t>
            </a:r>
            <a:r>
              <a:rPr lang="zh-CN" altLang="en-US" sz="5000" b="1" dirty="0"/>
              <a:t>（</a:t>
            </a:r>
            <a:r>
              <a:rPr lang="en-US" altLang="zh-CN" sz="5000" b="1" dirty="0"/>
              <a:t>g</a:t>
            </a:r>
            <a:r>
              <a:rPr lang="zh-CN" altLang="en-US" sz="5000" b="1" dirty="0"/>
              <a:t>）所示。</a:t>
            </a:r>
          </a:p>
        </p:txBody>
      </p:sp>
      <p:sp>
        <p:nvSpPr>
          <p:cNvPr id="30796" name="Text Box 76"/>
          <p:cNvSpPr txBox="1">
            <a:spLocks noChangeArrowheads="1"/>
          </p:cNvSpPr>
          <p:nvPr/>
        </p:nvSpPr>
        <p:spPr bwMode="auto">
          <a:xfrm>
            <a:off x="813777" y="6659683"/>
            <a:ext cx="11465023" cy="3807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5000" dirty="0"/>
              <a:t>        </a:t>
            </a:r>
            <a:r>
              <a:rPr lang="en-US" altLang="zh-CN" sz="5000" b="1" dirty="0"/>
              <a:t>②  </a:t>
            </a:r>
            <a:r>
              <a:rPr lang="zh-CN" altLang="en-US" sz="5000" b="1" dirty="0"/>
              <a:t>如果需要限制被测要素在公差带内的形状，应在公差框格的</a:t>
            </a:r>
            <a:r>
              <a:rPr lang="zh-CN" altLang="en-US" sz="5000" b="1" dirty="0">
                <a:solidFill>
                  <a:srgbClr val="FF3300"/>
                </a:solidFill>
              </a:rPr>
              <a:t>下方注明</a:t>
            </a:r>
            <a:r>
              <a:rPr lang="zh-CN" altLang="en-US" sz="5000" b="1" dirty="0"/>
              <a:t>。如图</a:t>
            </a:r>
            <a:r>
              <a:rPr lang="en-US" altLang="zh-CN" sz="5000" b="1" dirty="0"/>
              <a:t>4.4</a:t>
            </a:r>
            <a:r>
              <a:rPr lang="zh-CN" altLang="en-US" sz="5000" b="1" dirty="0"/>
              <a:t>（</a:t>
            </a:r>
            <a:r>
              <a:rPr lang="en-US" altLang="zh-CN" sz="5000" b="1" dirty="0"/>
              <a:t>h</a:t>
            </a:r>
            <a:r>
              <a:rPr lang="zh-CN" altLang="en-US" sz="5000" b="1" dirty="0"/>
              <a:t>）“</a:t>
            </a:r>
            <a:r>
              <a:rPr lang="en-US" altLang="zh-CN" sz="5000" b="1" dirty="0">
                <a:solidFill>
                  <a:srgbClr val="C00000"/>
                </a:solidFill>
              </a:rPr>
              <a:t>NC</a:t>
            </a:r>
            <a:r>
              <a:rPr lang="zh-CN" altLang="en-US" sz="5000" b="1" dirty="0"/>
              <a:t>”所</a:t>
            </a:r>
            <a:r>
              <a:rPr lang="zh-CN" altLang="en-US" sz="5000" b="1" dirty="0"/>
              <a:t>示为被测要素的平面度误差</a:t>
            </a:r>
            <a:r>
              <a:rPr lang="zh-CN" altLang="en-US" sz="5000" b="1" dirty="0">
                <a:solidFill>
                  <a:srgbClr val="FF3300"/>
                </a:solidFill>
              </a:rPr>
              <a:t>不允许凸起</a:t>
            </a:r>
            <a:r>
              <a:rPr lang="zh-CN" altLang="en-US" sz="5000" b="1" dirty="0"/>
              <a:t>。</a:t>
            </a:r>
          </a:p>
        </p:txBody>
      </p:sp>
      <p:sp>
        <p:nvSpPr>
          <p:cNvPr id="30798" name="Text Box 78"/>
          <p:cNvSpPr txBox="1">
            <a:spLocks noChangeArrowheads="1"/>
          </p:cNvSpPr>
          <p:nvPr/>
        </p:nvSpPr>
        <p:spPr bwMode="auto">
          <a:xfrm>
            <a:off x="746001" y="10287525"/>
            <a:ext cx="11186286" cy="2884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5000" dirty="0"/>
              <a:t>        </a:t>
            </a:r>
            <a:r>
              <a:rPr lang="en-US" altLang="zh-CN" sz="5000" b="1" dirty="0"/>
              <a:t>③  </a:t>
            </a:r>
            <a:r>
              <a:rPr lang="zh-CN" altLang="en-US" sz="5000" b="1" dirty="0"/>
              <a:t>如果需要就某个要素给出</a:t>
            </a:r>
            <a:r>
              <a:rPr lang="zh-CN" altLang="en-US" sz="5000" b="1" dirty="0"/>
              <a:t>几种公差项目，</a:t>
            </a:r>
            <a:r>
              <a:rPr lang="zh-CN" altLang="en-US" sz="5000" b="1" dirty="0"/>
              <a:t>可将</a:t>
            </a:r>
            <a:r>
              <a:rPr lang="zh-CN" altLang="en-US" sz="5000" b="1" dirty="0">
                <a:solidFill>
                  <a:srgbClr val="FF3300"/>
                </a:solidFill>
              </a:rPr>
              <a:t>一个公差框格放在另一个的下面</a:t>
            </a:r>
            <a:r>
              <a:rPr lang="zh-CN" altLang="en-US" sz="5000" b="1" dirty="0"/>
              <a:t>。如图</a:t>
            </a:r>
            <a:r>
              <a:rPr lang="en-US" altLang="zh-CN" sz="5000" b="1" dirty="0"/>
              <a:t>4.4</a:t>
            </a:r>
            <a:r>
              <a:rPr lang="zh-CN" altLang="en-US" sz="5000" b="1" dirty="0"/>
              <a:t>（</a:t>
            </a:r>
            <a:r>
              <a:rPr lang="en-US" altLang="zh-CN" sz="5000" b="1" dirty="0"/>
              <a:t>i</a:t>
            </a:r>
            <a:r>
              <a:rPr lang="zh-CN" altLang="en-US" sz="5000" b="1" dirty="0"/>
              <a:t>）所示。</a:t>
            </a:r>
          </a:p>
        </p:txBody>
      </p:sp>
      <p:grpSp>
        <p:nvGrpSpPr>
          <p:cNvPr id="30805" name="Group 85"/>
          <p:cNvGrpSpPr>
            <a:grpSpLocks/>
          </p:cNvGrpSpPr>
          <p:nvPr/>
        </p:nvGrpSpPr>
        <p:grpSpPr bwMode="auto">
          <a:xfrm>
            <a:off x="11719323" y="9343407"/>
            <a:ext cx="5047581" cy="3960855"/>
            <a:chOff x="6191" y="4863"/>
            <a:chExt cx="2759" cy="2031"/>
          </a:xfrm>
        </p:grpSpPr>
        <p:pic>
          <p:nvPicPr>
            <p:cNvPr id="20494" name="Picture 7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43" y="4863"/>
              <a:ext cx="2707" cy="2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495" name="Text Box 80"/>
            <p:cNvSpPr txBox="1">
              <a:spLocks noChangeArrowheads="1"/>
            </p:cNvSpPr>
            <p:nvPr/>
          </p:nvSpPr>
          <p:spPr bwMode="auto">
            <a:xfrm>
              <a:off x="6191" y="6478"/>
              <a:ext cx="1478"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4000"/>
                <a:t>图</a:t>
              </a:r>
              <a:r>
                <a:rPr lang="en-US" altLang="zh-CN" sz="4000"/>
                <a:t>4.4  </a:t>
              </a:r>
            </a:p>
          </p:txBody>
        </p:sp>
      </p:grpSp>
      <p:grpSp>
        <p:nvGrpSpPr>
          <p:cNvPr id="30802" name="Group 82"/>
          <p:cNvGrpSpPr>
            <a:grpSpLocks/>
          </p:cNvGrpSpPr>
          <p:nvPr/>
        </p:nvGrpSpPr>
        <p:grpSpPr bwMode="auto">
          <a:xfrm>
            <a:off x="9954295" y="2096467"/>
            <a:ext cx="7414950" cy="3132021"/>
            <a:chOff x="5441" y="1075"/>
            <a:chExt cx="4053" cy="1606"/>
          </a:xfrm>
        </p:grpSpPr>
        <p:pic>
          <p:nvPicPr>
            <p:cNvPr id="20492" name="Picture 7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41" y="1075"/>
              <a:ext cx="4053" cy="1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493" name="Text Box 81"/>
            <p:cNvSpPr txBox="1">
              <a:spLocks noChangeArrowheads="1"/>
            </p:cNvSpPr>
            <p:nvPr/>
          </p:nvSpPr>
          <p:spPr bwMode="auto">
            <a:xfrm>
              <a:off x="5747" y="2293"/>
              <a:ext cx="1277"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4000"/>
                <a:t>图</a:t>
              </a:r>
              <a:r>
                <a:rPr lang="en-US" altLang="zh-CN" sz="4000"/>
                <a:t>4.4  </a:t>
              </a:r>
            </a:p>
          </p:txBody>
        </p:sp>
      </p:grpSp>
      <p:grpSp>
        <p:nvGrpSpPr>
          <p:cNvPr id="30804" name="Group 84"/>
          <p:cNvGrpSpPr>
            <a:grpSpLocks/>
          </p:cNvGrpSpPr>
          <p:nvPr/>
        </p:nvGrpSpPr>
        <p:grpSpPr bwMode="auto">
          <a:xfrm>
            <a:off x="12230189" y="5690684"/>
            <a:ext cx="4334080" cy="3522061"/>
            <a:chOff x="6685" y="2918"/>
            <a:chExt cx="2369" cy="1806"/>
          </a:xfrm>
        </p:grpSpPr>
        <p:pic>
          <p:nvPicPr>
            <p:cNvPr id="20490" name="Picture 7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62" y="2918"/>
              <a:ext cx="1992" cy="18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491" name="Text Box 83"/>
            <p:cNvSpPr txBox="1">
              <a:spLocks noChangeArrowheads="1"/>
            </p:cNvSpPr>
            <p:nvPr/>
          </p:nvSpPr>
          <p:spPr bwMode="auto">
            <a:xfrm>
              <a:off x="6685" y="4304"/>
              <a:ext cx="1277"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4000" dirty="0"/>
                <a:t>图</a:t>
              </a:r>
              <a:r>
                <a:rPr lang="en-US" altLang="zh-CN" sz="4000" dirty="0"/>
                <a:t>4.4  </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0793"/>
                                        </p:tgtEl>
                                        <p:attrNameLst>
                                          <p:attrName>style.visibility</p:attrName>
                                        </p:attrNameLst>
                                      </p:cBhvr>
                                      <p:to>
                                        <p:strVal val="visible"/>
                                      </p:to>
                                    </p:set>
                                    <p:animEffect transition="in" filter="wipe(left)">
                                      <p:cBhvr>
                                        <p:cTn id="7" dur="300"/>
                                        <p:tgtEl>
                                          <p:spTgt spid="3079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0794"/>
                                        </p:tgtEl>
                                        <p:attrNameLst>
                                          <p:attrName>style.visibility</p:attrName>
                                        </p:attrNameLst>
                                      </p:cBhvr>
                                      <p:to>
                                        <p:strVal val="visible"/>
                                      </p:to>
                                    </p:set>
                                    <p:animEffect transition="in" filter="wipe(left)">
                                      <p:cBhvr>
                                        <p:cTn id="12" dur="300"/>
                                        <p:tgtEl>
                                          <p:spTgt spid="3079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30802"/>
                                        </p:tgtEl>
                                        <p:attrNameLst>
                                          <p:attrName>style.visibility</p:attrName>
                                        </p:attrNameLst>
                                      </p:cBhvr>
                                      <p:to>
                                        <p:strVal val="visible"/>
                                      </p:to>
                                    </p:set>
                                    <p:anim calcmode="lin" valueType="num">
                                      <p:cBhvr additive="base">
                                        <p:cTn id="17" dur="500" fill="hold"/>
                                        <p:tgtEl>
                                          <p:spTgt spid="30802"/>
                                        </p:tgtEl>
                                        <p:attrNameLst>
                                          <p:attrName>ppt_x</p:attrName>
                                        </p:attrNameLst>
                                      </p:cBhvr>
                                      <p:tavLst>
                                        <p:tav tm="0">
                                          <p:val>
                                            <p:strVal val="1+#ppt_w/2"/>
                                          </p:val>
                                        </p:tav>
                                        <p:tav tm="100000">
                                          <p:val>
                                            <p:strVal val="#ppt_x"/>
                                          </p:val>
                                        </p:tav>
                                      </p:tavLst>
                                    </p:anim>
                                    <p:anim calcmode="lin" valueType="num">
                                      <p:cBhvr additive="base">
                                        <p:cTn id="18" dur="500" fill="hold"/>
                                        <p:tgtEl>
                                          <p:spTgt spid="30802"/>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30796"/>
                                        </p:tgtEl>
                                        <p:attrNameLst>
                                          <p:attrName>style.visibility</p:attrName>
                                        </p:attrNameLst>
                                      </p:cBhvr>
                                      <p:to>
                                        <p:strVal val="visible"/>
                                      </p:to>
                                    </p:set>
                                    <p:animEffect transition="in" filter="wipe(left)">
                                      <p:cBhvr>
                                        <p:cTn id="23" dur="300"/>
                                        <p:tgtEl>
                                          <p:spTgt spid="30796"/>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2" fill="hold" nodeType="clickEffect">
                                  <p:stCondLst>
                                    <p:cond delay="0"/>
                                  </p:stCondLst>
                                  <p:childTnLst>
                                    <p:set>
                                      <p:cBhvr>
                                        <p:cTn id="27" dur="1" fill="hold">
                                          <p:stCondLst>
                                            <p:cond delay="0"/>
                                          </p:stCondLst>
                                        </p:cTn>
                                        <p:tgtEl>
                                          <p:spTgt spid="30804"/>
                                        </p:tgtEl>
                                        <p:attrNameLst>
                                          <p:attrName>style.visibility</p:attrName>
                                        </p:attrNameLst>
                                      </p:cBhvr>
                                      <p:to>
                                        <p:strVal val="visible"/>
                                      </p:to>
                                    </p:set>
                                    <p:anim calcmode="lin" valueType="num">
                                      <p:cBhvr additive="base">
                                        <p:cTn id="28" dur="500" fill="hold"/>
                                        <p:tgtEl>
                                          <p:spTgt spid="30804"/>
                                        </p:tgtEl>
                                        <p:attrNameLst>
                                          <p:attrName>ppt_x</p:attrName>
                                        </p:attrNameLst>
                                      </p:cBhvr>
                                      <p:tavLst>
                                        <p:tav tm="0">
                                          <p:val>
                                            <p:strVal val="1+#ppt_w/2"/>
                                          </p:val>
                                        </p:tav>
                                        <p:tav tm="100000">
                                          <p:val>
                                            <p:strVal val="#ppt_x"/>
                                          </p:val>
                                        </p:tav>
                                      </p:tavLst>
                                    </p:anim>
                                    <p:anim calcmode="lin" valueType="num">
                                      <p:cBhvr additive="base">
                                        <p:cTn id="29" dur="500" fill="hold"/>
                                        <p:tgtEl>
                                          <p:spTgt spid="30804"/>
                                        </p:tgtEl>
                                        <p:attrNameLst>
                                          <p:attrName>ppt_y</p:attrName>
                                        </p:attrNameLst>
                                      </p:cBhvr>
                                      <p:tavLst>
                                        <p:tav tm="0">
                                          <p:val>
                                            <p:strVal val="#ppt_y"/>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grpId="0" nodeType="clickEffect">
                                  <p:stCondLst>
                                    <p:cond delay="0"/>
                                  </p:stCondLst>
                                  <p:iterate type="wd">
                                    <p:tmPct val="100000"/>
                                  </p:iterate>
                                  <p:childTnLst>
                                    <p:set>
                                      <p:cBhvr>
                                        <p:cTn id="33" dur="1" fill="hold">
                                          <p:stCondLst>
                                            <p:cond delay="0"/>
                                          </p:stCondLst>
                                        </p:cTn>
                                        <p:tgtEl>
                                          <p:spTgt spid="30798"/>
                                        </p:tgtEl>
                                        <p:attrNameLst>
                                          <p:attrName>style.visibility</p:attrName>
                                        </p:attrNameLst>
                                      </p:cBhvr>
                                      <p:to>
                                        <p:strVal val="visible"/>
                                      </p:to>
                                    </p:set>
                                    <p:animEffect transition="in" filter="wipe(left)">
                                      <p:cBhvr>
                                        <p:cTn id="34" dur="300"/>
                                        <p:tgtEl>
                                          <p:spTgt spid="30798"/>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4" fill="hold" nodeType="clickEffect">
                                  <p:stCondLst>
                                    <p:cond delay="0"/>
                                  </p:stCondLst>
                                  <p:childTnLst>
                                    <p:set>
                                      <p:cBhvr>
                                        <p:cTn id="38" dur="1" fill="hold">
                                          <p:stCondLst>
                                            <p:cond delay="0"/>
                                          </p:stCondLst>
                                        </p:cTn>
                                        <p:tgtEl>
                                          <p:spTgt spid="30805"/>
                                        </p:tgtEl>
                                        <p:attrNameLst>
                                          <p:attrName>style.visibility</p:attrName>
                                        </p:attrNameLst>
                                      </p:cBhvr>
                                      <p:to>
                                        <p:strVal val="visible"/>
                                      </p:to>
                                    </p:set>
                                    <p:anim calcmode="lin" valueType="num">
                                      <p:cBhvr additive="base">
                                        <p:cTn id="39" dur="500" fill="hold"/>
                                        <p:tgtEl>
                                          <p:spTgt spid="30805"/>
                                        </p:tgtEl>
                                        <p:attrNameLst>
                                          <p:attrName>ppt_x</p:attrName>
                                        </p:attrNameLst>
                                      </p:cBhvr>
                                      <p:tavLst>
                                        <p:tav tm="0">
                                          <p:val>
                                            <p:strVal val="#ppt_x"/>
                                          </p:val>
                                        </p:tav>
                                        <p:tav tm="100000">
                                          <p:val>
                                            <p:strVal val="#ppt_x"/>
                                          </p:val>
                                        </p:tav>
                                      </p:tavLst>
                                    </p:anim>
                                    <p:anim calcmode="lin" valueType="num">
                                      <p:cBhvr additive="base">
                                        <p:cTn id="40" dur="500" fill="hold"/>
                                        <p:tgtEl>
                                          <p:spTgt spid="308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93" grpId="0" autoUpdateAnimBg="0"/>
      <p:bldP spid="30794" grpId="0" autoUpdateAnimBg="0"/>
      <p:bldP spid="30796" grpId="0" autoUpdateAnimBg="0"/>
      <p:bldP spid="30798"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灯片编号占位符 5"/>
          <p:cNvSpPr>
            <a:spLocks noGrp="1"/>
          </p:cNvSpPr>
          <p:nvPr>
            <p:ph type="sldNum" sz="quarter" idx="12"/>
          </p:nvPr>
        </p:nvSpPr>
        <p:spPr>
          <a:noFill/>
        </p:spPr>
        <p:txBody>
          <a:bodyPr/>
          <a:lstStyle>
            <a:lvl1pPr defTabSz="1915969" eaLnBrk="0" hangingPunct="0">
              <a:defRPr kumimoji="1" sz="3000">
                <a:solidFill>
                  <a:schemeClr val="tx1"/>
                </a:solidFill>
                <a:latin typeface="Times New Roman" pitchFamily="18" charset="0"/>
                <a:ea typeface="宋体" pitchFamily="2" charset="-122"/>
              </a:defRPr>
            </a:lvl1pPr>
            <a:lvl2pPr marL="921555" indent="-354444" defTabSz="1915969" eaLnBrk="0" hangingPunct="0">
              <a:defRPr kumimoji="1" sz="3000">
                <a:solidFill>
                  <a:schemeClr val="tx1"/>
                </a:solidFill>
                <a:latin typeface="Times New Roman" pitchFamily="18" charset="0"/>
                <a:ea typeface="宋体" pitchFamily="2" charset="-122"/>
              </a:defRPr>
            </a:lvl2pPr>
            <a:lvl3pPr marL="1417777" indent="-283555" defTabSz="1915969" eaLnBrk="0" hangingPunct="0">
              <a:defRPr kumimoji="1" sz="3000">
                <a:solidFill>
                  <a:schemeClr val="tx1"/>
                </a:solidFill>
                <a:latin typeface="Times New Roman" pitchFamily="18" charset="0"/>
                <a:ea typeface="宋体" pitchFamily="2" charset="-122"/>
              </a:defRPr>
            </a:lvl3pPr>
            <a:lvl4pPr marL="1984888" indent="-283555" defTabSz="1915969" eaLnBrk="0" hangingPunct="0">
              <a:defRPr kumimoji="1" sz="3000">
                <a:solidFill>
                  <a:schemeClr val="tx1"/>
                </a:solidFill>
                <a:latin typeface="Times New Roman" pitchFamily="18" charset="0"/>
                <a:ea typeface="宋体" pitchFamily="2" charset="-122"/>
              </a:defRPr>
            </a:lvl4pPr>
            <a:lvl5pPr marL="2551999" indent="-283555" defTabSz="1915969" eaLnBrk="0" hangingPunct="0">
              <a:defRPr kumimoji="1" sz="3000">
                <a:solidFill>
                  <a:schemeClr val="tx1"/>
                </a:solidFill>
                <a:latin typeface="Times New Roman" pitchFamily="18" charset="0"/>
                <a:ea typeface="宋体" pitchFamily="2" charset="-122"/>
              </a:defRPr>
            </a:lvl5pPr>
            <a:lvl6pPr marL="3119110"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6pPr>
            <a:lvl7pPr marL="3686221"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7pPr>
            <a:lvl8pPr marL="425333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8pPr>
            <a:lvl9pPr marL="482044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9pPr>
          </a:lstStyle>
          <a:p>
            <a:pPr eaLnBrk="1" hangingPunct="1"/>
            <a:fld id="{F2BA6C6D-6C64-4F7A-8579-487851B0039D}" type="slidenum">
              <a:rPr lang="en-US" altLang="zh-CN" sz="4100">
                <a:solidFill>
                  <a:srgbClr val="0000FF"/>
                </a:solidFill>
              </a:rPr>
              <a:pPr eaLnBrk="1" hangingPunct="1"/>
              <a:t>2</a:t>
            </a:fld>
            <a:endParaRPr lang="en-US" altLang="zh-CN" sz="4100">
              <a:solidFill>
                <a:srgbClr val="0000FF"/>
              </a:solidFill>
            </a:endParaRPr>
          </a:p>
        </p:txBody>
      </p:sp>
      <p:sp>
        <p:nvSpPr>
          <p:cNvPr id="77828" name="Text Box 4"/>
          <p:cNvSpPr txBox="1">
            <a:spLocks noChangeArrowheads="1"/>
          </p:cNvSpPr>
          <p:nvPr/>
        </p:nvSpPr>
        <p:spPr bwMode="auto">
          <a:xfrm>
            <a:off x="3464545" y="1623752"/>
            <a:ext cx="6727061" cy="1163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6300" b="1" dirty="0">
                <a:solidFill>
                  <a:srgbClr val="FF3300"/>
                </a:solidFill>
              </a:rPr>
              <a:t>内  容  提  要</a:t>
            </a:r>
            <a:r>
              <a:rPr lang="en-US" altLang="zh-CN" sz="6300" b="1" dirty="0">
                <a:solidFill>
                  <a:srgbClr val="FF3300"/>
                </a:solidFill>
              </a:rPr>
              <a:t>:</a:t>
            </a:r>
          </a:p>
        </p:txBody>
      </p:sp>
      <p:sp>
        <p:nvSpPr>
          <p:cNvPr id="77829" name="Text Box 5"/>
          <p:cNvSpPr txBox="1">
            <a:spLocks noChangeArrowheads="1"/>
          </p:cNvSpPr>
          <p:nvPr/>
        </p:nvSpPr>
        <p:spPr bwMode="auto">
          <a:xfrm>
            <a:off x="2290967" y="2786838"/>
            <a:ext cx="14681713" cy="942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1721" tIns="95859" rIns="191721" bIns="95859">
            <a:spAutoFit/>
          </a:bodyPr>
          <a:lstStyle>
            <a:lvl1pPr marL="457200" indent="-457200"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50000"/>
              </a:lnSpc>
            </a:pPr>
            <a:r>
              <a:rPr lang="en-US" altLang="zh-CN" sz="4000" b="1" dirty="0"/>
              <a:t>1.  </a:t>
            </a:r>
            <a:r>
              <a:rPr lang="zh-CN" altLang="en-US" sz="4000" b="1" dirty="0"/>
              <a:t>几何误差与几何公差</a:t>
            </a:r>
            <a:r>
              <a:rPr lang="zh-CN" altLang="en-US" sz="4000" b="1" dirty="0"/>
              <a:t>的概念；</a:t>
            </a:r>
            <a:endParaRPr lang="zh-CN" altLang="en-US" sz="4000" b="1" dirty="0"/>
          </a:p>
          <a:p>
            <a:pPr algn="l" eaLnBrk="1" hangingPunct="1">
              <a:lnSpc>
                <a:spcPct val="150000"/>
              </a:lnSpc>
            </a:pPr>
            <a:r>
              <a:rPr lang="en-US" altLang="zh-CN" sz="4000" b="1" dirty="0"/>
              <a:t>2.  </a:t>
            </a:r>
            <a:r>
              <a:rPr lang="zh-CN" altLang="en-US" sz="4000" b="1" dirty="0"/>
              <a:t>几何误差的研究对象；</a:t>
            </a:r>
          </a:p>
          <a:p>
            <a:pPr algn="l" eaLnBrk="1" hangingPunct="1">
              <a:lnSpc>
                <a:spcPct val="150000"/>
              </a:lnSpc>
            </a:pPr>
            <a:r>
              <a:rPr lang="en-US" altLang="zh-CN" sz="4000" b="1" dirty="0"/>
              <a:t>3.  </a:t>
            </a:r>
            <a:r>
              <a:rPr lang="zh-CN" altLang="en-US" sz="4000" b="1" dirty="0"/>
              <a:t>几何公差</a:t>
            </a:r>
            <a:r>
              <a:rPr lang="en-US" altLang="zh-CN" sz="4000" b="1" dirty="0"/>
              <a:t>19</a:t>
            </a:r>
            <a:r>
              <a:rPr lang="zh-CN" altLang="en-US" sz="4000" b="1" dirty="0"/>
              <a:t>个</a:t>
            </a:r>
            <a:r>
              <a:rPr lang="zh-CN" altLang="en-US" sz="4000" b="1" dirty="0"/>
              <a:t>公差</a:t>
            </a:r>
            <a:r>
              <a:rPr lang="zh-CN" altLang="en-US" sz="4000" b="1" dirty="0"/>
              <a:t>项目</a:t>
            </a:r>
            <a:r>
              <a:rPr lang="zh-CN" altLang="en-US" sz="4000" b="1" dirty="0"/>
              <a:t>及其公差带的特点；</a:t>
            </a:r>
          </a:p>
          <a:p>
            <a:pPr algn="l" eaLnBrk="1" hangingPunct="1">
              <a:lnSpc>
                <a:spcPct val="150000"/>
              </a:lnSpc>
            </a:pPr>
            <a:r>
              <a:rPr lang="en-US" altLang="zh-CN" sz="4000" b="1" dirty="0"/>
              <a:t>4.  </a:t>
            </a:r>
            <a:r>
              <a:rPr lang="zh-CN" altLang="en-US" sz="4000" b="1" dirty="0"/>
              <a:t>几何公差在图样上的标注方法；</a:t>
            </a:r>
          </a:p>
          <a:p>
            <a:pPr algn="l" eaLnBrk="1" hangingPunct="1">
              <a:lnSpc>
                <a:spcPct val="150000"/>
              </a:lnSpc>
            </a:pPr>
            <a:r>
              <a:rPr lang="en-US" altLang="zh-CN" sz="4000" b="1" dirty="0"/>
              <a:t>5.  </a:t>
            </a:r>
            <a:r>
              <a:rPr lang="zh-CN" altLang="en-US" sz="4000" b="1" dirty="0"/>
              <a:t>公差原则和公差要求；</a:t>
            </a:r>
          </a:p>
          <a:p>
            <a:pPr algn="l" eaLnBrk="1" hangingPunct="1">
              <a:lnSpc>
                <a:spcPct val="150000"/>
              </a:lnSpc>
            </a:pPr>
            <a:r>
              <a:rPr lang="en-US" altLang="zh-CN" sz="4000" b="1" dirty="0"/>
              <a:t>6.  </a:t>
            </a:r>
            <a:r>
              <a:rPr lang="zh-CN" altLang="en-US" sz="4000" b="1" dirty="0"/>
              <a:t>几何公差精度设计的内容及其基本方法；</a:t>
            </a:r>
          </a:p>
          <a:p>
            <a:pPr algn="l" eaLnBrk="1" hangingPunct="1">
              <a:lnSpc>
                <a:spcPct val="150000"/>
              </a:lnSpc>
            </a:pPr>
            <a:r>
              <a:rPr lang="en-US" altLang="zh-CN" sz="4000" b="1" dirty="0"/>
              <a:t>7.  </a:t>
            </a:r>
            <a:r>
              <a:rPr lang="zh-CN" altLang="en-US" sz="4000" b="1" dirty="0"/>
              <a:t>几何公差（未注公差和注出公差）值的选用；</a:t>
            </a:r>
          </a:p>
          <a:p>
            <a:pPr algn="l" eaLnBrk="1" hangingPunct="1">
              <a:lnSpc>
                <a:spcPct val="150000"/>
              </a:lnSpc>
            </a:pPr>
            <a:r>
              <a:rPr lang="en-US" altLang="zh-CN" sz="4000" b="1" dirty="0"/>
              <a:t>8.  </a:t>
            </a:r>
            <a:r>
              <a:rPr lang="zh-CN" altLang="en-US" sz="4000" b="1" dirty="0"/>
              <a:t>形状误差及其评定和最小条件（评定准则）的概念；</a:t>
            </a:r>
          </a:p>
          <a:p>
            <a:pPr algn="l" eaLnBrk="1" hangingPunct="1">
              <a:lnSpc>
                <a:spcPct val="150000"/>
              </a:lnSpc>
              <a:buFontTx/>
              <a:buAutoNum type="arabicPeriod" startAt="9"/>
            </a:pPr>
            <a:r>
              <a:rPr lang="zh-CN" altLang="en-US" sz="4000" b="1" dirty="0"/>
              <a:t>  方向误差及其评定和基准的概念；</a:t>
            </a:r>
          </a:p>
          <a:p>
            <a:pPr algn="l" eaLnBrk="1" hangingPunct="1">
              <a:lnSpc>
                <a:spcPct val="150000"/>
              </a:lnSpc>
              <a:buFontTx/>
              <a:buAutoNum type="arabicPeriod" startAt="9"/>
            </a:pPr>
            <a:r>
              <a:rPr lang="zh-CN" altLang="en-US" sz="4000" b="1" dirty="0"/>
              <a:t>  位置误差及其评定和基准的概念。</a:t>
            </a:r>
          </a:p>
        </p:txBody>
      </p:sp>
      <p:sp>
        <p:nvSpPr>
          <p:cNvPr id="2" name="圆角矩形 1">
            <a:hlinkClick r:id="rId2" action="ppaction://hlinksldjump"/>
          </p:cNvPr>
          <p:cNvSpPr/>
          <p:nvPr/>
        </p:nvSpPr>
        <p:spPr bwMode="auto">
          <a:xfrm>
            <a:off x="14390824" y="12883020"/>
            <a:ext cx="2338098" cy="596761"/>
          </a:xfrm>
          <a:prstGeom prst="roundRect">
            <a:avLst/>
          </a:prstGeom>
          <a:noFill/>
          <a:ln w="57150" cap="flat" cmpd="sng" algn="ctr">
            <a:solidFill>
              <a:schemeClr val="accent5">
                <a:lumMod val="75000"/>
              </a:schemeClr>
            </a:solidFill>
            <a:prstDash val="solid"/>
            <a:round/>
            <a:headEnd type="none" w="med" len="med"/>
            <a:tailEnd type="none" w="med" len="med"/>
          </a:ln>
          <a:effectLst/>
          <a:extLst/>
        </p:spPr>
        <p:txBody>
          <a:bodyPr vert="horz" wrap="square" lIns="113422" tIns="56711" rIns="113422" bIns="56711" numCol="1" rtlCol="0" anchor="t" anchorCtr="0" compatLnSpc="1">
            <a:prstTxWarp prst="textNoShape">
              <a:avLst/>
            </a:prstTxWarp>
          </a:bodyPr>
          <a:lstStyle/>
          <a:p>
            <a:pPr defTabSz="1134222"/>
            <a:r>
              <a:rPr lang="zh-CN" altLang="en-US" b="1" dirty="0"/>
              <a:t>返 回 </a:t>
            </a:r>
            <a:r>
              <a:rPr lang="zh-CN" altLang="en-US" b="1" dirty="0">
                <a:solidFill>
                  <a:srgbClr val="C00000"/>
                </a:solidFill>
              </a:rPr>
              <a:t>目 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7828">
                                            <p:txEl>
                                              <p:pRg st="0" end="0"/>
                                            </p:txEl>
                                          </p:spTgt>
                                        </p:tgtEl>
                                        <p:attrNameLst>
                                          <p:attrName>style.visibility</p:attrName>
                                        </p:attrNameLst>
                                      </p:cBhvr>
                                      <p:to>
                                        <p:strVal val="visible"/>
                                      </p:to>
                                    </p:set>
                                    <p:animEffect transition="in" filter="wipe(left)">
                                      <p:cBhvr>
                                        <p:cTn id="7" dur="500"/>
                                        <p:tgtEl>
                                          <p:spTgt spid="7782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7829">
                                            <p:txEl>
                                              <p:pRg st="0" end="0"/>
                                            </p:txEl>
                                          </p:spTgt>
                                        </p:tgtEl>
                                        <p:attrNameLst>
                                          <p:attrName>style.visibility</p:attrName>
                                        </p:attrNameLst>
                                      </p:cBhvr>
                                      <p:to>
                                        <p:strVal val="visible"/>
                                      </p:to>
                                    </p:set>
                                    <p:animEffect transition="in" filter="wipe(left)">
                                      <p:cBhvr>
                                        <p:cTn id="12" dur="500"/>
                                        <p:tgtEl>
                                          <p:spTgt spid="7782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7829">
                                            <p:txEl>
                                              <p:pRg st="1" end="1"/>
                                            </p:txEl>
                                          </p:spTgt>
                                        </p:tgtEl>
                                        <p:attrNameLst>
                                          <p:attrName>style.visibility</p:attrName>
                                        </p:attrNameLst>
                                      </p:cBhvr>
                                      <p:to>
                                        <p:strVal val="visible"/>
                                      </p:to>
                                    </p:set>
                                    <p:animEffect transition="in" filter="wipe(left)">
                                      <p:cBhvr>
                                        <p:cTn id="17" dur="500"/>
                                        <p:tgtEl>
                                          <p:spTgt spid="7782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7829">
                                            <p:txEl>
                                              <p:pRg st="2" end="2"/>
                                            </p:txEl>
                                          </p:spTgt>
                                        </p:tgtEl>
                                        <p:attrNameLst>
                                          <p:attrName>style.visibility</p:attrName>
                                        </p:attrNameLst>
                                      </p:cBhvr>
                                      <p:to>
                                        <p:strVal val="visible"/>
                                      </p:to>
                                    </p:set>
                                    <p:animEffect transition="in" filter="wipe(left)">
                                      <p:cBhvr>
                                        <p:cTn id="22" dur="500"/>
                                        <p:tgtEl>
                                          <p:spTgt spid="7782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77829">
                                            <p:txEl>
                                              <p:pRg st="3" end="3"/>
                                            </p:txEl>
                                          </p:spTgt>
                                        </p:tgtEl>
                                        <p:attrNameLst>
                                          <p:attrName>style.visibility</p:attrName>
                                        </p:attrNameLst>
                                      </p:cBhvr>
                                      <p:to>
                                        <p:strVal val="visible"/>
                                      </p:to>
                                    </p:set>
                                    <p:animEffect transition="in" filter="wipe(left)">
                                      <p:cBhvr>
                                        <p:cTn id="27" dur="500"/>
                                        <p:tgtEl>
                                          <p:spTgt spid="77829">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77829">
                                            <p:txEl>
                                              <p:pRg st="4" end="4"/>
                                            </p:txEl>
                                          </p:spTgt>
                                        </p:tgtEl>
                                        <p:attrNameLst>
                                          <p:attrName>style.visibility</p:attrName>
                                        </p:attrNameLst>
                                      </p:cBhvr>
                                      <p:to>
                                        <p:strVal val="visible"/>
                                      </p:to>
                                    </p:set>
                                    <p:animEffect transition="in" filter="wipe(left)">
                                      <p:cBhvr>
                                        <p:cTn id="32" dur="500"/>
                                        <p:tgtEl>
                                          <p:spTgt spid="77829">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77829">
                                            <p:txEl>
                                              <p:pRg st="5" end="5"/>
                                            </p:txEl>
                                          </p:spTgt>
                                        </p:tgtEl>
                                        <p:attrNameLst>
                                          <p:attrName>style.visibility</p:attrName>
                                        </p:attrNameLst>
                                      </p:cBhvr>
                                      <p:to>
                                        <p:strVal val="visible"/>
                                      </p:to>
                                    </p:set>
                                    <p:animEffect transition="in" filter="wipe(left)">
                                      <p:cBhvr>
                                        <p:cTn id="37" dur="500"/>
                                        <p:tgtEl>
                                          <p:spTgt spid="77829">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77829">
                                            <p:txEl>
                                              <p:pRg st="6" end="6"/>
                                            </p:txEl>
                                          </p:spTgt>
                                        </p:tgtEl>
                                        <p:attrNameLst>
                                          <p:attrName>style.visibility</p:attrName>
                                        </p:attrNameLst>
                                      </p:cBhvr>
                                      <p:to>
                                        <p:strVal val="visible"/>
                                      </p:to>
                                    </p:set>
                                    <p:animEffect transition="in" filter="wipe(left)">
                                      <p:cBhvr>
                                        <p:cTn id="42" dur="500"/>
                                        <p:tgtEl>
                                          <p:spTgt spid="77829">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77829">
                                            <p:txEl>
                                              <p:pRg st="7" end="7"/>
                                            </p:txEl>
                                          </p:spTgt>
                                        </p:tgtEl>
                                        <p:attrNameLst>
                                          <p:attrName>style.visibility</p:attrName>
                                        </p:attrNameLst>
                                      </p:cBhvr>
                                      <p:to>
                                        <p:strVal val="visible"/>
                                      </p:to>
                                    </p:set>
                                    <p:animEffect transition="in" filter="wipe(left)">
                                      <p:cBhvr>
                                        <p:cTn id="47" dur="500"/>
                                        <p:tgtEl>
                                          <p:spTgt spid="77829">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77829">
                                            <p:txEl>
                                              <p:pRg st="8" end="8"/>
                                            </p:txEl>
                                          </p:spTgt>
                                        </p:tgtEl>
                                        <p:attrNameLst>
                                          <p:attrName>style.visibility</p:attrName>
                                        </p:attrNameLst>
                                      </p:cBhvr>
                                      <p:to>
                                        <p:strVal val="visible"/>
                                      </p:to>
                                    </p:set>
                                    <p:animEffect transition="in" filter="wipe(left)">
                                      <p:cBhvr>
                                        <p:cTn id="52" dur="500"/>
                                        <p:tgtEl>
                                          <p:spTgt spid="77829">
                                            <p:txEl>
                                              <p:pRg st="8"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77829">
                                            <p:txEl>
                                              <p:pRg st="9" end="9"/>
                                            </p:txEl>
                                          </p:spTgt>
                                        </p:tgtEl>
                                        <p:attrNameLst>
                                          <p:attrName>style.visibility</p:attrName>
                                        </p:attrNameLst>
                                      </p:cBhvr>
                                      <p:to>
                                        <p:strVal val="visible"/>
                                      </p:to>
                                    </p:set>
                                    <p:animEffect transition="in" filter="wipe(left)">
                                      <p:cBhvr>
                                        <p:cTn id="57" dur="500"/>
                                        <p:tgtEl>
                                          <p:spTgt spid="7782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8" grpId="0" build="p" autoUpdateAnimBg="0" advAuto="200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3"/>
          <p:cNvSpPr>
            <a:spLocks noGrp="1"/>
          </p:cNvSpPr>
          <p:nvPr>
            <p:ph type="sldNum" sz="quarter" idx="12"/>
          </p:nvPr>
        </p:nvSpPr>
        <p:spPr>
          <a:noFill/>
        </p:spPr>
        <p:txBody>
          <a:bodyPr/>
          <a:lstStyle>
            <a:lvl1pPr defTabSz="1915969" eaLnBrk="0" hangingPunct="0">
              <a:defRPr kumimoji="1" sz="3000">
                <a:solidFill>
                  <a:schemeClr val="tx1"/>
                </a:solidFill>
                <a:latin typeface="Times New Roman" pitchFamily="18" charset="0"/>
                <a:ea typeface="宋体" pitchFamily="2" charset="-122"/>
              </a:defRPr>
            </a:lvl1pPr>
            <a:lvl2pPr marL="921555" indent="-354444" defTabSz="1915969" eaLnBrk="0" hangingPunct="0">
              <a:defRPr kumimoji="1" sz="3000">
                <a:solidFill>
                  <a:schemeClr val="tx1"/>
                </a:solidFill>
                <a:latin typeface="Times New Roman" pitchFamily="18" charset="0"/>
                <a:ea typeface="宋体" pitchFamily="2" charset="-122"/>
              </a:defRPr>
            </a:lvl2pPr>
            <a:lvl3pPr marL="1417777" indent="-283555" defTabSz="1915969" eaLnBrk="0" hangingPunct="0">
              <a:defRPr kumimoji="1" sz="3000">
                <a:solidFill>
                  <a:schemeClr val="tx1"/>
                </a:solidFill>
                <a:latin typeface="Times New Roman" pitchFamily="18" charset="0"/>
                <a:ea typeface="宋体" pitchFamily="2" charset="-122"/>
              </a:defRPr>
            </a:lvl3pPr>
            <a:lvl4pPr marL="1984888" indent="-283555" defTabSz="1915969" eaLnBrk="0" hangingPunct="0">
              <a:defRPr kumimoji="1" sz="3000">
                <a:solidFill>
                  <a:schemeClr val="tx1"/>
                </a:solidFill>
                <a:latin typeface="Times New Roman" pitchFamily="18" charset="0"/>
                <a:ea typeface="宋体" pitchFamily="2" charset="-122"/>
              </a:defRPr>
            </a:lvl4pPr>
            <a:lvl5pPr marL="2551999" indent="-283555" defTabSz="1915969" eaLnBrk="0" hangingPunct="0">
              <a:defRPr kumimoji="1" sz="3000">
                <a:solidFill>
                  <a:schemeClr val="tx1"/>
                </a:solidFill>
                <a:latin typeface="Times New Roman" pitchFamily="18" charset="0"/>
                <a:ea typeface="宋体" pitchFamily="2" charset="-122"/>
              </a:defRPr>
            </a:lvl5pPr>
            <a:lvl6pPr marL="3119110"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6pPr>
            <a:lvl7pPr marL="3686221"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7pPr>
            <a:lvl8pPr marL="425333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8pPr>
            <a:lvl9pPr marL="482044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9pPr>
          </a:lstStyle>
          <a:p>
            <a:pPr eaLnBrk="1" hangingPunct="1"/>
            <a:fld id="{B1FC7188-3C4C-4798-BE6E-ADD7EE5AA0CF}" type="slidenum">
              <a:rPr lang="en-US" altLang="zh-CN" sz="4100">
                <a:solidFill>
                  <a:srgbClr val="0000FF"/>
                </a:solidFill>
              </a:rPr>
              <a:pPr eaLnBrk="1" hangingPunct="1"/>
              <a:t>20</a:t>
            </a:fld>
            <a:endParaRPr lang="en-US" altLang="zh-CN" sz="4100">
              <a:solidFill>
                <a:srgbClr val="0000FF"/>
              </a:solidFill>
            </a:endParaRPr>
          </a:p>
        </p:txBody>
      </p:sp>
      <p:sp>
        <p:nvSpPr>
          <p:cNvPr id="57350" name="Text Box 3078"/>
          <p:cNvSpPr txBox="1">
            <a:spLocks noChangeArrowheads="1"/>
          </p:cNvSpPr>
          <p:nvPr/>
        </p:nvSpPr>
        <p:spPr bwMode="auto">
          <a:xfrm>
            <a:off x="1198104" y="1285182"/>
            <a:ext cx="14348569" cy="3517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6000" dirty="0"/>
              <a:t>        </a:t>
            </a:r>
            <a:r>
              <a:rPr lang="zh-CN" altLang="en-US" sz="6000" b="1" dirty="0"/>
              <a:t>例如若同一要素有直线度公差要求，又有该要素对下表面的平行度公差要求时的标注示例。</a:t>
            </a:r>
          </a:p>
        </p:txBody>
      </p:sp>
      <p:sp>
        <p:nvSpPr>
          <p:cNvPr id="57363" name="AutoShape 3091"/>
          <p:cNvSpPr>
            <a:spLocks noChangeArrowheads="1"/>
          </p:cNvSpPr>
          <p:nvPr/>
        </p:nvSpPr>
        <p:spPr bwMode="auto">
          <a:xfrm>
            <a:off x="1532682" y="5059526"/>
            <a:ext cx="4482181" cy="2549680"/>
          </a:xfrm>
          <a:prstGeom prst="wedgeRoundRectCallout">
            <a:avLst>
              <a:gd name="adj1" fmla="val 175728"/>
              <a:gd name="adj2" fmla="val -27939"/>
              <a:gd name="adj3" fmla="val 16667"/>
            </a:avLst>
          </a:prstGeom>
          <a:noFill/>
          <a:ln w="57150">
            <a:solidFill>
              <a:srgbClr val="FF33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1721" tIns="95859" rIns="191721" bIns="95859"/>
          <a:lstStyle/>
          <a:p>
            <a:pPr defTabSz="1915969"/>
            <a:r>
              <a:rPr lang="zh-CN" altLang="en-US" sz="6800" b="1" dirty="0"/>
              <a:t>标注方法</a:t>
            </a:r>
          </a:p>
          <a:p>
            <a:pPr defTabSz="1915969"/>
            <a:r>
              <a:rPr lang="zh-CN" altLang="en-US" sz="6800" b="1" dirty="0"/>
              <a:t>（</a:t>
            </a:r>
            <a:r>
              <a:rPr lang="zh-CN" altLang="en-US" sz="6800" b="1" dirty="0">
                <a:solidFill>
                  <a:srgbClr val="FF3399"/>
                </a:solidFill>
              </a:rPr>
              <a:t>重叠</a:t>
            </a:r>
            <a:r>
              <a:rPr lang="zh-CN" altLang="en-US" sz="6800" b="1" dirty="0"/>
              <a:t>）</a:t>
            </a:r>
          </a:p>
        </p:txBody>
      </p:sp>
      <p:grpSp>
        <p:nvGrpSpPr>
          <p:cNvPr id="57375" name="Group 3103"/>
          <p:cNvGrpSpPr>
            <a:grpSpLocks/>
          </p:cNvGrpSpPr>
          <p:nvPr/>
        </p:nvGrpSpPr>
        <p:grpSpPr bwMode="auto">
          <a:xfrm>
            <a:off x="5310856" y="4068119"/>
            <a:ext cx="9570098" cy="9320005"/>
            <a:chOff x="3156" y="1222"/>
            <a:chExt cx="5231" cy="4779"/>
          </a:xfrm>
        </p:grpSpPr>
        <p:grpSp>
          <p:nvGrpSpPr>
            <p:cNvPr id="21510" name="Group 3090"/>
            <p:cNvGrpSpPr>
              <a:grpSpLocks/>
            </p:cNvGrpSpPr>
            <p:nvPr/>
          </p:nvGrpSpPr>
          <p:grpSpPr bwMode="auto">
            <a:xfrm>
              <a:off x="3156" y="1222"/>
              <a:ext cx="5231" cy="4357"/>
              <a:chOff x="1289" y="1092"/>
              <a:chExt cx="3480" cy="2971"/>
            </a:xfrm>
          </p:grpSpPr>
          <p:grpSp>
            <p:nvGrpSpPr>
              <p:cNvPr id="21516" name="Group 3089"/>
              <p:cNvGrpSpPr>
                <a:grpSpLocks/>
              </p:cNvGrpSpPr>
              <p:nvPr/>
            </p:nvGrpSpPr>
            <p:grpSpPr bwMode="auto">
              <a:xfrm>
                <a:off x="1289" y="1092"/>
                <a:ext cx="3480" cy="2419"/>
                <a:chOff x="1289" y="1092"/>
                <a:chExt cx="3480" cy="2419"/>
              </a:xfrm>
            </p:grpSpPr>
            <p:pic>
              <p:nvPicPr>
                <p:cNvPr id="21519" name="Picture 307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89" y="1092"/>
                  <a:ext cx="1680" cy="10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520" name="Rectangle 3079"/>
                <p:cNvSpPr>
                  <a:spLocks noChangeArrowheads="1"/>
                </p:cNvSpPr>
                <p:nvPr/>
              </p:nvSpPr>
              <p:spPr bwMode="auto">
                <a:xfrm>
                  <a:off x="1289" y="2499"/>
                  <a:ext cx="1600" cy="914"/>
                </a:xfrm>
                <a:prstGeom prst="rect">
                  <a:avLst/>
                </a:prstGeom>
                <a:solidFill>
                  <a:schemeClr val="bg1"/>
                </a:solidFill>
                <a:ln w="762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4564" tIns="77281" rIns="154564" bIns="77281" anchor="ctr"/>
                <a:lstStyle/>
                <a:p>
                  <a:endParaRPr lang="zh-CN" altLang="en-US"/>
                </a:p>
              </p:txBody>
            </p:sp>
            <p:sp>
              <p:nvSpPr>
                <p:cNvPr id="21521" name="Rectangle 3081"/>
                <p:cNvSpPr>
                  <a:spLocks noChangeArrowheads="1"/>
                </p:cNvSpPr>
                <p:nvPr/>
              </p:nvSpPr>
              <p:spPr bwMode="auto">
                <a:xfrm>
                  <a:off x="3154" y="2500"/>
                  <a:ext cx="576" cy="905"/>
                </a:xfrm>
                <a:prstGeom prst="rect">
                  <a:avLst/>
                </a:prstGeom>
                <a:solidFill>
                  <a:schemeClr val="bg1"/>
                </a:solidFill>
                <a:ln w="762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4564" tIns="77281" rIns="154564" bIns="77281" anchor="ctr"/>
                <a:lstStyle/>
                <a:p>
                  <a:endParaRPr lang="zh-CN" altLang="en-US"/>
                </a:p>
              </p:txBody>
            </p:sp>
            <p:sp>
              <p:nvSpPr>
                <p:cNvPr id="21522" name="Line 3082"/>
                <p:cNvSpPr>
                  <a:spLocks noChangeShapeType="1"/>
                </p:cNvSpPr>
                <p:nvPr/>
              </p:nvSpPr>
              <p:spPr bwMode="auto">
                <a:xfrm>
                  <a:off x="2148" y="1634"/>
                  <a:ext cx="0" cy="859"/>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4564" tIns="77281" rIns="154564" bIns="77281" anchor="ctr"/>
                <a:lstStyle/>
                <a:p>
                  <a:endParaRPr lang="zh-CN" altLang="en-US"/>
                </a:p>
              </p:txBody>
            </p:sp>
            <p:sp>
              <p:nvSpPr>
                <p:cNvPr id="21523" name="Line 3083"/>
                <p:cNvSpPr>
                  <a:spLocks noChangeShapeType="1"/>
                </p:cNvSpPr>
                <p:nvPr/>
              </p:nvSpPr>
              <p:spPr bwMode="auto">
                <a:xfrm>
                  <a:off x="2140" y="1621"/>
                  <a:ext cx="98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4564" tIns="77281" rIns="154564" bIns="77281" anchor="ctr"/>
                <a:lstStyle/>
                <a:p>
                  <a:endParaRPr lang="zh-CN" altLang="en-US"/>
                </a:p>
              </p:txBody>
            </p:sp>
            <p:sp>
              <p:nvSpPr>
                <p:cNvPr id="21524" name="Line 3084"/>
                <p:cNvSpPr>
                  <a:spLocks noChangeShapeType="1"/>
                </p:cNvSpPr>
                <p:nvPr/>
              </p:nvSpPr>
              <p:spPr bwMode="auto">
                <a:xfrm>
                  <a:off x="1545" y="3487"/>
                  <a:ext cx="348"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4564" tIns="77281" rIns="154564" bIns="77281" anchor="ctr"/>
                <a:lstStyle/>
                <a:p>
                  <a:endParaRPr lang="zh-CN" altLang="en-US"/>
                </a:p>
              </p:txBody>
            </p:sp>
            <p:sp>
              <p:nvSpPr>
                <p:cNvPr id="21525" name="Line 3085"/>
                <p:cNvSpPr>
                  <a:spLocks noChangeShapeType="1"/>
                </p:cNvSpPr>
                <p:nvPr/>
              </p:nvSpPr>
              <p:spPr bwMode="auto">
                <a:xfrm>
                  <a:off x="1542" y="3511"/>
                  <a:ext cx="348"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4564" tIns="77281" rIns="154564" bIns="77281" anchor="ctr"/>
                <a:lstStyle/>
                <a:p>
                  <a:endParaRPr lang="zh-CN" altLang="en-US"/>
                </a:p>
              </p:txBody>
            </p:sp>
          </p:grpSp>
          <p:sp>
            <p:nvSpPr>
              <p:cNvPr id="21517" name="Line 3086"/>
              <p:cNvSpPr>
                <a:spLocks noChangeShapeType="1"/>
              </p:cNvSpPr>
              <p:nvPr/>
            </p:nvSpPr>
            <p:spPr bwMode="auto">
              <a:xfrm>
                <a:off x="1719" y="3531"/>
                <a:ext cx="0" cy="16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4564" tIns="77281" rIns="154564" bIns="77281" anchor="ctr"/>
              <a:lstStyle/>
              <a:p>
                <a:endParaRPr lang="zh-CN" altLang="en-US"/>
              </a:p>
            </p:txBody>
          </p:sp>
          <p:sp>
            <p:nvSpPr>
              <p:cNvPr id="21518" name="Oval 3087"/>
              <p:cNvSpPr>
                <a:spLocks noChangeArrowheads="1"/>
              </p:cNvSpPr>
              <p:nvPr/>
            </p:nvSpPr>
            <p:spPr bwMode="auto">
              <a:xfrm>
                <a:off x="1509" y="3669"/>
                <a:ext cx="412" cy="394"/>
              </a:xfrm>
              <a:prstGeom prst="ellipse">
                <a:avLst/>
              </a:prstGeom>
              <a:solidFill>
                <a:schemeClr val="bg1"/>
              </a:solidFill>
              <a:ln w="381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4564" tIns="77281" rIns="154564" bIns="77281" anchor="ctr"/>
              <a:lstStyle/>
              <a:p>
                <a:pPr defTabSz="1915969"/>
                <a:r>
                  <a:rPr lang="en-US" altLang="zh-CN" sz="5100" i="1"/>
                  <a:t>B</a:t>
                </a:r>
              </a:p>
            </p:txBody>
          </p:sp>
        </p:grpSp>
        <p:grpSp>
          <p:nvGrpSpPr>
            <p:cNvPr id="21511" name="Group 3096"/>
            <p:cNvGrpSpPr>
              <a:grpSpLocks/>
            </p:cNvGrpSpPr>
            <p:nvPr/>
          </p:nvGrpSpPr>
          <p:grpSpPr bwMode="auto">
            <a:xfrm>
              <a:off x="4365" y="4645"/>
              <a:ext cx="666" cy="1356"/>
              <a:chOff x="4365" y="4645"/>
              <a:chExt cx="666" cy="1356"/>
            </a:xfrm>
          </p:grpSpPr>
          <p:sp>
            <p:nvSpPr>
              <p:cNvPr id="21513" name="AutoShape 3092"/>
              <p:cNvSpPr>
                <a:spLocks noChangeArrowheads="1"/>
              </p:cNvSpPr>
              <p:nvPr/>
            </p:nvSpPr>
            <p:spPr bwMode="auto">
              <a:xfrm flipV="1">
                <a:off x="4365" y="4645"/>
                <a:ext cx="666" cy="576"/>
              </a:xfrm>
              <a:prstGeom prst="triangle">
                <a:avLst>
                  <a:gd name="adj" fmla="val 50000"/>
                </a:avLst>
              </a:prstGeom>
              <a:solidFill>
                <a:schemeClr val="tx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514" name="Line 3093"/>
              <p:cNvSpPr>
                <a:spLocks noChangeShapeType="1"/>
              </p:cNvSpPr>
              <p:nvPr/>
            </p:nvSpPr>
            <p:spPr bwMode="auto">
              <a:xfrm>
                <a:off x="4698" y="5202"/>
                <a:ext cx="0" cy="35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515" name="Rectangle 3094"/>
              <p:cNvSpPr>
                <a:spLocks noChangeArrowheads="1"/>
              </p:cNvSpPr>
              <p:nvPr/>
            </p:nvSpPr>
            <p:spPr bwMode="auto">
              <a:xfrm>
                <a:off x="4478" y="5562"/>
                <a:ext cx="439" cy="43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sz="5000" i="1"/>
                  <a:t>B</a:t>
                </a:r>
              </a:p>
            </p:txBody>
          </p:sp>
        </p:grpSp>
        <p:sp>
          <p:nvSpPr>
            <p:cNvPr id="21512" name="Rectangle 3097"/>
            <p:cNvSpPr>
              <a:spLocks noChangeArrowheads="1"/>
            </p:cNvSpPr>
            <p:nvPr/>
          </p:nvSpPr>
          <p:spPr bwMode="auto">
            <a:xfrm>
              <a:off x="3447" y="4691"/>
              <a:ext cx="721" cy="978"/>
            </a:xfrm>
            <a:prstGeom prst="rect">
              <a:avLst/>
            </a:prstGeom>
            <a:solidFill>
              <a:schemeClr val="bg1"/>
            </a:solidFill>
            <a:ln>
              <a:noFill/>
            </a:ln>
            <a:effectLst/>
            <a:extLs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7350"/>
                                        </p:tgtEl>
                                        <p:attrNameLst>
                                          <p:attrName>style.visibility</p:attrName>
                                        </p:attrNameLst>
                                      </p:cBhvr>
                                      <p:to>
                                        <p:strVal val="visible"/>
                                      </p:to>
                                    </p:set>
                                    <p:animEffect transition="in" filter="wipe(left)">
                                      <p:cBhvr>
                                        <p:cTn id="7" dur="300"/>
                                        <p:tgtEl>
                                          <p:spTgt spid="5735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57375"/>
                                        </p:tgtEl>
                                        <p:attrNameLst>
                                          <p:attrName>style.visibility</p:attrName>
                                        </p:attrNameLst>
                                      </p:cBhvr>
                                      <p:to>
                                        <p:strVal val="visible"/>
                                      </p:to>
                                    </p:set>
                                    <p:anim calcmode="lin" valueType="num">
                                      <p:cBhvr additive="base">
                                        <p:cTn id="12" dur="500" fill="hold"/>
                                        <p:tgtEl>
                                          <p:spTgt spid="57375"/>
                                        </p:tgtEl>
                                        <p:attrNameLst>
                                          <p:attrName>ppt_x</p:attrName>
                                        </p:attrNameLst>
                                      </p:cBhvr>
                                      <p:tavLst>
                                        <p:tav tm="0">
                                          <p:val>
                                            <p:strVal val="0-#ppt_w/2"/>
                                          </p:val>
                                        </p:tav>
                                        <p:tav tm="100000">
                                          <p:val>
                                            <p:strVal val="#ppt_x"/>
                                          </p:val>
                                        </p:tav>
                                      </p:tavLst>
                                    </p:anim>
                                    <p:anim calcmode="lin" valueType="num">
                                      <p:cBhvr additive="base">
                                        <p:cTn id="13" dur="500" fill="hold"/>
                                        <p:tgtEl>
                                          <p:spTgt spid="57375"/>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17" presetClass="entr" presetSubtype="8" fill="hold" grpId="0" nodeType="clickEffect">
                                  <p:stCondLst>
                                    <p:cond delay="0"/>
                                  </p:stCondLst>
                                  <p:iterate type="wd">
                                    <p:tmPct val="100000"/>
                                  </p:iterate>
                                  <p:childTnLst>
                                    <p:set>
                                      <p:cBhvr>
                                        <p:cTn id="17" dur="1" fill="hold">
                                          <p:stCondLst>
                                            <p:cond delay="0"/>
                                          </p:stCondLst>
                                        </p:cTn>
                                        <p:tgtEl>
                                          <p:spTgt spid="57363"/>
                                        </p:tgtEl>
                                        <p:attrNameLst>
                                          <p:attrName>style.visibility</p:attrName>
                                        </p:attrNameLst>
                                      </p:cBhvr>
                                      <p:to>
                                        <p:strVal val="visible"/>
                                      </p:to>
                                    </p:set>
                                    <p:anim calcmode="lin" valueType="num">
                                      <p:cBhvr>
                                        <p:cTn id="18" dur="300" fill="hold"/>
                                        <p:tgtEl>
                                          <p:spTgt spid="57363"/>
                                        </p:tgtEl>
                                        <p:attrNameLst>
                                          <p:attrName>ppt_x</p:attrName>
                                        </p:attrNameLst>
                                      </p:cBhvr>
                                      <p:tavLst>
                                        <p:tav tm="0">
                                          <p:val>
                                            <p:strVal val="#ppt_x-#ppt_w/2"/>
                                          </p:val>
                                        </p:tav>
                                        <p:tav tm="100000">
                                          <p:val>
                                            <p:strVal val="#ppt_x"/>
                                          </p:val>
                                        </p:tav>
                                      </p:tavLst>
                                    </p:anim>
                                    <p:anim calcmode="lin" valueType="num">
                                      <p:cBhvr>
                                        <p:cTn id="19" dur="300" fill="hold"/>
                                        <p:tgtEl>
                                          <p:spTgt spid="57363"/>
                                        </p:tgtEl>
                                        <p:attrNameLst>
                                          <p:attrName>ppt_y</p:attrName>
                                        </p:attrNameLst>
                                      </p:cBhvr>
                                      <p:tavLst>
                                        <p:tav tm="0">
                                          <p:val>
                                            <p:strVal val="#ppt_y"/>
                                          </p:val>
                                        </p:tav>
                                        <p:tav tm="100000">
                                          <p:val>
                                            <p:strVal val="#ppt_y"/>
                                          </p:val>
                                        </p:tav>
                                      </p:tavLst>
                                    </p:anim>
                                    <p:anim calcmode="lin" valueType="num">
                                      <p:cBhvr>
                                        <p:cTn id="20" dur="300" fill="hold"/>
                                        <p:tgtEl>
                                          <p:spTgt spid="57363"/>
                                        </p:tgtEl>
                                        <p:attrNameLst>
                                          <p:attrName>ppt_w</p:attrName>
                                        </p:attrNameLst>
                                      </p:cBhvr>
                                      <p:tavLst>
                                        <p:tav tm="0">
                                          <p:val>
                                            <p:fltVal val="0"/>
                                          </p:val>
                                        </p:tav>
                                        <p:tav tm="100000">
                                          <p:val>
                                            <p:strVal val="#ppt_w"/>
                                          </p:val>
                                        </p:tav>
                                      </p:tavLst>
                                    </p:anim>
                                    <p:anim calcmode="lin" valueType="num">
                                      <p:cBhvr>
                                        <p:cTn id="21" dur="300" fill="hold"/>
                                        <p:tgtEl>
                                          <p:spTgt spid="5736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50" grpId="0" autoUpdateAnimBg="0"/>
      <p:bldP spid="57363"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灯片编号占位符 3"/>
          <p:cNvSpPr>
            <a:spLocks noGrp="1"/>
          </p:cNvSpPr>
          <p:nvPr>
            <p:ph type="sldNum" sz="quarter" idx="12"/>
          </p:nvPr>
        </p:nvSpPr>
        <p:spPr>
          <a:noFill/>
        </p:spPr>
        <p:txBody>
          <a:bodyPr/>
          <a:lstStyle>
            <a:lvl1pPr defTabSz="1915969" eaLnBrk="0" hangingPunct="0">
              <a:defRPr kumimoji="1" sz="3000">
                <a:solidFill>
                  <a:schemeClr val="tx1"/>
                </a:solidFill>
                <a:latin typeface="Times New Roman" pitchFamily="18" charset="0"/>
                <a:ea typeface="宋体" pitchFamily="2" charset="-122"/>
              </a:defRPr>
            </a:lvl1pPr>
            <a:lvl2pPr marL="921555" indent="-354444" defTabSz="1915969" eaLnBrk="0" hangingPunct="0">
              <a:defRPr kumimoji="1" sz="3000">
                <a:solidFill>
                  <a:schemeClr val="tx1"/>
                </a:solidFill>
                <a:latin typeface="Times New Roman" pitchFamily="18" charset="0"/>
                <a:ea typeface="宋体" pitchFamily="2" charset="-122"/>
              </a:defRPr>
            </a:lvl2pPr>
            <a:lvl3pPr marL="1417777" indent="-283555" defTabSz="1915969" eaLnBrk="0" hangingPunct="0">
              <a:defRPr kumimoji="1" sz="3000">
                <a:solidFill>
                  <a:schemeClr val="tx1"/>
                </a:solidFill>
                <a:latin typeface="Times New Roman" pitchFamily="18" charset="0"/>
                <a:ea typeface="宋体" pitchFamily="2" charset="-122"/>
              </a:defRPr>
            </a:lvl3pPr>
            <a:lvl4pPr marL="1984888" indent="-283555" defTabSz="1915969" eaLnBrk="0" hangingPunct="0">
              <a:defRPr kumimoji="1" sz="3000">
                <a:solidFill>
                  <a:schemeClr val="tx1"/>
                </a:solidFill>
                <a:latin typeface="Times New Roman" pitchFamily="18" charset="0"/>
                <a:ea typeface="宋体" pitchFamily="2" charset="-122"/>
              </a:defRPr>
            </a:lvl4pPr>
            <a:lvl5pPr marL="2551999" indent="-283555" defTabSz="1915969" eaLnBrk="0" hangingPunct="0">
              <a:defRPr kumimoji="1" sz="3000">
                <a:solidFill>
                  <a:schemeClr val="tx1"/>
                </a:solidFill>
                <a:latin typeface="Times New Roman" pitchFamily="18" charset="0"/>
                <a:ea typeface="宋体" pitchFamily="2" charset="-122"/>
              </a:defRPr>
            </a:lvl5pPr>
            <a:lvl6pPr marL="3119110"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6pPr>
            <a:lvl7pPr marL="3686221"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7pPr>
            <a:lvl8pPr marL="425333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8pPr>
            <a:lvl9pPr marL="482044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9pPr>
          </a:lstStyle>
          <a:p>
            <a:pPr eaLnBrk="1" hangingPunct="1"/>
            <a:fld id="{332B8C74-DDEA-46D8-B887-0BE5D6AC8EA5}" type="slidenum">
              <a:rPr lang="en-US" altLang="zh-CN" sz="4100">
                <a:solidFill>
                  <a:srgbClr val="0000FF"/>
                </a:solidFill>
              </a:rPr>
              <a:pPr eaLnBrk="1" hangingPunct="1"/>
              <a:t>21</a:t>
            </a:fld>
            <a:endParaRPr lang="en-US" altLang="zh-CN" sz="4100">
              <a:solidFill>
                <a:srgbClr val="0000FF"/>
              </a:solidFill>
            </a:endParaRPr>
          </a:p>
        </p:txBody>
      </p:sp>
      <p:sp>
        <p:nvSpPr>
          <p:cNvPr id="11269" name="Text Box 5"/>
          <p:cNvSpPr txBox="1">
            <a:spLocks noChangeArrowheads="1"/>
          </p:cNvSpPr>
          <p:nvPr/>
        </p:nvSpPr>
        <p:spPr bwMode="auto">
          <a:xfrm>
            <a:off x="1426834" y="247676"/>
            <a:ext cx="12096634" cy="1116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en-US" altLang="zh-CN" sz="6000" b="1" dirty="0"/>
              <a:t>2.</a:t>
            </a:r>
            <a:r>
              <a:rPr lang="zh-CN" altLang="en-US" sz="6000" b="1" dirty="0"/>
              <a:t>被测要素的标注方法 </a:t>
            </a:r>
          </a:p>
        </p:txBody>
      </p:sp>
      <p:sp>
        <p:nvSpPr>
          <p:cNvPr id="11270" name="Text Box 6"/>
          <p:cNvSpPr txBox="1">
            <a:spLocks noChangeArrowheads="1"/>
          </p:cNvSpPr>
          <p:nvPr/>
        </p:nvSpPr>
        <p:spPr bwMode="auto">
          <a:xfrm>
            <a:off x="606087" y="1164272"/>
            <a:ext cx="16825883" cy="2963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spcBef>
                <a:spcPct val="50000"/>
              </a:spcBef>
            </a:pPr>
            <a:r>
              <a:rPr lang="en-US" altLang="zh-CN" sz="5000" dirty="0"/>
              <a:t>        </a:t>
            </a:r>
            <a:r>
              <a:rPr lang="zh-CN" altLang="en-US" sz="5000" b="1" dirty="0"/>
              <a:t>用带箭头的指引线从框格的</a:t>
            </a:r>
            <a:r>
              <a:rPr lang="zh-CN" altLang="en-US" sz="5000" b="1" dirty="0">
                <a:solidFill>
                  <a:srgbClr val="FF3300"/>
                </a:solidFill>
              </a:rPr>
              <a:t>任意一侧引出，并且必需垂直该框格，它的箭头与被测要素相连</a:t>
            </a:r>
            <a:r>
              <a:rPr lang="zh-CN" altLang="en-US" sz="5000" b="1" dirty="0"/>
              <a:t>。指引线引向被测要素时，</a:t>
            </a:r>
            <a:r>
              <a:rPr lang="zh-CN" altLang="en-US" sz="5000" b="1" dirty="0">
                <a:solidFill>
                  <a:srgbClr val="FF3300"/>
                </a:solidFill>
              </a:rPr>
              <a:t>可以弯折，一般只弯折一次</a:t>
            </a:r>
            <a:r>
              <a:rPr lang="zh-CN" altLang="en-US" sz="5000" b="1" dirty="0"/>
              <a:t>。</a:t>
            </a:r>
            <a:endParaRPr lang="zh-CN" altLang="en-US" sz="6000" b="1" dirty="0"/>
          </a:p>
        </p:txBody>
      </p:sp>
      <p:sp>
        <p:nvSpPr>
          <p:cNvPr id="11280" name="Text Box 16"/>
          <p:cNvSpPr txBox="1">
            <a:spLocks noChangeArrowheads="1"/>
          </p:cNvSpPr>
          <p:nvPr/>
        </p:nvSpPr>
        <p:spPr bwMode="auto">
          <a:xfrm>
            <a:off x="1368900" y="3921854"/>
            <a:ext cx="11527660" cy="963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sz="5000" b="1"/>
              <a:t>（</a:t>
            </a:r>
            <a:r>
              <a:rPr lang="en-US" altLang="zh-CN" sz="5000" b="1"/>
              <a:t>1</a:t>
            </a:r>
            <a:r>
              <a:rPr lang="zh-CN" altLang="en-US" sz="5000" b="1"/>
              <a:t>）被测要素为</a:t>
            </a:r>
            <a:r>
              <a:rPr lang="zh-CN" altLang="en-US" sz="5000" b="1">
                <a:solidFill>
                  <a:srgbClr val="FF3399"/>
                </a:solidFill>
              </a:rPr>
              <a:t>组成要素</a:t>
            </a:r>
            <a:r>
              <a:rPr lang="zh-CN" altLang="en-US" sz="5000" b="1"/>
              <a:t>时</a:t>
            </a:r>
          </a:p>
        </p:txBody>
      </p:sp>
      <p:grpSp>
        <p:nvGrpSpPr>
          <p:cNvPr id="11300" name="Group 36"/>
          <p:cNvGrpSpPr>
            <a:grpSpLocks/>
          </p:cNvGrpSpPr>
          <p:nvPr/>
        </p:nvGrpSpPr>
        <p:grpSpPr bwMode="auto">
          <a:xfrm>
            <a:off x="5889151" y="8586730"/>
            <a:ext cx="6800240" cy="2316837"/>
            <a:chOff x="2021" y="1947"/>
            <a:chExt cx="2176" cy="795"/>
          </a:xfrm>
        </p:grpSpPr>
        <p:sp>
          <p:nvSpPr>
            <p:cNvPr id="22551" name="Oval 33"/>
            <p:cNvSpPr>
              <a:spLocks noChangeArrowheads="1"/>
            </p:cNvSpPr>
            <p:nvPr/>
          </p:nvSpPr>
          <p:spPr bwMode="auto">
            <a:xfrm>
              <a:off x="2529" y="1947"/>
              <a:ext cx="753" cy="795"/>
            </a:xfrm>
            <a:prstGeom prst="ellipse">
              <a:avLst/>
            </a:prstGeom>
            <a:solidFill>
              <a:schemeClr val="bg1"/>
            </a:solidFill>
            <a:ln w="28575">
              <a:solidFill>
                <a:srgbClr val="FF3399"/>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4564" tIns="77281" rIns="154564" bIns="77281" anchor="ctr"/>
            <a:lstStyle/>
            <a:p>
              <a:pPr defTabSz="1915969"/>
              <a:r>
                <a:rPr lang="zh-CN" altLang="en-US" sz="5100" b="1">
                  <a:solidFill>
                    <a:srgbClr val="FF3399"/>
                  </a:solidFill>
                </a:rPr>
                <a:t>指引线</a:t>
              </a:r>
            </a:p>
          </p:txBody>
        </p:sp>
        <p:sp>
          <p:nvSpPr>
            <p:cNvPr id="22552" name="Line 34"/>
            <p:cNvSpPr>
              <a:spLocks noChangeShapeType="1"/>
            </p:cNvSpPr>
            <p:nvPr/>
          </p:nvSpPr>
          <p:spPr bwMode="auto">
            <a:xfrm>
              <a:off x="2021" y="2075"/>
              <a:ext cx="616" cy="16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4564" tIns="77281" rIns="154564" bIns="77281" anchor="ctr"/>
            <a:lstStyle/>
            <a:p>
              <a:endParaRPr lang="zh-CN" altLang="en-US"/>
            </a:p>
          </p:txBody>
        </p:sp>
        <p:sp>
          <p:nvSpPr>
            <p:cNvPr id="22553" name="Line 35"/>
            <p:cNvSpPr>
              <a:spLocks noChangeShapeType="1"/>
            </p:cNvSpPr>
            <p:nvPr/>
          </p:nvSpPr>
          <p:spPr bwMode="auto">
            <a:xfrm flipV="1">
              <a:off x="3255" y="1975"/>
              <a:ext cx="942" cy="174"/>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4564" tIns="77281" rIns="154564" bIns="77281" anchor="ctr"/>
            <a:lstStyle/>
            <a:p>
              <a:endParaRPr lang="zh-CN" altLang="en-US"/>
            </a:p>
          </p:txBody>
        </p:sp>
      </p:grpSp>
      <p:grpSp>
        <p:nvGrpSpPr>
          <p:cNvPr id="11304" name="Group 40"/>
          <p:cNvGrpSpPr>
            <a:grpSpLocks/>
          </p:cNvGrpSpPr>
          <p:nvPr/>
        </p:nvGrpSpPr>
        <p:grpSpPr bwMode="auto">
          <a:xfrm>
            <a:off x="7088258" y="10597396"/>
            <a:ext cx="3588021" cy="2882385"/>
            <a:chOff x="2450" y="2415"/>
            <a:chExt cx="1148" cy="584"/>
          </a:xfrm>
        </p:grpSpPr>
        <p:sp>
          <p:nvSpPr>
            <p:cNvPr id="22549" name="AutoShape 38"/>
            <p:cNvSpPr>
              <a:spLocks noChangeArrowheads="1"/>
            </p:cNvSpPr>
            <p:nvPr/>
          </p:nvSpPr>
          <p:spPr bwMode="auto">
            <a:xfrm>
              <a:off x="2450" y="2575"/>
              <a:ext cx="767" cy="424"/>
            </a:xfrm>
            <a:prstGeom prst="wedgeRoundRectCallout">
              <a:avLst>
                <a:gd name="adj1" fmla="val -120532"/>
                <a:gd name="adj2" fmla="val -9880"/>
                <a:gd name="adj3" fmla="val 16667"/>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4564" tIns="77281" rIns="154564" bIns="77281"/>
            <a:lstStyle/>
            <a:p>
              <a:pPr defTabSz="1915969"/>
              <a:r>
                <a:rPr lang="zh-CN" altLang="en-US" sz="5100" b="1" dirty="0">
                  <a:solidFill>
                    <a:srgbClr val="FF3399"/>
                  </a:solidFill>
                </a:rPr>
                <a:t>尺寸线</a:t>
              </a:r>
            </a:p>
          </p:txBody>
        </p:sp>
        <p:sp>
          <p:nvSpPr>
            <p:cNvPr id="22550" name="Line 39"/>
            <p:cNvSpPr>
              <a:spLocks noChangeShapeType="1"/>
            </p:cNvSpPr>
            <p:nvPr/>
          </p:nvSpPr>
          <p:spPr bwMode="auto">
            <a:xfrm flipV="1">
              <a:off x="3237" y="2415"/>
              <a:ext cx="361" cy="374"/>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4564" tIns="77281" rIns="154564" bIns="77281"/>
            <a:lstStyle/>
            <a:p>
              <a:endParaRPr lang="zh-CN" altLang="en-US"/>
            </a:p>
          </p:txBody>
        </p:sp>
      </p:grpSp>
      <p:sp>
        <p:nvSpPr>
          <p:cNvPr id="11307" name="Text Box 43"/>
          <p:cNvSpPr txBox="1">
            <a:spLocks noChangeArrowheads="1"/>
          </p:cNvSpPr>
          <p:nvPr/>
        </p:nvSpPr>
        <p:spPr bwMode="auto">
          <a:xfrm>
            <a:off x="813516" y="4797492"/>
            <a:ext cx="16556948" cy="2884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5000" dirty="0"/>
              <a:t>        </a:t>
            </a:r>
            <a:r>
              <a:rPr lang="zh-CN" altLang="en-US" sz="5000" b="1" dirty="0"/>
              <a:t>当几何公差涉及轮廓线或轮廓面时，箭头指向该要素的轮廓线或其延长线，箭头必须与尺寸线</a:t>
            </a:r>
            <a:r>
              <a:rPr lang="zh-CN" altLang="en-US" sz="5000" b="1" dirty="0">
                <a:solidFill>
                  <a:srgbClr val="FF3300"/>
                </a:solidFill>
              </a:rPr>
              <a:t>明显错开</a:t>
            </a:r>
            <a:r>
              <a:rPr lang="zh-CN" altLang="en-US" sz="5000" b="1" dirty="0"/>
              <a:t>（大于</a:t>
            </a:r>
            <a:r>
              <a:rPr lang="en-US" altLang="zh-CN" sz="5000" b="1" dirty="0"/>
              <a:t>3mm</a:t>
            </a:r>
            <a:r>
              <a:rPr lang="zh-CN" altLang="en-US" sz="5000" b="1" dirty="0"/>
              <a:t>），如图</a:t>
            </a:r>
            <a:r>
              <a:rPr lang="en-US" altLang="zh-CN" sz="5000" b="1" dirty="0"/>
              <a:t>4.5 </a:t>
            </a:r>
            <a:r>
              <a:rPr lang="zh-CN" altLang="en-US" sz="5000" b="1" dirty="0"/>
              <a:t>（</a:t>
            </a:r>
            <a:r>
              <a:rPr lang="en-US" altLang="zh-CN" sz="5000" b="1" dirty="0"/>
              <a:t>a</a:t>
            </a:r>
            <a:r>
              <a:rPr lang="zh-CN" altLang="en-US" sz="5000" b="1" dirty="0"/>
              <a:t>）、（</a:t>
            </a:r>
            <a:r>
              <a:rPr lang="en-US" altLang="zh-CN" sz="5000" b="1" dirty="0"/>
              <a:t>b</a:t>
            </a:r>
            <a:r>
              <a:rPr lang="zh-CN" altLang="en-US" sz="5000" b="1" dirty="0"/>
              <a:t>）所示。 </a:t>
            </a:r>
            <a:r>
              <a:rPr lang="en-US" altLang="zh-CN" sz="5000" b="1" dirty="0"/>
              <a:t>0</a:t>
            </a:r>
            <a:endParaRPr lang="zh-CN" altLang="en-US" sz="5000" b="1" dirty="0"/>
          </a:p>
        </p:txBody>
      </p:sp>
      <p:grpSp>
        <p:nvGrpSpPr>
          <p:cNvPr id="11311" name="Group 47"/>
          <p:cNvGrpSpPr>
            <a:grpSpLocks/>
          </p:cNvGrpSpPr>
          <p:nvPr/>
        </p:nvGrpSpPr>
        <p:grpSpPr bwMode="auto">
          <a:xfrm>
            <a:off x="1037586" y="7607730"/>
            <a:ext cx="7941846" cy="4898902"/>
            <a:chOff x="452" y="4133"/>
            <a:chExt cx="4341" cy="2512"/>
          </a:xfrm>
        </p:grpSpPr>
        <p:grpSp>
          <p:nvGrpSpPr>
            <p:cNvPr id="22544" name="Group 23"/>
            <p:cNvGrpSpPr>
              <a:grpSpLocks/>
            </p:cNvGrpSpPr>
            <p:nvPr/>
          </p:nvGrpSpPr>
          <p:grpSpPr bwMode="auto">
            <a:xfrm>
              <a:off x="452" y="4133"/>
              <a:ext cx="4341" cy="2512"/>
              <a:chOff x="751" y="1535"/>
              <a:chExt cx="2540" cy="1507"/>
            </a:xfrm>
          </p:grpSpPr>
          <p:pic>
            <p:nvPicPr>
              <p:cNvPr id="22546" name="Picture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1" y="1535"/>
                <a:ext cx="2540" cy="15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547" name="Line 21"/>
              <p:cNvSpPr>
                <a:spLocks noChangeShapeType="1"/>
              </p:cNvSpPr>
              <p:nvPr/>
            </p:nvSpPr>
            <p:spPr bwMode="auto">
              <a:xfrm>
                <a:off x="2220" y="2432"/>
                <a:ext cx="0" cy="530"/>
              </a:xfrm>
              <a:prstGeom prst="line">
                <a:avLst/>
              </a:prstGeom>
              <a:noFill/>
              <a:ln w="57150">
                <a:solidFill>
                  <a:srgbClr val="FF3399"/>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548" name="Line 22"/>
              <p:cNvSpPr>
                <a:spLocks noChangeShapeType="1"/>
              </p:cNvSpPr>
              <p:nvPr/>
            </p:nvSpPr>
            <p:spPr bwMode="auto">
              <a:xfrm>
                <a:off x="2368" y="1755"/>
                <a:ext cx="0" cy="668"/>
              </a:xfrm>
              <a:prstGeom prst="line">
                <a:avLst/>
              </a:prstGeom>
              <a:noFill/>
              <a:ln w="57150">
                <a:solidFill>
                  <a:srgbClr val="FF33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2545" name="Text Box 45"/>
            <p:cNvSpPr txBox="1">
              <a:spLocks noChangeArrowheads="1"/>
            </p:cNvSpPr>
            <p:nvPr/>
          </p:nvSpPr>
          <p:spPr bwMode="auto">
            <a:xfrm>
              <a:off x="715" y="6332"/>
              <a:ext cx="1159" cy="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图</a:t>
              </a:r>
              <a:r>
                <a:rPr lang="en-US" altLang="zh-CN" b="1"/>
                <a:t>4.5  (a)</a:t>
              </a:r>
            </a:p>
          </p:txBody>
        </p:sp>
      </p:grpSp>
      <p:grpSp>
        <p:nvGrpSpPr>
          <p:cNvPr id="11312" name="Group 48"/>
          <p:cNvGrpSpPr>
            <a:grpSpLocks/>
          </p:cNvGrpSpPr>
          <p:nvPr/>
        </p:nvGrpSpPr>
        <p:grpSpPr bwMode="auto">
          <a:xfrm>
            <a:off x="10424996" y="7357086"/>
            <a:ext cx="5867198" cy="5008112"/>
            <a:chOff x="5874" y="4065"/>
            <a:chExt cx="3207" cy="2568"/>
          </a:xfrm>
        </p:grpSpPr>
        <p:grpSp>
          <p:nvGrpSpPr>
            <p:cNvPr id="22539" name="Group 26"/>
            <p:cNvGrpSpPr>
              <a:grpSpLocks/>
            </p:cNvGrpSpPr>
            <p:nvPr/>
          </p:nvGrpSpPr>
          <p:grpSpPr bwMode="auto">
            <a:xfrm>
              <a:off x="5874" y="4065"/>
              <a:ext cx="3207" cy="2311"/>
              <a:chOff x="3339" y="1537"/>
              <a:chExt cx="1878" cy="1387"/>
            </a:xfrm>
          </p:grpSpPr>
          <p:pic>
            <p:nvPicPr>
              <p:cNvPr id="22541"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39" y="1537"/>
                <a:ext cx="1878" cy="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542" name="Line 24"/>
              <p:cNvSpPr>
                <a:spLocks noChangeShapeType="1"/>
              </p:cNvSpPr>
              <p:nvPr/>
            </p:nvSpPr>
            <p:spPr bwMode="auto">
              <a:xfrm>
                <a:off x="3419" y="2277"/>
                <a:ext cx="0" cy="466"/>
              </a:xfrm>
              <a:prstGeom prst="line">
                <a:avLst/>
              </a:prstGeom>
              <a:noFill/>
              <a:ln w="57150">
                <a:solidFill>
                  <a:srgbClr val="FF3399"/>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543" name="Line 25"/>
              <p:cNvSpPr>
                <a:spLocks noChangeShapeType="1"/>
              </p:cNvSpPr>
              <p:nvPr/>
            </p:nvSpPr>
            <p:spPr bwMode="auto">
              <a:xfrm>
                <a:off x="3959" y="1838"/>
                <a:ext cx="0" cy="439"/>
              </a:xfrm>
              <a:prstGeom prst="line">
                <a:avLst/>
              </a:prstGeom>
              <a:noFill/>
              <a:ln w="57150">
                <a:solidFill>
                  <a:srgbClr val="FF33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2540" name="Text Box 46"/>
            <p:cNvSpPr txBox="1">
              <a:spLocks noChangeArrowheads="1"/>
            </p:cNvSpPr>
            <p:nvPr/>
          </p:nvSpPr>
          <p:spPr bwMode="auto">
            <a:xfrm>
              <a:off x="6813" y="6396"/>
              <a:ext cx="1159" cy="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图</a:t>
              </a:r>
              <a:r>
                <a:rPr lang="en-US" altLang="zh-CN" b="1"/>
                <a:t>4.5  (b)</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269"/>
                                        </p:tgtEl>
                                        <p:attrNameLst>
                                          <p:attrName>style.visibility</p:attrName>
                                        </p:attrNameLst>
                                      </p:cBhvr>
                                      <p:to>
                                        <p:strVal val="visible"/>
                                      </p:to>
                                    </p:set>
                                    <p:animEffect transition="in" filter="wipe(left)">
                                      <p:cBhvr>
                                        <p:cTn id="7" dur="300"/>
                                        <p:tgtEl>
                                          <p:spTgt spid="1126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1270"/>
                                        </p:tgtEl>
                                        <p:attrNameLst>
                                          <p:attrName>style.visibility</p:attrName>
                                        </p:attrNameLst>
                                      </p:cBhvr>
                                      <p:to>
                                        <p:strVal val="visible"/>
                                      </p:to>
                                    </p:set>
                                    <p:animEffect transition="in" filter="wipe(left)">
                                      <p:cBhvr>
                                        <p:cTn id="12" dur="300"/>
                                        <p:tgtEl>
                                          <p:spTgt spid="1127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1280"/>
                                        </p:tgtEl>
                                        <p:attrNameLst>
                                          <p:attrName>style.visibility</p:attrName>
                                        </p:attrNameLst>
                                      </p:cBhvr>
                                      <p:to>
                                        <p:strVal val="visible"/>
                                      </p:to>
                                    </p:set>
                                    <p:animEffect transition="in" filter="wipe(left)">
                                      <p:cBhvr>
                                        <p:cTn id="17" dur="300"/>
                                        <p:tgtEl>
                                          <p:spTgt spid="1128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1307"/>
                                        </p:tgtEl>
                                        <p:attrNameLst>
                                          <p:attrName>style.visibility</p:attrName>
                                        </p:attrNameLst>
                                      </p:cBhvr>
                                      <p:to>
                                        <p:strVal val="visible"/>
                                      </p:to>
                                    </p:set>
                                    <p:animEffect transition="in" filter="wipe(left)">
                                      <p:cBhvr>
                                        <p:cTn id="22" dur="300"/>
                                        <p:tgtEl>
                                          <p:spTgt spid="1130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8" fill="hold" nodeType="clickEffect">
                                  <p:stCondLst>
                                    <p:cond delay="0"/>
                                  </p:stCondLst>
                                  <p:childTnLst>
                                    <p:set>
                                      <p:cBhvr>
                                        <p:cTn id="26" dur="1" fill="hold">
                                          <p:stCondLst>
                                            <p:cond delay="0"/>
                                          </p:stCondLst>
                                        </p:cTn>
                                        <p:tgtEl>
                                          <p:spTgt spid="11311"/>
                                        </p:tgtEl>
                                        <p:attrNameLst>
                                          <p:attrName>style.visibility</p:attrName>
                                        </p:attrNameLst>
                                      </p:cBhvr>
                                      <p:to>
                                        <p:strVal val="visible"/>
                                      </p:to>
                                    </p:set>
                                    <p:anim calcmode="lin" valueType="num">
                                      <p:cBhvr additive="base">
                                        <p:cTn id="27" dur="500" fill="hold"/>
                                        <p:tgtEl>
                                          <p:spTgt spid="11311"/>
                                        </p:tgtEl>
                                        <p:attrNameLst>
                                          <p:attrName>ppt_x</p:attrName>
                                        </p:attrNameLst>
                                      </p:cBhvr>
                                      <p:tavLst>
                                        <p:tav tm="0">
                                          <p:val>
                                            <p:strVal val="0-#ppt_w/2"/>
                                          </p:val>
                                        </p:tav>
                                        <p:tav tm="100000">
                                          <p:val>
                                            <p:strVal val="#ppt_x"/>
                                          </p:val>
                                        </p:tav>
                                      </p:tavLst>
                                    </p:anim>
                                    <p:anim calcmode="lin" valueType="num">
                                      <p:cBhvr additive="base">
                                        <p:cTn id="28" dur="500" fill="hold"/>
                                        <p:tgtEl>
                                          <p:spTgt spid="11311"/>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2" fill="hold" nodeType="clickEffect">
                                  <p:stCondLst>
                                    <p:cond delay="0"/>
                                  </p:stCondLst>
                                  <p:childTnLst>
                                    <p:set>
                                      <p:cBhvr>
                                        <p:cTn id="32" dur="1" fill="hold">
                                          <p:stCondLst>
                                            <p:cond delay="0"/>
                                          </p:stCondLst>
                                        </p:cTn>
                                        <p:tgtEl>
                                          <p:spTgt spid="11312"/>
                                        </p:tgtEl>
                                        <p:attrNameLst>
                                          <p:attrName>style.visibility</p:attrName>
                                        </p:attrNameLst>
                                      </p:cBhvr>
                                      <p:to>
                                        <p:strVal val="visible"/>
                                      </p:to>
                                    </p:set>
                                    <p:anim calcmode="lin" valueType="num">
                                      <p:cBhvr additive="base">
                                        <p:cTn id="33" dur="500" fill="hold"/>
                                        <p:tgtEl>
                                          <p:spTgt spid="11312"/>
                                        </p:tgtEl>
                                        <p:attrNameLst>
                                          <p:attrName>ppt_x</p:attrName>
                                        </p:attrNameLst>
                                      </p:cBhvr>
                                      <p:tavLst>
                                        <p:tav tm="0">
                                          <p:val>
                                            <p:strVal val="1+#ppt_w/2"/>
                                          </p:val>
                                        </p:tav>
                                        <p:tav tm="100000">
                                          <p:val>
                                            <p:strVal val="#ppt_x"/>
                                          </p:val>
                                        </p:tav>
                                      </p:tavLst>
                                    </p:anim>
                                    <p:anim calcmode="lin" valueType="num">
                                      <p:cBhvr additive="base">
                                        <p:cTn id="34" dur="500" fill="hold"/>
                                        <p:tgtEl>
                                          <p:spTgt spid="11312"/>
                                        </p:tgtEl>
                                        <p:attrNameLst>
                                          <p:attrName>ppt_y</p:attrName>
                                        </p:attrNameLst>
                                      </p:cBhvr>
                                      <p:tavLst>
                                        <p:tav tm="0">
                                          <p:val>
                                            <p:strVal val="#ppt_y"/>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16" presetClass="entr" presetSubtype="42" fill="hold" nodeType="clickEffect">
                                  <p:stCondLst>
                                    <p:cond delay="0"/>
                                  </p:stCondLst>
                                  <p:childTnLst>
                                    <p:set>
                                      <p:cBhvr>
                                        <p:cTn id="38" dur="1" fill="hold">
                                          <p:stCondLst>
                                            <p:cond delay="0"/>
                                          </p:stCondLst>
                                        </p:cTn>
                                        <p:tgtEl>
                                          <p:spTgt spid="11300"/>
                                        </p:tgtEl>
                                        <p:attrNameLst>
                                          <p:attrName>style.visibility</p:attrName>
                                        </p:attrNameLst>
                                      </p:cBhvr>
                                      <p:to>
                                        <p:strVal val="visible"/>
                                      </p:to>
                                    </p:set>
                                    <p:animEffect transition="in" filter="barn(outHorizontal)">
                                      <p:cBhvr>
                                        <p:cTn id="39" dur="500"/>
                                        <p:tgtEl>
                                          <p:spTgt spid="11300"/>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16" presetClass="entr" presetSubtype="37" fill="hold" nodeType="clickEffect">
                                  <p:stCondLst>
                                    <p:cond delay="0"/>
                                  </p:stCondLst>
                                  <p:childTnLst>
                                    <p:set>
                                      <p:cBhvr>
                                        <p:cTn id="43" dur="1" fill="hold">
                                          <p:stCondLst>
                                            <p:cond delay="0"/>
                                          </p:stCondLst>
                                        </p:cTn>
                                        <p:tgtEl>
                                          <p:spTgt spid="11304"/>
                                        </p:tgtEl>
                                        <p:attrNameLst>
                                          <p:attrName>style.visibility</p:attrName>
                                        </p:attrNameLst>
                                      </p:cBhvr>
                                      <p:to>
                                        <p:strVal val="visible"/>
                                      </p:to>
                                    </p:set>
                                    <p:animEffect transition="in" filter="barn(outVertical)">
                                      <p:cBhvr>
                                        <p:cTn id="44" dur="500"/>
                                        <p:tgtEl>
                                          <p:spTgt spid="113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9" grpId="0" autoUpdateAnimBg="0"/>
      <p:bldP spid="11270" grpId="0" autoUpdateAnimBg="0"/>
      <p:bldP spid="11280" grpId="0" autoUpdateAnimBg="0"/>
      <p:bldP spid="11307"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5"/>
          <p:cNvSpPr>
            <a:spLocks noGrp="1"/>
          </p:cNvSpPr>
          <p:nvPr>
            <p:ph type="sldNum" sz="quarter" idx="12"/>
          </p:nvPr>
        </p:nvSpPr>
        <p:spPr>
          <a:noFill/>
        </p:spPr>
        <p:txBody>
          <a:bodyPr/>
          <a:lstStyle>
            <a:lvl1pPr defTabSz="1915969" eaLnBrk="0" hangingPunct="0">
              <a:defRPr kumimoji="1" sz="3000">
                <a:solidFill>
                  <a:schemeClr val="tx1"/>
                </a:solidFill>
                <a:latin typeface="Times New Roman" pitchFamily="18" charset="0"/>
                <a:ea typeface="宋体" pitchFamily="2" charset="-122"/>
              </a:defRPr>
            </a:lvl1pPr>
            <a:lvl2pPr marL="921555" indent="-354444" defTabSz="1915969" eaLnBrk="0" hangingPunct="0">
              <a:defRPr kumimoji="1" sz="3000">
                <a:solidFill>
                  <a:schemeClr val="tx1"/>
                </a:solidFill>
                <a:latin typeface="Times New Roman" pitchFamily="18" charset="0"/>
                <a:ea typeface="宋体" pitchFamily="2" charset="-122"/>
              </a:defRPr>
            </a:lvl2pPr>
            <a:lvl3pPr marL="1417777" indent="-283555" defTabSz="1915969" eaLnBrk="0" hangingPunct="0">
              <a:defRPr kumimoji="1" sz="3000">
                <a:solidFill>
                  <a:schemeClr val="tx1"/>
                </a:solidFill>
                <a:latin typeface="Times New Roman" pitchFamily="18" charset="0"/>
                <a:ea typeface="宋体" pitchFamily="2" charset="-122"/>
              </a:defRPr>
            </a:lvl3pPr>
            <a:lvl4pPr marL="1984888" indent="-283555" defTabSz="1915969" eaLnBrk="0" hangingPunct="0">
              <a:defRPr kumimoji="1" sz="3000">
                <a:solidFill>
                  <a:schemeClr val="tx1"/>
                </a:solidFill>
                <a:latin typeface="Times New Roman" pitchFamily="18" charset="0"/>
                <a:ea typeface="宋体" pitchFamily="2" charset="-122"/>
              </a:defRPr>
            </a:lvl4pPr>
            <a:lvl5pPr marL="2551999" indent="-283555" defTabSz="1915969" eaLnBrk="0" hangingPunct="0">
              <a:defRPr kumimoji="1" sz="3000">
                <a:solidFill>
                  <a:schemeClr val="tx1"/>
                </a:solidFill>
                <a:latin typeface="Times New Roman" pitchFamily="18" charset="0"/>
                <a:ea typeface="宋体" pitchFamily="2" charset="-122"/>
              </a:defRPr>
            </a:lvl5pPr>
            <a:lvl6pPr marL="3119110"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6pPr>
            <a:lvl7pPr marL="3686221"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7pPr>
            <a:lvl8pPr marL="425333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8pPr>
            <a:lvl9pPr marL="482044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9pPr>
          </a:lstStyle>
          <a:p>
            <a:pPr eaLnBrk="1" hangingPunct="1"/>
            <a:fld id="{9B4104DA-5685-4328-8D16-E89C78584D0D}" type="slidenum">
              <a:rPr lang="en-US" altLang="zh-CN" sz="4100">
                <a:solidFill>
                  <a:srgbClr val="0000FF"/>
                </a:solidFill>
              </a:rPr>
              <a:pPr eaLnBrk="1" hangingPunct="1"/>
              <a:t>22</a:t>
            </a:fld>
            <a:endParaRPr lang="en-US" altLang="zh-CN" sz="4100">
              <a:solidFill>
                <a:srgbClr val="0000FF"/>
              </a:solidFill>
            </a:endParaRPr>
          </a:p>
        </p:txBody>
      </p:sp>
      <p:sp>
        <p:nvSpPr>
          <p:cNvPr id="71685" name="Text Box 5"/>
          <p:cNvSpPr txBox="1">
            <a:spLocks noChangeArrowheads="1"/>
          </p:cNvSpPr>
          <p:nvPr/>
        </p:nvSpPr>
        <p:spPr bwMode="auto">
          <a:xfrm>
            <a:off x="1060062" y="705972"/>
            <a:ext cx="8541138" cy="3148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6000" dirty="0"/>
              <a:t>       </a:t>
            </a:r>
            <a:r>
              <a:rPr lang="zh-CN" altLang="en-US" sz="5000" b="1" dirty="0"/>
              <a:t>箭头也可指向引出线的水平线，引出线引自被测面，如图</a:t>
            </a:r>
            <a:r>
              <a:rPr lang="en-US" altLang="zh-CN" sz="5000" b="1" dirty="0"/>
              <a:t>4.5</a:t>
            </a:r>
            <a:r>
              <a:rPr lang="zh-CN" altLang="en-US" sz="5000" b="1" dirty="0"/>
              <a:t>（</a:t>
            </a:r>
            <a:r>
              <a:rPr lang="en-US" altLang="zh-CN" sz="5000" b="1" dirty="0"/>
              <a:t>c</a:t>
            </a:r>
            <a:r>
              <a:rPr lang="zh-CN" altLang="en-US" sz="5000" b="1" dirty="0"/>
              <a:t>）所示。</a:t>
            </a:r>
          </a:p>
        </p:txBody>
      </p:sp>
      <p:sp>
        <p:nvSpPr>
          <p:cNvPr id="71694" name="Text Box 14"/>
          <p:cNvSpPr txBox="1">
            <a:spLocks noChangeArrowheads="1"/>
          </p:cNvSpPr>
          <p:nvPr/>
        </p:nvSpPr>
        <p:spPr bwMode="auto">
          <a:xfrm>
            <a:off x="845750" y="4192931"/>
            <a:ext cx="10135413" cy="2199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ts val="6543"/>
              </a:lnSpc>
              <a:spcBef>
                <a:spcPct val="50000"/>
              </a:spcBef>
            </a:pPr>
            <a:r>
              <a:rPr lang="zh-CN" altLang="en-US" sz="5500" b="1" dirty="0"/>
              <a:t>（</a:t>
            </a:r>
            <a:r>
              <a:rPr lang="en-US" altLang="zh-CN" sz="5500" b="1" dirty="0"/>
              <a:t>2</a:t>
            </a:r>
            <a:r>
              <a:rPr lang="zh-CN" altLang="en-US" sz="5500" b="1" dirty="0"/>
              <a:t>）被测要素为</a:t>
            </a:r>
            <a:r>
              <a:rPr lang="zh-CN" altLang="en-US" sz="5500" b="1" dirty="0">
                <a:solidFill>
                  <a:srgbClr val="FF3300"/>
                </a:solidFill>
              </a:rPr>
              <a:t>导出要素</a:t>
            </a:r>
            <a:endParaRPr lang="en-US" altLang="zh-CN" sz="5500" b="1" dirty="0">
              <a:solidFill>
                <a:srgbClr val="FF3300"/>
              </a:solidFill>
            </a:endParaRPr>
          </a:p>
          <a:p>
            <a:pPr algn="l" eaLnBrk="1" hangingPunct="1">
              <a:lnSpc>
                <a:spcPts val="6543"/>
              </a:lnSpc>
              <a:spcBef>
                <a:spcPct val="50000"/>
              </a:spcBef>
            </a:pPr>
            <a:r>
              <a:rPr lang="zh-CN" altLang="en-US" sz="5500" b="1" dirty="0"/>
              <a:t>        （中心要素）的标注</a:t>
            </a:r>
          </a:p>
        </p:txBody>
      </p:sp>
      <p:sp>
        <p:nvSpPr>
          <p:cNvPr id="71696" name="Text Box 16"/>
          <p:cNvSpPr txBox="1">
            <a:spLocks noChangeArrowheads="1"/>
          </p:cNvSpPr>
          <p:nvPr/>
        </p:nvSpPr>
        <p:spPr bwMode="auto">
          <a:xfrm>
            <a:off x="874674" y="6420057"/>
            <a:ext cx="16050178" cy="1961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5000" dirty="0"/>
              <a:t>        </a:t>
            </a:r>
            <a:r>
              <a:rPr lang="zh-CN" altLang="en-US" sz="5000" b="1" dirty="0"/>
              <a:t>当几何公差涉及要素的中心线、中心面或中心点时，箭头应位于相应</a:t>
            </a:r>
            <a:r>
              <a:rPr lang="zh-CN" altLang="en-US" sz="5000" b="1" dirty="0">
                <a:solidFill>
                  <a:srgbClr val="FF3300"/>
                </a:solidFill>
              </a:rPr>
              <a:t>尺寸线的延长线上</a:t>
            </a:r>
            <a:r>
              <a:rPr lang="zh-CN" altLang="en-US" sz="5000" b="1" dirty="0"/>
              <a:t>，如图</a:t>
            </a:r>
            <a:r>
              <a:rPr lang="en-US" altLang="zh-CN" sz="5000" b="1" dirty="0"/>
              <a:t>4.6</a:t>
            </a:r>
            <a:r>
              <a:rPr lang="zh-CN" altLang="en-US" sz="5000" b="1" dirty="0"/>
              <a:t>所示。</a:t>
            </a:r>
            <a:endParaRPr lang="zh-CN" altLang="en-US" sz="6000" b="1" dirty="0"/>
          </a:p>
        </p:txBody>
      </p:sp>
      <p:pic>
        <p:nvPicPr>
          <p:cNvPr id="23561" name="Picture 3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91617" y="1174020"/>
            <a:ext cx="6679493" cy="4781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 name="AutoShape 13"/>
          <p:cNvSpPr>
            <a:spLocks noChangeArrowheads="1"/>
          </p:cNvSpPr>
          <p:nvPr/>
        </p:nvSpPr>
        <p:spPr bwMode="auto">
          <a:xfrm>
            <a:off x="6957577" y="3285112"/>
            <a:ext cx="2643623" cy="821035"/>
          </a:xfrm>
          <a:prstGeom prst="wedgeRoundRectCallout">
            <a:avLst>
              <a:gd name="adj1" fmla="val 132491"/>
              <a:gd name="adj2" fmla="val -117935"/>
              <a:gd name="adj3" fmla="val 16667"/>
            </a:avLst>
          </a:prstGeom>
          <a:solidFill>
            <a:schemeClr val="bg1"/>
          </a:solidFill>
          <a:ln w="28575">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lstStyle/>
          <a:p>
            <a:r>
              <a:rPr lang="zh-CN" altLang="en-US" sz="4000" b="1">
                <a:solidFill>
                  <a:srgbClr val="FF3300"/>
                </a:solidFill>
              </a:rPr>
              <a:t>被测表面</a:t>
            </a:r>
          </a:p>
        </p:txBody>
      </p:sp>
      <p:pic>
        <p:nvPicPr>
          <p:cNvPr id="23579" name="Picture 2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5889" y="8711545"/>
            <a:ext cx="15536088" cy="44874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1685"/>
                                        </p:tgtEl>
                                        <p:attrNameLst>
                                          <p:attrName>style.visibility</p:attrName>
                                        </p:attrNameLst>
                                      </p:cBhvr>
                                      <p:to>
                                        <p:strVal val="visible"/>
                                      </p:to>
                                    </p:set>
                                    <p:animEffect transition="in" filter="wipe(left)">
                                      <p:cBhvr>
                                        <p:cTn id="7" dur="300"/>
                                        <p:tgtEl>
                                          <p:spTgt spid="7168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23561"/>
                                        </p:tgtEl>
                                        <p:attrNameLst>
                                          <p:attrName>style.visibility</p:attrName>
                                        </p:attrNameLst>
                                      </p:cBhvr>
                                      <p:to>
                                        <p:strVal val="visible"/>
                                      </p:to>
                                    </p:set>
                                    <p:anim calcmode="lin" valueType="num">
                                      <p:cBhvr additive="base">
                                        <p:cTn id="12" dur="2500" fill="hold"/>
                                        <p:tgtEl>
                                          <p:spTgt spid="23561"/>
                                        </p:tgtEl>
                                        <p:attrNameLst>
                                          <p:attrName>ppt_x</p:attrName>
                                        </p:attrNameLst>
                                      </p:cBhvr>
                                      <p:tavLst>
                                        <p:tav tm="0">
                                          <p:val>
                                            <p:strVal val="1+#ppt_w/2"/>
                                          </p:val>
                                        </p:tav>
                                        <p:tav tm="100000">
                                          <p:val>
                                            <p:strVal val="#ppt_x"/>
                                          </p:val>
                                        </p:tav>
                                      </p:tavLst>
                                    </p:anim>
                                    <p:anim calcmode="lin" valueType="num">
                                      <p:cBhvr additive="base">
                                        <p:cTn id="13" dur="2500" fill="hold"/>
                                        <p:tgtEl>
                                          <p:spTgt spid="23561"/>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17" presetClass="entr" presetSubtype="8" fill="hold" grpId="0" nodeType="clickEffect">
                                  <p:stCondLst>
                                    <p:cond delay="0"/>
                                  </p:stCondLst>
                                  <p:childTnLst>
                                    <p:set>
                                      <p:cBhvr>
                                        <p:cTn id="17" dur="1" fill="hold">
                                          <p:stCondLst>
                                            <p:cond delay="0"/>
                                          </p:stCondLst>
                                        </p:cTn>
                                        <p:tgtEl>
                                          <p:spTgt spid="34"/>
                                        </p:tgtEl>
                                        <p:attrNameLst>
                                          <p:attrName>style.visibility</p:attrName>
                                        </p:attrNameLst>
                                      </p:cBhvr>
                                      <p:to>
                                        <p:strVal val="visible"/>
                                      </p:to>
                                    </p:set>
                                    <p:anim calcmode="lin" valueType="num">
                                      <p:cBhvr>
                                        <p:cTn id="18" dur="500" fill="hold"/>
                                        <p:tgtEl>
                                          <p:spTgt spid="34"/>
                                        </p:tgtEl>
                                        <p:attrNameLst>
                                          <p:attrName>ppt_x</p:attrName>
                                        </p:attrNameLst>
                                      </p:cBhvr>
                                      <p:tavLst>
                                        <p:tav tm="0">
                                          <p:val>
                                            <p:strVal val="#ppt_x-#ppt_w/2"/>
                                          </p:val>
                                        </p:tav>
                                        <p:tav tm="100000">
                                          <p:val>
                                            <p:strVal val="#ppt_x"/>
                                          </p:val>
                                        </p:tav>
                                      </p:tavLst>
                                    </p:anim>
                                    <p:anim calcmode="lin" valueType="num">
                                      <p:cBhvr>
                                        <p:cTn id="19" dur="500" fill="hold"/>
                                        <p:tgtEl>
                                          <p:spTgt spid="34"/>
                                        </p:tgtEl>
                                        <p:attrNameLst>
                                          <p:attrName>ppt_y</p:attrName>
                                        </p:attrNameLst>
                                      </p:cBhvr>
                                      <p:tavLst>
                                        <p:tav tm="0">
                                          <p:val>
                                            <p:strVal val="#ppt_y"/>
                                          </p:val>
                                        </p:tav>
                                        <p:tav tm="100000">
                                          <p:val>
                                            <p:strVal val="#ppt_y"/>
                                          </p:val>
                                        </p:tav>
                                      </p:tavLst>
                                    </p:anim>
                                    <p:anim calcmode="lin" valueType="num">
                                      <p:cBhvr>
                                        <p:cTn id="20" dur="500" fill="hold"/>
                                        <p:tgtEl>
                                          <p:spTgt spid="34"/>
                                        </p:tgtEl>
                                        <p:attrNameLst>
                                          <p:attrName>ppt_w</p:attrName>
                                        </p:attrNameLst>
                                      </p:cBhvr>
                                      <p:tavLst>
                                        <p:tav tm="0">
                                          <p:val>
                                            <p:fltVal val="0"/>
                                          </p:val>
                                        </p:tav>
                                        <p:tav tm="100000">
                                          <p:val>
                                            <p:strVal val="#ppt_w"/>
                                          </p:val>
                                        </p:tav>
                                      </p:tavLst>
                                    </p:anim>
                                    <p:anim calcmode="lin" valueType="num">
                                      <p:cBhvr>
                                        <p:cTn id="21" dur="500" fill="hold"/>
                                        <p:tgtEl>
                                          <p:spTgt spid="34"/>
                                        </p:tgtEl>
                                        <p:attrNameLst>
                                          <p:attrName>ppt_h</p:attrName>
                                        </p:attrNameLst>
                                      </p:cBhvr>
                                      <p:tavLst>
                                        <p:tav tm="0">
                                          <p:val>
                                            <p:strVal val="#ppt_h"/>
                                          </p:val>
                                        </p:tav>
                                        <p:tav tm="100000">
                                          <p:val>
                                            <p:strVal val="#ppt_h"/>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grpId="0" nodeType="clickEffect">
                                  <p:stCondLst>
                                    <p:cond delay="0"/>
                                  </p:stCondLst>
                                  <p:iterate type="wd">
                                    <p:tmPct val="100000"/>
                                  </p:iterate>
                                  <p:childTnLst>
                                    <p:set>
                                      <p:cBhvr>
                                        <p:cTn id="25" dur="1" fill="hold">
                                          <p:stCondLst>
                                            <p:cond delay="0"/>
                                          </p:stCondLst>
                                        </p:cTn>
                                        <p:tgtEl>
                                          <p:spTgt spid="71694"/>
                                        </p:tgtEl>
                                        <p:attrNameLst>
                                          <p:attrName>style.visibility</p:attrName>
                                        </p:attrNameLst>
                                      </p:cBhvr>
                                      <p:to>
                                        <p:strVal val="visible"/>
                                      </p:to>
                                    </p:set>
                                    <p:animEffect transition="in" filter="wipe(left)">
                                      <p:cBhvr>
                                        <p:cTn id="26" dur="300"/>
                                        <p:tgtEl>
                                          <p:spTgt spid="71694"/>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grpId="0" nodeType="clickEffect">
                                  <p:stCondLst>
                                    <p:cond delay="0"/>
                                  </p:stCondLst>
                                  <p:iterate type="wd">
                                    <p:tmPct val="100000"/>
                                  </p:iterate>
                                  <p:childTnLst>
                                    <p:set>
                                      <p:cBhvr>
                                        <p:cTn id="30" dur="1" fill="hold">
                                          <p:stCondLst>
                                            <p:cond delay="0"/>
                                          </p:stCondLst>
                                        </p:cTn>
                                        <p:tgtEl>
                                          <p:spTgt spid="71696"/>
                                        </p:tgtEl>
                                        <p:attrNameLst>
                                          <p:attrName>style.visibility</p:attrName>
                                        </p:attrNameLst>
                                      </p:cBhvr>
                                      <p:to>
                                        <p:strVal val="visible"/>
                                      </p:to>
                                    </p:set>
                                    <p:animEffect transition="in" filter="wipe(left)">
                                      <p:cBhvr>
                                        <p:cTn id="31" dur="300"/>
                                        <p:tgtEl>
                                          <p:spTgt spid="71696"/>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ntr" presetSubtype="4" fill="hold" nodeType="clickEffect">
                                  <p:stCondLst>
                                    <p:cond delay="0"/>
                                  </p:stCondLst>
                                  <p:childTnLst>
                                    <p:set>
                                      <p:cBhvr>
                                        <p:cTn id="35" dur="1" fill="hold">
                                          <p:stCondLst>
                                            <p:cond delay="0"/>
                                          </p:stCondLst>
                                        </p:cTn>
                                        <p:tgtEl>
                                          <p:spTgt spid="23579"/>
                                        </p:tgtEl>
                                        <p:attrNameLst>
                                          <p:attrName>style.visibility</p:attrName>
                                        </p:attrNameLst>
                                      </p:cBhvr>
                                      <p:to>
                                        <p:strVal val="visible"/>
                                      </p:to>
                                    </p:set>
                                    <p:anim calcmode="lin" valueType="num">
                                      <p:cBhvr additive="base">
                                        <p:cTn id="36" dur="2750" fill="hold"/>
                                        <p:tgtEl>
                                          <p:spTgt spid="23579"/>
                                        </p:tgtEl>
                                        <p:attrNameLst>
                                          <p:attrName>ppt_x</p:attrName>
                                        </p:attrNameLst>
                                      </p:cBhvr>
                                      <p:tavLst>
                                        <p:tav tm="0">
                                          <p:val>
                                            <p:strVal val="#ppt_x"/>
                                          </p:val>
                                        </p:tav>
                                        <p:tav tm="100000">
                                          <p:val>
                                            <p:strVal val="#ppt_x"/>
                                          </p:val>
                                        </p:tav>
                                      </p:tavLst>
                                    </p:anim>
                                    <p:anim calcmode="lin" valueType="num">
                                      <p:cBhvr additive="base">
                                        <p:cTn id="37" dur="2750" fill="hold"/>
                                        <p:tgtEl>
                                          <p:spTgt spid="2357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5" grpId="0" autoUpdateAnimBg="0"/>
      <p:bldP spid="71694" grpId="0" autoUpdateAnimBg="0"/>
      <p:bldP spid="71696" grpId="0" autoUpdateAnimBg="0"/>
      <p:bldP spid="34" grpId="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灯片编号占位符 3"/>
          <p:cNvSpPr>
            <a:spLocks noGrp="1"/>
          </p:cNvSpPr>
          <p:nvPr>
            <p:ph type="sldNum" sz="quarter" idx="12"/>
          </p:nvPr>
        </p:nvSpPr>
        <p:spPr>
          <a:noFill/>
        </p:spPr>
        <p:txBody>
          <a:bodyPr/>
          <a:lstStyle>
            <a:lvl1pPr defTabSz="1915969" eaLnBrk="0" hangingPunct="0">
              <a:defRPr kumimoji="1" sz="3000">
                <a:solidFill>
                  <a:schemeClr val="tx1"/>
                </a:solidFill>
                <a:latin typeface="Times New Roman" pitchFamily="18" charset="0"/>
                <a:ea typeface="宋体" pitchFamily="2" charset="-122"/>
              </a:defRPr>
            </a:lvl1pPr>
            <a:lvl2pPr marL="921555" indent="-354444" defTabSz="1915969" eaLnBrk="0" hangingPunct="0">
              <a:defRPr kumimoji="1" sz="3000">
                <a:solidFill>
                  <a:schemeClr val="tx1"/>
                </a:solidFill>
                <a:latin typeface="Times New Roman" pitchFamily="18" charset="0"/>
                <a:ea typeface="宋体" pitchFamily="2" charset="-122"/>
              </a:defRPr>
            </a:lvl2pPr>
            <a:lvl3pPr marL="1417777" indent="-283555" defTabSz="1915969" eaLnBrk="0" hangingPunct="0">
              <a:defRPr kumimoji="1" sz="3000">
                <a:solidFill>
                  <a:schemeClr val="tx1"/>
                </a:solidFill>
                <a:latin typeface="Times New Roman" pitchFamily="18" charset="0"/>
                <a:ea typeface="宋体" pitchFamily="2" charset="-122"/>
              </a:defRPr>
            </a:lvl3pPr>
            <a:lvl4pPr marL="1984888" indent="-283555" defTabSz="1915969" eaLnBrk="0" hangingPunct="0">
              <a:defRPr kumimoji="1" sz="3000">
                <a:solidFill>
                  <a:schemeClr val="tx1"/>
                </a:solidFill>
                <a:latin typeface="Times New Roman" pitchFamily="18" charset="0"/>
                <a:ea typeface="宋体" pitchFamily="2" charset="-122"/>
              </a:defRPr>
            </a:lvl4pPr>
            <a:lvl5pPr marL="2551999" indent="-283555" defTabSz="1915969" eaLnBrk="0" hangingPunct="0">
              <a:defRPr kumimoji="1" sz="3000">
                <a:solidFill>
                  <a:schemeClr val="tx1"/>
                </a:solidFill>
                <a:latin typeface="Times New Roman" pitchFamily="18" charset="0"/>
                <a:ea typeface="宋体" pitchFamily="2" charset="-122"/>
              </a:defRPr>
            </a:lvl5pPr>
            <a:lvl6pPr marL="3119110"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6pPr>
            <a:lvl7pPr marL="3686221"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7pPr>
            <a:lvl8pPr marL="425333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8pPr>
            <a:lvl9pPr marL="482044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9pPr>
          </a:lstStyle>
          <a:p>
            <a:pPr eaLnBrk="1" hangingPunct="1"/>
            <a:fld id="{8C48DB28-9A15-421E-BCCF-2E666FBD64FC}" type="slidenum">
              <a:rPr lang="en-US" altLang="zh-CN" sz="4100">
                <a:solidFill>
                  <a:srgbClr val="0000FF"/>
                </a:solidFill>
              </a:rPr>
              <a:pPr eaLnBrk="1" hangingPunct="1"/>
              <a:t>23</a:t>
            </a:fld>
            <a:endParaRPr lang="en-US" altLang="zh-CN" sz="4100">
              <a:solidFill>
                <a:srgbClr val="0000FF"/>
              </a:solidFill>
            </a:endParaRPr>
          </a:p>
        </p:txBody>
      </p:sp>
      <p:sp>
        <p:nvSpPr>
          <p:cNvPr id="45082" name="Text Box 26"/>
          <p:cNvSpPr txBox="1">
            <a:spLocks noChangeArrowheads="1"/>
          </p:cNvSpPr>
          <p:nvPr/>
        </p:nvSpPr>
        <p:spPr bwMode="auto">
          <a:xfrm>
            <a:off x="1360625" y="2435801"/>
            <a:ext cx="15070001" cy="2884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5000" dirty="0"/>
              <a:t>        </a:t>
            </a:r>
            <a:r>
              <a:rPr lang="zh-CN" altLang="en-US" sz="5000" b="1" dirty="0"/>
              <a:t>需要指明</a:t>
            </a:r>
            <a:r>
              <a:rPr lang="zh-CN" altLang="en-US" sz="5000" b="1" dirty="0">
                <a:solidFill>
                  <a:srgbClr val="FF3300"/>
                </a:solidFill>
              </a:rPr>
              <a:t>被测要素的形式</a:t>
            </a:r>
            <a:r>
              <a:rPr lang="zh-CN" altLang="en-US" sz="5000" b="1" dirty="0"/>
              <a:t>（是线而不是面）时，应在公差框格附近用符号</a:t>
            </a:r>
            <a:r>
              <a:rPr lang="zh-CN" altLang="en-US" sz="5000" b="1" dirty="0">
                <a:solidFill>
                  <a:srgbClr val="FF3300"/>
                </a:solidFill>
              </a:rPr>
              <a:t>“</a:t>
            </a:r>
            <a:r>
              <a:rPr lang="en-US" altLang="zh-CN" sz="5000" b="1" dirty="0">
                <a:solidFill>
                  <a:srgbClr val="FF3300"/>
                </a:solidFill>
              </a:rPr>
              <a:t>LE”</a:t>
            </a:r>
            <a:r>
              <a:rPr lang="zh-CN" altLang="en-US" sz="5000" b="1" dirty="0"/>
              <a:t>注明，如图</a:t>
            </a:r>
            <a:r>
              <a:rPr lang="en-US" altLang="zh-CN" sz="5000" b="1" dirty="0"/>
              <a:t>4.7</a:t>
            </a:r>
            <a:r>
              <a:rPr lang="zh-CN" altLang="en-US" sz="5000" b="1" dirty="0"/>
              <a:t>所示被测要素为线素</a:t>
            </a:r>
            <a:r>
              <a:rPr lang="zh-CN" altLang="en-US" sz="5000" b="1" dirty="0"/>
              <a:t>。</a:t>
            </a:r>
            <a:endParaRPr lang="zh-CN" altLang="en-US" sz="5000" b="1" dirty="0"/>
          </a:p>
        </p:txBody>
      </p:sp>
      <p:sp>
        <p:nvSpPr>
          <p:cNvPr id="45084" name="Text Box 28"/>
          <p:cNvSpPr txBox="1">
            <a:spLocks noChangeArrowheads="1"/>
          </p:cNvSpPr>
          <p:nvPr/>
        </p:nvSpPr>
        <p:spPr bwMode="auto">
          <a:xfrm>
            <a:off x="2512772" y="1363191"/>
            <a:ext cx="13042484" cy="960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sz="5500" b="1" dirty="0"/>
              <a:t>(3)  </a:t>
            </a:r>
            <a:r>
              <a:rPr lang="zh-CN" altLang="en-US" sz="5500" b="1" dirty="0"/>
              <a:t>被测要素为线素的标注</a:t>
            </a:r>
          </a:p>
        </p:txBody>
      </p:sp>
      <p:grpSp>
        <p:nvGrpSpPr>
          <p:cNvPr id="45087" name="Group 31"/>
          <p:cNvGrpSpPr>
            <a:grpSpLocks/>
          </p:cNvGrpSpPr>
          <p:nvPr/>
        </p:nvGrpSpPr>
        <p:grpSpPr bwMode="auto">
          <a:xfrm>
            <a:off x="2658435" y="5316244"/>
            <a:ext cx="12325320" cy="6991467"/>
            <a:chOff x="5258" y="528"/>
            <a:chExt cx="3910" cy="2258"/>
          </a:xfrm>
        </p:grpSpPr>
        <p:pic>
          <p:nvPicPr>
            <p:cNvPr id="24583" name="Picture 2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58" y="528"/>
              <a:ext cx="3910" cy="1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584" name="Text Box 30"/>
            <p:cNvSpPr txBox="1">
              <a:spLocks noChangeArrowheads="1"/>
            </p:cNvSpPr>
            <p:nvPr/>
          </p:nvSpPr>
          <p:spPr bwMode="auto">
            <a:xfrm>
              <a:off x="5589" y="2554"/>
              <a:ext cx="3177" cy="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4000" b="1"/>
                <a:t>如图</a:t>
              </a:r>
              <a:r>
                <a:rPr lang="en-US" altLang="zh-CN" sz="4000" b="1"/>
                <a:t>4.7  </a:t>
              </a:r>
              <a:r>
                <a:rPr lang="zh-CN" altLang="en-US" sz="4000" b="1"/>
                <a:t>被测要素为线素</a:t>
              </a:r>
            </a:p>
          </p:txBody>
        </p:sp>
      </p:grpSp>
      <p:sp>
        <p:nvSpPr>
          <p:cNvPr id="2" name="椭圆 1"/>
          <p:cNvSpPr>
            <a:spLocks noChangeArrowheads="1"/>
          </p:cNvSpPr>
          <p:nvPr/>
        </p:nvSpPr>
        <p:spPr bwMode="auto">
          <a:xfrm>
            <a:off x="13077419" y="6143129"/>
            <a:ext cx="2436890" cy="772279"/>
          </a:xfrm>
          <a:prstGeom prst="ellipse">
            <a:avLst/>
          </a:prstGeom>
          <a:noFill/>
          <a:ln w="5715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lIns="113422" tIns="56711" rIns="113422" bIns="56711"/>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5084"/>
                                        </p:tgtEl>
                                        <p:attrNameLst>
                                          <p:attrName>style.visibility</p:attrName>
                                        </p:attrNameLst>
                                      </p:cBhvr>
                                      <p:to>
                                        <p:strVal val="visible"/>
                                      </p:to>
                                    </p:set>
                                    <p:animEffect transition="in" filter="wipe(left)">
                                      <p:cBhvr>
                                        <p:cTn id="7" dur="300"/>
                                        <p:tgtEl>
                                          <p:spTgt spid="4508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5082"/>
                                        </p:tgtEl>
                                        <p:attrNameLst>
                                          <p:attrName>style.visibility</p:attrName>
                                        </p:attrNameLst>
                                      </p:cBhvr>
                                      <p:to>
                                        <p:strVal val="visible"/>
                                      </p:to>
                                    </p:set>
                                    <p:animEffect transition="in" filter="wipe(left)">
                                      <p:cBhvr>
                                        <p:cTn id="12" dur="300"/>
                                        <p:tgtEl>
                                          <p:spTgt spid="4508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nodeType="clickEffect">
                                  <p:stCondLst>
                                    <p:cond delay="0"/>
                                  </p:stCondLst>
                                  <p:childTnLst>
                                    <p:set>
                                      <p:cBhvr>
                                        <p:cTn id="16" dur="1" fill="hold">
                                          <p:stCondLst>
                                            <p:cond delay="0"/>
                                          </p:stCondLst>
                                        </p:cTn>
                                        <p:tgtEl>
                                          <p:spTgt spid="45087"/>
                                        </p:tgtEl>
                                        <p:attrNameLst>
                                          <p:attrName>style.visibility</p:attrName>
                                        </p:attrNameLst>
                                      </p:cBhvr>
                                      <p:to>
                                        <p:strVal val="visible"/>
                                      </p:to>
                                    </p:set>
                                    <p:anim calcmode="lin" valueType="num">
                                      <p:cBhvr additive="base">
                                        <p:cTn id="17" dur="500" fill="hold"/>
                                        <p:tgtEl>
                                          <p:spTgt spid="45087"/>
                                        </p:tgtEl>
                                        <p:attrNameLst>
                                          <p:attrName>ppt_x</p:attrName>
                                        </p:attrNameLst>
                                      </p:cBhvr>
                                      <p:tavLst>
                                        <p:tav tm="0">
                                          <p:val>
                                            <p:strVal val="0-#ppt_w/2"/>
                                          </p:val>
                                        </p:tav>
                                        <p:tav tm="100000">
                                          <p:val>
                                            <p:strVal val="#ppt_x"/>
                                          </p:val>
                                        </p:tav>
                                      </p:tavLst>
                                    </p:anim>
                                    <p:anim calcmode="lin" valueType="num">
                                      <p:cBhvr additive="base">
                                        <p:cTn id="18" dur="500" fill="hold"/>
                                        <p:tgtEl>
                                          <p:spTgt spid="45087"/>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2250" fill="hold"/>
                                        <p:tgtEl>
                                          <p:spTgt spid="2"/>
                                        </p:tgtEl>
                                        <p:attrNameLst>
                                          <p:attrName>ppt_w</p:attrName>
                                        </p:attrNameLst>
                                      </p:cBhvr>
                                      <p:tavLst>
                                        <p:tav tm="0">
                                          <p:val>
                                            <p:fltVal val="0"/>
                                          </p:val>
                                        </p:tav>
                                        <p:tav tm="100000">
                                          <p:val>
                                            <p:strVal val="#ppt_w"/>
                                          </p:val>
                                        </p:tav>
                                      </p:tavLst>
                                    </p:anim>
                                    <p:anim calcmode="lin" valueType="num">
                                      <p:cBhvr>
                                        <p:cTn id="24" dur="2250" fill="hold"/>
                                        <p:tgtEl>
                                          <p:spTgt spid="2"/>
                                        </p:tgtEl>
                                        <p:attrNameLst>
                                          <p:attrName>ppt_h</p:attrName>
                                        </p:attrNameLst>
                                      </p:cBhvr>
                                      <p:tavLst>
                                        <p:tav tm="0">
                                          <p:val>
                                            <p:fltVal val="0"/>
                                          </p:val>
                                        </p:tav>
                                        <p:tav tm="100000">
                                          <p:val>
                                            <p:strVal val="#ppt_h"/>
                                          </p:val>
                                        </p:tav>
                                      </p:tavLst>
                                    </p:anim>
                                    <p:anim calcmode="lin" valueType="num">
                                      <p:cBhvr>
                                        <p:cTn id="25" dur="2250" fill="hold"/>
                                        <p:tgtEl>
                                          <p:spTgt spid="2"/>
                                        </p:tgtEl>
                                        <p:attrNameLst>
                                          <p:attrName>style.rotation</p:attrName>
                                        </p:attrNameLst>
                                      </p:cBhvr>
                                      <p:tavLst>
                                        <p:tav tm="0">
                                          <p:val>
                                            <p:fltVal val="90"/>
                                          </p:val>
                                        </p:tav>
                                        <p:tav tm="100000">
                                          <p:val>
                                            <p:fltVal val="0"/>
                                          </p:val>
                                        </p:tav>
                                      </p:tavLst>
                                    </p:anim>
                                    <p:animEffect transition="in" filter="fade">
                                      <p:cBhvr>
                                        <p:cTn id="26" dur="2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82" grpId="0" autoUpdateAnimBg="0"/>
      <p:bldP spid="45084" grpId="0" autoUpdateAnimBg="0"/>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灯片编号占位符 3"/>
          <p:cNvSpPr>
            <a:spLocks noGrp="1"/>
          </p:cNvSpPr>
          <p:nvPr>
            <p:ph type="sldNum" sz="quarter" idx="12"/>
          </p:nvPr>
        </p:nvSpPr>
        <p:spPr>
          <a:noFill/>
        </p:spPr>
        <p:txBody>
          <a:bodyPr/>
          <a:lstStyle>
            <a:lvl1pPr defTabSz="1915969" eaLnBrk="0" hangingPunct="0">
              <a:defRPr kumimoji="1" sz="3000">
                <a:solidFill>
                  <a:schemeClr val="tx1"/>
                </a:solidFill>
                <a:latin typeface="Times New Roman" pitchFamily="18" charset="0"/>
                <a:ea typeface="宋体" pitchFamily="2" charset="-122"/>
              </a:defRPr>
            </a:lvl1pPr>
            <a:lvl2pPr marL="921555" indent="-354444" defTabSz="1915969" eaLnBrk="0" hangingPunct="0">
              <a:defRPr kumimoji="1" sz="3000">
                <a:solidFill>
                  <a:schemeClr val="tx1"/>
                </a:solidFill>
                <a:latin typeface="Times New Roman" pitchFamily="18" charset="0"/>
                <a:ea typeface="宋体" pitchFamily="2" charset="-122"/>
              </a:defRPr>
            </a:lvl2pPr>
            <a:lvl3pPr marL="1417777" indent="-283555" defTabSz="1915969" eaLnBrk="0" hangingPunct="0">
              <a:defRPr kumimoji="1" sz="3000">
                <a:solidFill>
                  <a:schemeClr val="tx1"/>
                </a:solidFill>
                <a:latin typeface="Times New Roman" pitchFamily="18" charset="0"/>
                <a:ea typeface="宋体" pitchFamily="2" charset="-122"/>
              </a:defRPr>
            </a:lvl3pPr>
            <a:lvl4pPr marL="1984888" indent="-283555" defTabSz="1915969" eaLnBrk="0" hangingPunct="0">
              <a:defRPr kumimoji="1" sz="3000">
                <a:solidFill>
                  <a:schemeClr val="tx1"/>
                </a:solidFill>
                <a:latin typeface="Times New Roman" pitchFamily="18" charset="0"/>
                <a:ea typeface="宋体" pitchFamily="2" charset="-122"/>
              </a:defRPr>
            </a:lvl4pPr>
            <a:lvl5pPr marL="2551999" indent="-283555" defTabSz="1915969" eaLnBrk="0" hangingPunct="0">
              <a:defRPr kumimoji="1" sz="3000">
                <a:solidFill>
                  <a:schemeClr val="tx1"/>
                </a:solidFill>
                <a:latin typeface="Times New Roman" pitchFamily="18" charset="0"/>
                <a:ea typeface="宋体" pitchFamily="2" charset="-122"/>
              </a:defRPr>
            </a:lvl5pPr>
            <a:lvl6pPr marL="3119110"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6pPr>
            <a:lvl7pPr marL="3686221"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7pPr>
            <a:lvl8pPr marL="425333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8pPr>
            <a:lvl9pPr marL="482044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9pPr>
          </a:lstStyle>
          <a:p>
            <a:pPr eaLnBrk="1" hangingPunct="1"/>
            <a:fld id="{C6695A95-5BE1-4F98-9A0A-D1994CE2F92E}" type="slidenum">
              <a:rPr lang="en-US" altLang="zh-CN" sz="4100">
                <a:solidFill>
                  <a:srgbClr val="0000FF"/>
                </a:solidFill>
              </a:rPr>
              <a:pPr eaLnBrk="1" hangingPunct="1"/>
              <a:t>24</a:t>
            </a:fld>
            <a:endParaRPr lang="en-US" altLang="zh-CN" sz="4100">
              <a:solidFill>
                <a:srgbClr val="0000FF"/>
              </a:solidFill>
            </a:endParaRPr>
          </a:p>
        </p:txBody>
      </p:sp>
      <p:sp>
        <p:nvSpPr>
          <p:cNvPr id="12290" name="Text Box 2"/>
          <p:cNvSpPr txBox="1">
            <a:spLocks noChangeArrowheads="1"/>
          </p:cNvSpPr>
          <p:nvPr/>
        </p:nvSpPr>
        <p:spPr bwMode="auto">
          <a:xfrm>
            <a:off x="765775" y="778130"/>
            <a:ext cx="10151879" cy="1116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en-US" altLang="zh-CN" sz="6000" b="1" dirty="0">
                <a:latin typeface="宋体" pitchFamily="2" charset="-122"/>
              </a:rPr>
              <a:t>3. </a:t>
            </a:r>
            <a:r>
              <a:rPr lang="zh-CN" altLang="en-US" sz="6000" b="1" dirty="0">
                <a:latin typeface="宋体" pitchFamily="2" charset="-122"/>
              </a:rPr>
              <a:t>基准要素的标注方法</a:t>
            </a:r>
            <a:r>
              <a:rPr lang="zh-CN" altLang="en-US" sz="6000" dirty="0"/>
              <a:t> </a:t>
            </a:r>
          </a:p>
        </p:txBody>
      </p:sp>
      <p:sp>
        <p:nvSpPr>
          <p:cNvPr id="12307" name="Text Box 19"/>
          <p:cNvSpPr txBox="1">
            <a:spLocks noChangeArrowheads="1"/>
          </p:cNvSpPr>
          <p:nvPr/>
        </p:nvSpPr>
        <p:spPr bwMode="auto">
          <a:xfrm>
            <a:off x="444569" y="1897545"/>
            <a:ext cx="17127750" cy="10378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5000" dirty="0"/>
              <a:t>  </a:t>
            </a:r>
            <a:r>
              <a:rPr lang="zh-CN" altLang="en-US" sz="5000" b="1" dirty="0"/>
              <a:t>在技术图样中，相对于被测要素的</a:t>
            </a:r>
            <a:r>
              <a:rPr lang="zh-CN" altLang="en-US" sz="5000" b="1" dirty="0">
                <a:solidFill>
                  <a:srgbClr val="FF3399"/>
                </a:solidFill>
              </a:rPr>
              <a:t>基准采用基准符号标注</a:t>
            </a:r>
            <a:r>
              <a:rPr lang="zh-CN" altLang="en-US" sz="5000" b="1" dirty="0"/>
              <a:t>。 </a:t>
            </a:r>
          </a:p>
        </p:txBody>
      </p:sp>
      <p:sp>
        <p:nvSpPr>
          <p:cNvPr id="12308" name="Text Box 20"/>
          <p:cNvSpPr txBox="1">
            <a:spLocks noChangeArrowheads="1"/>
          </p:cNvSpPr>
          <p:nvPr/>
        </p:nvSpPr>
        <p:spPr bwMode="auto">
          <a:xfrm>
            <a:off x="440212" y="2933100"/>
            <a:ext cx="17248498" cy="1961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5000" b="1" dirty="0">
                <a:solidFill>
                  <a:srgbClr val="FF3399"/>
                </a:solidFill>
              </a:rPr>
              <a:t>        </a:t>
            </a:r>
            <a:r>
              <a:rPr lang="zh-CN" altLang="en-US" sz="5000" b="1" dirty="0">
                <a:solidFill>
                  <a:srgbClr val="FF3399"/>
                </a:solidFill>
              </a:rPr>
              <a:t>基准符号</a:t>
            </a:r>
            <a:r>
              <a:rPr lang="zh-CN" altLang="en-US" sz="5000" b="1" dirty="0"/>
              <a:t>由一个标注在基准方框内的大写字母，用细实线与一个涂黑（或空白）的三角形相连而组成，如图</a:t>
            </a:r>
            <a:r>
              <a:rPr lang="en-US" altLang="zh-CN" sz="5000" b="1" dirty="0"/>
              <a:t>4.8</a:t>
            </a:r>
            <a:r>
              <a:rPr lang="zh-CN" altLang="en-US" sz="5000" b="1" dirty="0"/>
              <a:t>所示。</a:t>
            </a:r>
          </a:p>
        </p:txBody>
      </p:sp>
      <p:sp>
        <p:nvSpPr>
          <p:cNvPr id="12312" name="Text Box 24"/>
          <p:cNvSpPr txBox="1">
            <a:spLocks noChangeArrowheads="1"/>
          </p:cNvSpPr>
          <p:nvPr/>
        </p:nvSpPr>
        <p:spPr bwMode="auto">
          <a:xfrm>
            <a:off x="1036369" y="8882649"/>
            <a:ext cx="15394258" cy="2884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5000" dirty="0"/>
              <a:t>        </a:t>
            </a:r>
            <a:r>
              <a:rPr lang="zh-CN" altLang="en-US" sz="5000" b="1" dirty="0"/>
              <a:t>在技术图样中，无论基准要素的方向如何，基准方格中的</a:t>
            </a:r>
            <a:r>
              <a:rPr lang="zh-CN" altLang="en-US" sz="5000" b="1" dirty="0">
                <a:solidFill>
                  <a:srgbClr val="FF3399"/>
                </a:solidFill>
              </a:rPr>
              <a:t>字母都应水平书写</a:t>
            </a:r>
            <a:r>
              <a:rPr lang="zh-CN" altLang="en-US" sz="5000" b="1" dirty="0"/>
              <a:t>，如图</a:t>
            </a:r>
            <a:r>
              <a:rPr lang="en-US" altLang="zh-CN" sz="5000" b="1" dirty="0"/>
              <a:t>4.8</a:t>
            </a:r>
            <a:r>
              <a:rPr lang="zh-CN" altLang="en-US" sz="5000" b="1" dirty="0"/>
              <a:t>中（</a:t>
            </a:r>
            <a:r>
              <a:rPr lang="en-US" altLang="zh-CN" sz="5000" b="1" dirty="0"/>
              <a:t>c</a:t>
            </a:r>
            <a:r>
              <a:rPr lang="zh-CN" altLang="en-US" sz="5000" b="1" dirty="0"/>
              <a:t>）、（</a:t>
            </a:r>
            <a:r>
              <a:rPr lang="en-US" altLang="zh-CN" sz="5000" b="1" dirty="0"/>
              <a:t>d</a:t>
            </a:r>
            <a:r>
              <a:rPr lang="zh-CN" altLang="en-US" sz="5000" b="1" dirty="0"/>
              <a:t>）所示。</a:t>
            </a:r>
          </a:p>
        </p:txBody>
      </p:sp>
      <p:sp>
        <p:nvSpPr>
          <p:cNvPr id="12313" name="Text Box 25"/>
          <p:cNvSpPr txBox="1">
            <a:spLocks noChangeArrowheads="1"/>
          </p:cNvSpPr>
          <p:nvPr/>
        </p:nvSpPr>
        <p:spPr bwMode="auto">
          <a:xfrm>
            <a:off x="959573" y="11557635"/>
            <a:ext cx="15852590" cy="10378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spcBef>
                <a:spcPct val="50000"/>
              </a:spcBef>
            </a:pPr>
            <a:r>
              <a:rPr lang="zh-CN" altLang="en-US" sz="5000" b="1" dirty="0"/>
              <a:t>表示基准的字母也要标注在相应被测要素的公差框格内</a:t>
            </a:r>
            <a:r>
              <a:rPr lang="zh-CN" altLang="en-US" sz="5000" b="1" dirty="0"/>
              <a:t>。</a:t>
            </a:r>
            <a:endParaRPr lang="zh-CN" altLang="en-US" sz="5000" b="1" dirty="0"/>
          </a:p>
        </p:txBody>
      </p:sp>
      <p:grpSp>
        <p:nvGrpSpPr>
          <p:cNvPr id="12321" name="Group 33"/>
          <p:cNvGrpSpPr>
            <a:grpSpLocks/>
          </p:cNvGrpSpPr>
          <p:nvPr/>
        </p:nvGrpSpPr>
        <p:grpSpPr bwMode="auto">
          <a:xfrm>
            <a:off x="1274638" y="5056870"/>
            <a:ext cx="15232391" cy="3795089"/>
            <a:chOff x="931" y="2575"/>
            <a:chExt cx="8326" cy="1946"/>
          </a:xfrm>
        </p:grpSpPr>
        <p:pic>
          <p:nvPicPr>
            <p:cNvPr id="25609" name="Picture 3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1" y="2575"/>
              <a:ext cx="8326" cy="11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610" name="Text Box 32"/>
            <p:cNvSpPr txBox="1">
              <a:spLocks noChangeArrowheads="1"/>
            </p:cNvSpPr>
            <p:nvPr/>
          </p:nvSpPr>
          <p:spPr bwMode="auto">
            <a:xfrm>
              <a:off x="2153" y="4194"/>
              <a:ext cx="3229"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500" b="1" dirty="0"/>
                <a:t>图 </a:t>
              </a:r>
              <a:r>
                <a:rPr lang="en-US" altLang="zh-CN" sz="3500" b="1" dirty="0"/>
                <a:t>4.8  </a:t>
              </a:r>
              <a:r>
                <a:rPr lang="zh-CN" altLang="en-US" sz="3500" b="1" dirty="0"/>
                <a:t>基准符号</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2290"/>
                                        </p:tgtEl>
                                        <p:attrNameLst>
                                          <p:attrName>style.visibility</p:attrName>
                                        </p:attrNameLst>
                                      </p:cBhvr>
                                      <p:to>
                                        <p:strVal val="visible"/>
                                      </p:to>
                                    </p:set>
                                    <p:animEffect transition="in" filter="wipe(left)">
                                      <p:cBhvr>
                                        <p:cTn id="7" dur="300"/>
                                        <p:tgtEl>
                                          <p:spTgt spid="1229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2307"/>
                                        </p:tgtEl>
                                        <p:attrNameLst>
                                          <p:attrName>style.visibility</p:attrName>
                                        </p:attrNameLst>
                                      </p:cBhvr>
                                      <p:to>
                                        <p:strVal val="visible"/>
                                      </p:to>
                                    </p:set>
                                    <p:animEffect transition="in" filter="wipe(left)">
                                      <p:cBhvr>
                                        <p:cTn id="12" dur="300"/>
                                        <p:tgtEl>
                                          <p:spTgt spid="1230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2308"/>
                                        </p:tgtEl>
                                        <p:attrNameLst>
                                          <p:attrName>style.visibility</p:attrName>
                                        </p:attrNameLst>
                                      </p:cBhvr>
                                      <p:to>
                                        <p:strVal val="visible"/>
                                      </p:to>
                                    </p:set>
                                    <p:animEffect transition="in" filter="wipe(left)">
                                      <p:cBhvr>
                                        <p:cTn id="17" dur="300"/>
                                        <p:tgtEl>
                                          <p:spTgt spid="1230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8" fill="hold" nodeType="clickEffect">
                                  <p:stCondLst>
                                    <p:cond delay="0"/>
                                  </p:stCondLst>
                                  <p:childTnLst>
                                    <p:set>
                                      <p:cBhvr>
                                        <p:cTn id="21" dur="1" fill="hold">
                                          <p:stCondLst>
                                            <p:cond delay="0"/>
                                          </p:stCondLst>
                                        </p:cTn>
                                        <p:tgtEl>
                                          <p:spTgt spid="12321"/>
                                        </p:tgtEl>
                                        <p:attrNameLst>
                                          <p:attrName>style.visibility</p:attrName>
                                        </p:attrNameLst>
                                      </p:cBhvr>
                                      <p:to>
                                        <p:strVal val="visible"/>
                                      </p:to>
                                    </p:set>
                                    <p:anim calcmode="lin" valueType="num">
                                      <p:cBhvr additive="base">
                                        <p:cTn id="22" dur="2750" fill="hold"/>
                                        <p:tgtEl>
                                          <p:spTgt spid="12321"/>
                                        </p:tgtEl>
                                        <p:attrNameLst>
                                          <p:attrName>ppt_x</p:attrName>
                                        </p:attrNameLst>
                                      </p:cBhvr>
                                      <p:tavLst>
                                        <p:tav tm="0">
                                          <p:val>
                                            <p:strVal val="0-#ppt_w/2"/>
                                          </p:val>
                                        </p:tav>
                                        <p:tav tm="100000">
                                          <p:val>
                                            <p:strVal val="#ppt_x"/>
                                          </p:val>
                                        </p:tav>
                                      </p:tavLst>
                                    </p:anim>
                                    <p:anim calcmode="lin" valueType="num">
                                      <p:cBhvr additive="base">
                                        <p:cTn id="23" dur="2750" fill="hold"/>
                                        <p:tgtEl>
                                          <p:spTgt spid="12321"/>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12312"/>
                                        </p:tgtEl>
                                        <p:attrNameLst>
                                          <p:attrName>style.visibility</p:attrName>
                                        </p:attrNameLst>
                                      </p:cBhvr>
                                      <p:to>
                                        <p:strVal val="visible"/>
                                      </p:to>
                                    </p:set>
                                    <p:animEffect transition="in" filter="wipe(left)">
                                      <p:cBhvr>
                                        <p:cTn id="28" dur="300"/>
                                        <p:tgtEl>
                                          <p:spTgt spid="12312"/>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12313"/>
                                        </p:tgtEl>
                                        <p:attrNameLst>
                                          <p:attrName>style.visibility</p:attrName>
                                        </p:attrNameLst>
                                      </p:cBhvr>
                                      <p:to>
                                        <p:strVal val="visible"/>
                                      </p:to>
                                    </p:set>
                                    <p:animEffect transition="in" filter="wipe(left)">
                                      <p:cBhvr>
                                        <p:cTn id="33" dur="300"/>
                                        <p:tgtEl>
                                          <p:spTgt spid="123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autoUpdateAnimBg="0"/>
      <p:bldP spid="12307" grpId="0" autoUpdateAnimBg="0"/>
      <p:bldP spid="12308" grpId="0" autoUpdateAnimBg="0"/>
      <p:bldP spid="12312" grpId="0" autoUpdateAnimBg="0"/>
      <p:bldP spid="12313"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灯片编号占位符 5"/>
          <p:cNvSpPr>
            <a:spLocks noGrp="1"/>
          </p:cNvSpPr>
          <p:nvPr>
            <p:ph type="sldNum" sz="quarter" idx="12"/>
          </p:nvPr>
        </p:nvSpPr>
        <p:spPr>
          <a:noFill/>
        </p:spPr>
        <p:txBody>
          <a:bodyPr/>
          <a:lstStyle>
            <a:lvl1pPr defTabSz="1915969" eaLnBrk="0" hangingPunct="0">
              <a:defRPr kumimoji="1" sz="3000">
                <a:solidFill>
                  <a:schemeClr val="tx1"/>
                </a:solidFill>
                <a:latin typeface="Times New Roman" pitchFamily="18" charset="0"/>
                <a:ea typeface="宋体" pitchFamily="2" charset="-122"/>
              </a:defRPr>
            </a:lvl1pPr>
            <a:lvl2pPr marL="921555" indent="-354444" defTabSz="1915969" eaLnBrk="0" hangingPunct="0">
              <a:defRPr kumimoji="1" sz="3000">
                <a:solidFill>
                  <a:schemeClr val="tx1"/>
                </a:solidFill>
                <a:latin typeface="Times New Roman" pitchFamily="18" charset="0"/>
                <a:ea typeface="宋体" pitchFamily="2" charset="-122"/>
              </a:defRPr>
            </a:lvl2pPr>
            <a:lvl3pPr marL="1417777" indent="-283555" defTabSz="1915969" eaLnBrk="0" hangingPunct="0">
              <a:defRPr kumimoji="1" sz="3000">
                <a:solidFill>
                  <a:schemeClr val="tx1"/>
                </a:solidFill>
                <a:latin typeface="Times New Roman" pitchFamily="18" charset="0"/>
                <a:ea typeface="宋体" pitchFamily="2" charset="-122"/>
              </a:defRPr>
            </a:lvl3pPr>
            <a:lvl4pPr marL="1984888" indent="-283555" defTabSz="1915969" eaLnBrk="0" hangingPunct="0">
              <a:defRPr kumimoji="1" sz="3000">
                <a:solidFill>
                  <a:schemeClr val="tx1"/>
                </a:solidFill>
                <a:latin typeface="Times New Roman" pitchFamily="18" charset="0"/>
                <a:ea typeface="宋体" pitchFamily="2" charset="-122"/>
              </a:defRPr>
            </a:lvl4pPr>
            <a:lvl5pPr marL="2551999" indent="-283555" defTabSz="1915969" eaLnBrk="0" hangingPunct="0">
              <a:defRPr kumimoji="1" sz="3000">
                <a:solidFill>
                  <a:schemeClr val="tx1"/>
                </a:solidFill>
                <a:latin typeface="Times New Roman" pitchFamily="18" charset="0"/>
                <a:ea typeface="宋体" pitchFamily="2" charset="-122"/>
              </a:defRPr>
            </a:lvl5pPr>
            <a:lvl6pPr marL="3119110"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6pPr>
            <a:lvl7pPr marL="3686221"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7pPr>
            <a:lvl8pPr marL="425333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8pPr>
            <a:lvl9pPr marL="482044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9pPr>
          </a:lstStyle>
          <a:p>
            <a:pPr eaLnBrk="1" hangingPunct="1"/>
            <a:fld id="{20D7AABF-E53F-4F45-B29C-62E92F325101}" type="slidenum">
              <a:rPr lang="en-US" altLang="zh-CN" sz="4100">
                <a:solidFill>
                  <a:srgbClr val="0000FF"/>
                </a:solidFill>
              </a:rPr>
              <a:pPr eaLnBrk="1" hangingPunct="1"/>
              <a:t>25</a:t>
            </a:fld>
            <a:endParaRPr lang="en-US" altLang="zh-CN" sz="4100">
              <a:solidFill>
                <a:srgbClr val="0000FF"/>
              </a:solidFill>
            </a:endParaRPr>
          </a:p>
        </p:txBody>
      </p:sp>
      <p:sp>
        <p:nvSpPr>
          <p:cNvPr id="72714" name="Text Box 10"/>
          <p:cNvSpPr txBox="1">
            <a:spLocks noChangeArrowheads="1"/>
          </p:cNvSpPr>
          <p:nvPr/>
        </p:nvSpPr>
        <p:spPr bwMode="auto">
          <a:xfrm>
            <a:off x="735458" y="1182255"/>
            <a:ext cx="14562796" cy="960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sz="5500" b="1"/>
              <a:t>(1)  </a:t>
            </a:r>
            <a:r>
              <a:rPr lang="zh-CN" altLang="en-US" sz="5500" b="1"/>
              <a:t>基准要素为</a:t>
            </a:r>
            <a:r>
              <a:rPr lang="zh-CN" altLang="en-US" sz="5500" b="1">
                <a:solidFill>
                  <a:srgbClr val="FF0000"/>
                </a:solidFill>
              </a:rPr>
              <a:t>组成要素</a:t>
            </a:r>
            <a:r>
              <a:rPr lang="zh-CN" altLang="en-US" sz="5500" b="1"/>
              <a:t>（轮廓要素）的标注</a:t>
            </a:r>
          </a:p>
        </p:txBody>
      </p:sp>
      <p:sp>
        <p:nvSpPr>
          <p:cNvPr id="72716" name="Text Box 12"/>
          <p:cNvSpPr txBox="1">
            <a:spLocks noChangeArrowheads="1"/>
          </p:cNvSpPr>
          <p:nvPr/>
        </p:nvSpPr>
        <p:spPr bwMode="auto">
          <a:xfrm>
            <a:off x="475669" y="2163208"/>
            <a:ext cx="16911870" cy="3161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5500" dirty="0"/>
              <a:t>        </a:t>
            </a:r>
            <a:r>
              <a:rPr lang="zh-CN" altLang="en-US" sz="5500" b="1" dirty="0"/>
              <a:t>当基准要素是轮廓线或轮廓面时，基准三角形放置在要素的轮廓线或其延长线上，</a:t>
            </a:r>
            <a:r>
              <a:rPr lang="zh-CN" altLang="en-US" sz="5000" b="1" dirty="0"/>
              <a:t>与尺寸线</a:t>
            </a:r>
            <a:r>
              <a:rPr lang="zh-CN" altLang="en-US" sz="5000" b="1" dirty="0">
                <a:solidFill>
                  <a:srgbClr val="FF3300"/>
                </a:solidFill>
              </a:rPr>
              <a:t>明显错开（大于</a:t>
            </a:r>
            <a:r>
              <a:rPr lang="en-US" altLang="zh-CN" sz="5000" b="1" dirty="0">
                <a:solidFill>
                  <a:srgbClr val="FF3300"/>
                </a:solidFill>
              </a:rPr>
              <a:t>3mm</a:t>
            </a:r>
            <a:r>
              <a:rPr lang="zh-CN" altLang="en-US" sz="5000" b="1" dirty="0">
                <a:solidFill>
                  <a:srgbClr val="FF3300"/>
                </a:solidFill>
              </a:rPr>
              <a:t>）</a:t>
            </a:r>
            <a:r>
              <a:rPr lang="zh-CN" altLang="en-US" sz="5500" b="1" dirty="0"/>
              <a:t>如图</a:t>
            </a:r>
            <a:r>
              <a:rPr lang="en-US" altLang="zh-CN" sz="5500" b="1" dirty="0"/>
              <a:t>4.9</a:t>
            </a:r>
            <a:r>
              <a:rPr lang="zh-CN" altLang="en-US" sz="5500" b="1" dirty="0"/>
              <a:t>（</a:t>
            </a:r>
            <a:r>
              <a:rPr lang="en-US" altLang="zh-CN" sz="5500" b="1" dirty="0"/>
              <a:t>a</a:t>
            </a:r>
            <a:r>
              <a:rPr lang="zh-CN" altLang="en-US" sz="5500" b="1" dirty="0"/>
              <a:t>）所示。</a:t>
            </a:r>
          </a:p>
        </p:txBody>
      </p:sp>
      <p:sp>
        <p:nvSpPr>
          <p:cNvPr id="72724" name="Text Box 20"/>
          <p:cNvSpPr txBox="1">
            <a:spLocks noChangeArrowheads="1"/>
          </p:cNvSpPr>
          <p:nvPr/>
        </p:nvSpPr>
        <p:spPr bwMode="auto">
          <a:xfrm>
            <a:off x="475670" y="5078754"/>
            <a:ext cx="16251423" cy="2224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6000" dirty="0"/>
              <a:t>       </a:t>
            </a:r>
            <a:r>
              <a:rPr lang="zh-CN" altLang="en-US" sz="5000" b="1" dirty="0"/>
              <a:t>基准三角形也可放置在该轮廓面引出线的水平线上，如图</a:t>
            </a:r>
            <a:r>
              <a:rPr lang="en-US" altLang="zh-CN" sz="5000" b="1" dirty="0"/>
              <a:t>4.9</a:t>
            </a:r>
            <a:r>
              <a:rPr lang="zh-CN" altLang="en-US" sz="5000" b="1" dirty="0"/>
              <a:t>（</a:t>
            </a:r>
            <a:r>
              <a:rPr lang="en-US" altLang="zh-CN" sz="5000" b="1" dirty="0"/>
              <a:t>b</a:t>
            </a:r>
            <a:r>
              <a:rPr lang="zh-CN" altLang="en-US" sz="5000" b="1" dirty="0"/>
              <a:t>）所示。</a:t>
            </a:r>
          </a:p>
        </p:txBody>
      </p:sp>
      <p:pic>
        <p:nvPicPr>
          <p:cNvPr id="26640" name="Picture 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5458" y="7257397"/>
            <a:ext cx="15497669" cy="5680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AutoShape 8"/>
          <p:cNvSpPr>
            <a:spLocks noChangeArrowheads="1"/>
          </p:cNvSpPr>
          <p:nvPr/>
        </p:nvSpPr>
        <p:spPr bwMode="auto">
          <a:xfrm>
            <a:off x="14204303" y="6191212"/>
            <a:ext cx="2930854" cy="2552811"/>
          </a:xfrm>
          <a:prstGeom prst="wedgeEllipseCallout">
            <a:avLst>
              <a:gd name="adj1" fmla="val -95974"/>
              <a:gd name="adj2" fmla="val 38350"/>
            </a:avLst>
          </a:prstGeom>
          <a:solidFill>
            <a:schemeClr val="bg1"/>
          </a:solidFill>
          <a:ln w="57150">
            <a:solidFill>
              <a:srgbClr val="FF33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91721" tIns="95859" rIns="191721" bIns="95859"/>
          <a:lstStyle/>
          <a:p>
            <a:pPr defTabSz="1915969">
              <a:lnSpc>
                <a:spcPct val="120000"/>
              </a:lnSpc>
            </a:pPr>
            <a:r>
              <a:rPr lang="zh-CN" altLang="en-US" sz="3500" b="1">
                <a:solidFill>
                  <a:srgbClr val="FF3399"/>
                </a:solidFill>
              </a:rPr>
              <a:t>该表面为基准表面</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2714"/>
                                        </p:tgtEl>
                                        <p:attrNameLst>
                                          <p:attrName>style.visibility</p:attrName>
                                        </p:attrNameLst>
                                      </p:cBhvr>
                                      <p:to>
                                        <p:strVal val="visible"/>
                                      </p:to>
                                    </p:set>
                                    <p:animEffect transition="in" filter="wipe(left)">
                                      <p:cBhvr>
                                        <p:cTn id="7" dur="300"/>
                                        <p:tgtEl>
                                          <p:spTgt spid="7271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72716"/>
                                        </p:tgtEl>
                                        <p:attrNameLst>
                                          <p:attrName>style.visibility</p:attrName>
                                        </p:attrNameLst>
                                      </p:cBhvr>
                                      <p:to>
                                        <p:strVal val="visible"/>
                                      </p:to>
                                    </p:set>
                                    <p:animEffect transition="in" filter="wipe(left)">
                                      <p:cBhvr>
                                        <p:cTn id="12" dur="300"/>
                                        <p:tgtEl>
                                          <p:spTgt spid="7271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26640"/>
                                        </p:tgtEl>
                                        <p:attrNameLst>
                                          <p:attrName>style.visibility</p:attrName>
                                        </p:attrNameLst>
                                      </p:cBhvr>
                                      <p:to>
                                        <p:strVal val="visible"/>
                                      </p:to>
                                    </p:set>
                                    <p:anim calcmode="lin" valueType="num">
                                      <p:cBhvr additive="base">
                                        <p:cTn id="17" dur="2500" fill="hold"/>
                                        <p:tgtEl>
                                          <p:spTgt spid="26640"/>
                                        </p:tgtEl>
                                        <p:attrNameLst>
                                          <p:attrName>ppt_x</p:attrName>
                                        </p:attrNameLst>
                                      </p:cBhvr>
                                      <p:tavLst>
                                        <p:tav tm="0">
                                          <p:val>
                                            <p:strVal val="#ppt_x"/>
                                          </p:val>
                                        </p:tav>
                                        <p:tav tm="100000">
                                          <p:val>
                                            <p:strVal val="#ppt_x"/>
                                          </p:val>
                                        </p:tav>
                                      </p:tavLst>
                                    </p:anim>
                                    <p:anim calcmode="lin" valueType="num">
                                      <p:cBhvr additive="base">
                                        <p:cTn id="18" dur="2500" fill="hold"/>
                                        <p:tgtEl>
                                          <p:spTgt spid="26640"/>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72724"/>
                                        </p:tgtEl>
                                        <p:attrNameLst>
                                          <p:attrName>style.visibility</p:attrName>
                                        </p:attrNameLst>
                                      </p:cBhvr>
                                      <p:to>
                                        <p:strVal val="visible"/>
                                      </p:to>
                                    </p:set>
                                    <p:animEffect transition="in" filter="wipe(left)">
                                      <p:cBhvr>
                                        <p:cTn id="23" dur="300"/>
                                        <p:tgtEl>
                                          <p:spTgt spid="72724"/>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7" presetClass="entr" presetSubtype="8"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ppt_x</p:attrName>
                                        </p:attrNameLst>
                                      </p:cBhvr>
                                      <p:tavLst>
                                        <p:tav tm="0">
                                          <p:val>
                                            <p:strVal val="#ppt_x-#ppt_w/2"/>
                                          </p:val>
                                        </p:tav>
                                        <p:tav tm="100000">
                                          <p:val>
                                            <p:strVal val="#ppt_x"/>
                                          </p:val>
                                        </p:tav>
                                      </p:tavLst>
                                    </p:anim>
                                    <p:anim calcmode="lin" valueType="num">
                                      <p:cBhvr>
                                        <p:cTn id="29" dur="500" fill="hold"/>
                                        <p:tgtEl>
                                          <p:spTgt spid="17"/>
                                        </p:tgtEl>
                                        <p:attrNameLst>
                                          <p:attrName>ppt_y</p:attrName>
                                        </p:attrNameLst>
                                      </p:cBhvr>
                                      <p:tavLst>
                                        <p:tav tm="0">
                                          <p:val>
                                            <p:strVal val="#ppt_y"/>
                                          </p:val>
                                        </p:tav>
                                        <p:tav tm="100000">
                                          <p:val>
                                            <p:strVal val="#ppt_y"/>
                                          </p:val>
                                        </p:tav>
                                      </p:tavLst>
                                    </p:anim>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14" grpId="0" autoUpdateAnimBg="0"/>
      <p:bldP spid="72716" grpId="0" autoUpdateAnimBg="0"/>
      <p:bldP spid="72724" grpId="0" autoUpdateAnimBg="0"/>
      <p:bldP spid="17" grpId="0" animBg="1"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灯片编号占位符 5"/>
          <p:cNvSpPr>
            <a:spLocks noGrp="1"/>
          </p:cNvSpPr>
          <p:nvPr>
            <p:ph type="sldNum" sz="quarter" idx="12"/>
          </p:nvPr>
        </p:nvSpPr>
        <p:spPr>
          <a:noFill/>
        </p:spPr>
        <p:txBody>
          <a:bodyPr/>
          <a:lstStyle>
            <a:lvl1pPr defTabSz="1915969" eaLnBrk="0" hangingPunct="0">
              <a:defRPr kumimoji="1" sz="3000">
                <a:solidFill>
                  <a:schemeClr val="tx1"/>
                </a:solidFill>
                <a:latin typeface="Times New Roman" pitchFamily="18" charset="0"/>
                <a:ea typeface="宋体" pitchFamily="2" charset="-122"/>
              </a:defRPr>
            </a:lvl1pPr>
            <a:lvl2pPr marL="921555" indent="-354444" defTabSz="1915969" eaLnBrk="0" hangingPunct="0">
              <a:defRPr kumimoji="1" sz="3000">
                <a:solidFill>
                  <a:schemeClr val="tx1"/>
                </a:solidFill>
                <a:latin typeface="Times New Roman" pitchFamily="18" charset="0"/>
                <a:ea typeface="宋体" pitchFamily="2" charset="-122"/>
              </a:defRPr>
            </a:lvl2pPr>
            <a:lvl3pPr marL="1417777" indent="-283555" defTabSz="1915969" eaLnBrk="0" hangingPunct="0">
              <a:defRPr kumimoji="1" sz="3000">
                <a:solidFill>
                  <a:schemeClr val="tx1"/>
                </a:solidFill>
                <a:latin typeface="Times New Roman" pitchFamily="18" charset="0"/>
                <a:ea typeface="宋体" pitchFamily="2" charset="-122"/>
              </a:defRPr>
            </a:lvl3pPr>
            <a:lvl4pPr marL="1984888" indent="-283555" defTabSz="1915969" eaLnBrk="0" hangingPunct="0">
              <a:defRPr kumimoji="1" sz="3000">
                <a:solidFill>
                  <a:schemeClr val="tx1"/>
                </a:solidFill>
                <a:latin typeface="Times New Roman" pitchFamily="18" charset="0"/>
                <a:ea typeface="宋体" pitchFamily="2" charset="-122"/>
              </a:defRPr>
            </a:lvl4pPr>
            <a:lvl5pPr marL="2551999" indent="-283555" defTabSz="1915969" eaLnBrk="0" hangingPunct="0">
              <a:defRPr kumimoji="1" sz="3000">
                <a:solidFill>
                  <a:schemeClr val="tx1"/>
                </a:solidFill>
                <a:latin typeface="Times New Roman" pitchFamily="18" charset="0"/>
                <a:ea typeface="宋体" pitchFamily="2" charset="-122"/>
              </a:defRPr>
            </a:lvl5pPr>
            <a:lvl6pPr marL="3119110"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6pPr>
            <a:lvl7pPr marL="3686221"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7pPr>
            <a:lvl8pPr marL="425333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8pPr>
            <a:lvl9pPr marL="482044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9pPr>
          </a:lstStyle>
          <a:p>
            <a:pPr eaLnBrk="1" hangingPunct="1"/>
            <a:fld id="{71806D53-DC73-4518-9E35-D62A535186C2}" type="slidenum">
              <a:rPr lang="en-US" altLang="zh-CN" sz="4100">
                <a:solidFill>
                  <a:srgbClr val="0000FF"/>
                </a:solidFill>
              </a:rPr>
              <a:pPr eaLnBrk="1" hangingPunct="1"/>
              <a:t>26</a:t>
            </a:fld>
            <a:endParaRPr lang="en-US" altLang="zh-CN" sz="4100">
              <a:solidFill>
                <a:srgbClr val="0000FF"/>
              </a:solidFill>
            </a:endParaRPr>
          </a:p>
        </p:txBody>
      </p:sp>
      <p:sp>
        <p:nvSpPr>
          <p:cNvPr id="73732" name="Text Box 4"/>
          <p:cNvSpPr txBox="1">
            <a:spLocks noChangeArrowheads="1"/>
          </p:cNvSpPr>
          <p:nvPr/>
        </p:nvSpPr>
        <p:spPr bwMode="auto">
          <a:xfrm>
            <a:off x="2592833" y="594811"/>
            <a:ext cx="14562796" cy="960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sz="5500" b="1" dirty="0"/>
              <a:t>(2)  </a:t>
            </a:r>
            <a:r>
              <a:rPr lang="zh-CN" altLang="en-US" sz="5500" b="1" dirty="0"/>
              <a:t>基准要素为导出要素</a:t>
            </a:r>
            <a:r>
              <a:rPr lang="en-US" altLang="zh-CN" sz="5500" b="1" dirty="0"/>
              <a:t>(</a:t>
            </a:r>
            <a:r>
              <a:rPr lang="zh-CN" altLang="en-US" sz="5500" b="1" dirty="0">
                <a:solidFill>
                  <a:srgbClr val="FF0000"/>
                </a:solidFill>
              </a:rPr>
              <a:t>中心要素</a:t>
            </a:r>
            <a:r>
              <a:rPr lang="en-US" altLang="zh-CN" sz="5500" b="1" dirty="0"/>
              <a:t>)</a:t>
            </a:r>
            <a:r>
              <a:rPr lang="zh-CN" altLang="en-US" sz="5500" b="1" dirty="0"/>
              <a:t>的标注</a:t>
            </a:r>
          </a:p>
        </p:txBody>
      </p:sp>
      <p:sp>
        <p:nvSpPr>
          <p:cNvPr id="73733" name="Text Box 5"/>
          <p:cNvSpPr txBox="1">
            <a:spLocks noChangeArrowheads="1"/>
          </p:cNvSpPr>
          <p:nvPr/>
        </p:nvSpPr>
        <p:spPr bwMode="auto">
          <a:xfrm>
            <a:off x="1252421" y="1558212"/>
            <a:ext cx="16086768" cy="29768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5500" dirty="0"/>
              <a:t>        </a:t>
            </a:r>
            <a:r>
              <a:rPr lang="zh-CN" altLang="en-US" sz="5000" b="1" dirty="0"/>
              <a:t>当基准要素是尺寸要素确定的轴线、中心平面或中心点时，</a:t>
            </a:r>
            <a:r>
              <a:rPr lang="zh-CN" altLang="en-US" sz="5000" b="1" dirty="0">
                <a:solidFill>
                  <a:srgbClr val="FF3300"/>
                </a:solidFill>
              </a:rPr>
              <a:t>基准三角形放置在该尺寸线的延长线上</a:t>
            </a:r>
            <a:r>
              <a:rPr lang="zh-CN" altLang="en-US" sz="5000" b="1" dirty="0"/>
              <a:t>，如图</a:t>
            </a:r>
            <a:r>
              <a:rPr lang="en-US" altLang="zh-CN" sz="5000" b="1" dirty="0"/>
              <a:t>4.10</a:t>
            </a:r>
            <a:r>
              <a:rPr lang="zh-CN" altLang="en-US" sz="5000" b="1" dirty="0"/>
              <a:t>所示。</a:t>
            </a:r>
          </a:p>
        </p:txBody>
      </p:sp>
      <p:sp>
        <p:nvSpPr>
          <p:cNvPr id="73753" name="Text Box 25"/>
          <p:cNvSpPr txBox="1">
            <a:spLocks noChangeArrowheads="1"/>
          </p:cNvSpPr>
          <p:nvPr/>
        </p:nvSpPr>
        <p:spPr bwMode="auto">
          <a:xfrm>
            <a:off x="569062" y="10125437"/>
            <a:ext cx="16239829" cy="24228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50000"/>
              </a:lnSpc>
            </a:pPr>
            <a:r>
              <a:rPr lang="en-US" altLang="zh-CN" sz="5000" dirty="0"/>
              <a:t>        </a:t>
            </a:r>
            <a:r>
              <a:rPr lang="zh-CN" altLang="en-US" sz="5000" b="1" dirty="0"/>
              <a:t>如果没有足够的位置标注基准要素尺寸的两个尺寸箭头，则其中一个箭头可用基准三角形代替如图</a:t>
            </a:r>
            <a:r>
              <a:rPr lang="en-US" altLang="zh-CN" sz="5000" b="1" dirty="0"/>
              <a:t>4.10</a:t>
            </a:r>
            <a:r>
              <a:rPr lang="zh-CN" altLang="en-US" sz="5000" b="1" dirty="0"/>
              <a:t>（</a:t>
            </a:r>
            <a:r>
              <a:rPr lang="en-US" altLang="zh-CN" sz="5000" b="1" dirty="0"/>
              <a:t>c</a:t>
            </a:r>
            <a:r>
              <a:rPr lang="zh-CN" altLang="en-US" sz="5000" b="1" dirty="0"/>
              <a:t>）。</a:t>
            </a:r>
          </a:p>
        </p:txBody>
      </p:sp>
      <p:pic>
        <p:nvPicPr>
          <p:cNvPr id="27676" name="Picture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0486" y="4404572"/>
            <a:ext cx="15521453" cy="4727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AutoShape 33"/>
          <p:cNvSpPr>
            <a:spLocks noChangeArrowheads="1"/>
          </p:cNvSpPr>
          <p:nvPr/>
        </p:nvSpPr>
        <p:spPr bwMode="auto">
          <a:xfrm>
            <a:off x="12184275" y="7870861"/>
            <a:ext cx="2041719" cy="1567961"/>
          </a:xfrm>
          <a:prstGeom prst="wedgeEllipseCallout">
            <a:avLst>
              <a:gd name="adj1" fmla="val 77205"/>
              <a:gd name="adj2" fmla="val -146759"/>
            </a:avLst>
          </a:prstGeom>
          <a:solidFill>
            <a:schemeClr val="bg1"/>
          </a:solidFill>
          <a:ln w="28575">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lstStyle/>
          <a:p>
            <a:r>
              <a:rPr lang="zh-CN" altLang="en-US" sz="3500" b="1">
                <a:solidFill>
                  <a:srgbClr val="FF3399"/>
                </a:solidFill>
              </a:rPr>
              <a:t>中心</a:t>
            </a:r>
          </a:p>
          <a:p>
            <a:r>
              <a:rPr lang="zh-CN" altLang="en-US" sz="3500" b="1">
                <a:solidFill>
                  <a:srgbClr val="FF3399"/>
                </a:solidFill>
              </a:rPr>
              <a:t>平面</a:t>
            </a:r>
          </a:p>
        </p:txBody>
      </p:sp>
      <p:grpSp>
        <p:nvGrpSpPr>
          <p:cNvPr id="31" name="Group 32"/>
          <p:cNvGrpSpPr>
            <a:grpSpLocks/>
          </p:cNvGrpSpPr>
          <p:nvPr/>
        </p:nvGrpSpPr>
        <p:grpSpPr bwMode="auto">
          <a:xfrm>
            <a:off x="3293095" y="6200706"/>
            <a:ext cx="7310670" cy="4265087"/>
            <a:chOff x="4251" y="1306"/>
            <a:chExt cx="4908" cy="2187"/>
          </a:xfrm>
        </p:grpSpPr>
        <p:sp>
          <p:nvSpPr>
            <p:cNvPr id="27658" name="AutoShape 29"/>
            <p:cNvSpPr>
              <a:spLocks noChangeArrowheads="1"/>
            </p:cNvSpPr>
            <p:nvPr/>
          </p:nvSpPr>
          <p:spPr bwMode="auto">
            <a:xfrm>
              <a:off x="4251" y="2838"/>
              <a:ext cx="1487" cy="655"/>
            </a:xfrm>
            <a:prstGeom prst="wedgeEllipseCallout">
              <a:avLst>
                <a:gd name="adj1" fmla="val -90681"/>
                <a:gd name="adj2" fmla="val -286556"/>
              </a:avLst>
            </a:prstGeom>
            <a:solidFill>
              <a:schemeClr val="bg1"/>
            </a:solidFill>
            <a:ln w="28575">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4000" b="1">
                  <a:solidFill>
                    <a:srgbClr val="FF3399"/>
                  </a:solidFill>
                </a:rPr>
                <a:t>轴线</a:t>
              </a:r>
            </a:p>
          </p:txBody>
        </p:sp>
        <p:sp>
          <p:nvSpPr>
            <p:cNvPr id="27659" name="Line 30"/>
            <p:cNvSpPr>
              <a:spLocks noChangeShapeType="1"/>
            </p:cNvSpPr>
            <p:nvPr/>
          </p:nvSpPr>
          <p:spPr bwMode="auto">
            <a:xfrm flipV="1">
              <a:off x="5224" y="1306"/>
              <a:ext cx="1768" cy="1503"/>
            </a:xfrm>
            <a:prstGeom prst="line">
              <a:avLst/>
            </a:prstGeom>
            <a:noFill/>
            <a:ln w="28575">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660" name="Line 31"/>
            <p:cNvSpPr>
              <a:spLocks noChangeShapeType="1"/>
            </p:cNvSpPr>
            <p:nvPr/>
          </p:nvSpPr>
          <p:spPr bwMode="auto">
            <a:xfrm flipV="1">
              <a:off x="5489" y="1306"/>
              <a:ext cx="3670" cy="1665"/>
            </a:xfrm>
            <a:prstGeom prst="line">
              <a:avLst/>
            </a:prstGeom>
            <a:noFill/>
            <a:ln w="28575">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 name="椭圆 1"/>
          <p:cNvSpPr>
            <a:spLocks noChangeArrowheads="1"/>
          </p:cNvSpPr>
          <p:nvPr/>
        </p:nvSpPr>
        <p:spPr bwMode="auto">
          <a:xfrm>
            <a:off x="15217756" y="4649364"/>
            <a:ext cx="1882553" cy="850451"/>
          </a:xfrm>
          <a:prstGeom prst="ellipse">
            <a:avLst/>
          </a:prstGeom>
          <a:noFill/>
          <a:ln w="762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lIns="113422" tIns="56711" rIns="113422" bIns="56711"/>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3732"/>
                                        </p:tgtEl>
                                        <p:attrNameLst>
                                          <p:attrName>style.visibility</p:attrName>
                                        </p:attrNameLst>
                                      </p:cBhvr>
                                      <p:to>
                                        <p:strVal val="visible"/>
                                      </p:to>
                                    </p:set>
                                    <p:animEffect transition="in" filter="wipe(left)">
                                      <p:cBhvr>
                                        <p:cTn id="7" dur="300"/>
                                        <p:tgtEl>
                                          <p:spTgt spid="7373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73733"/>
                                        </p:tgtEl>
                                        <p:attrNameLst>
                                          <p:attrName>style.visibility</p:attrName>
                                        </p:attrNameLst>
                                      </p:cBhvr>
                                      <p:to>
                                        <p:strVal val="visible"/>
                                      </p:to>
                                    </p:set>
                                    <p:animEffect transition="in" filter="wipe(left)">
                                      <p:cBhvr>
                                        <p:cTn id="12" dur="300"/>
                                        <p:tgtEl>
                                          <p:spTgt spid="7373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nodeType="clickEffect">
                                  <p:stCondLst>
                                    <p:cond delay="0"/>
                                  </p:stCondLst>
                                  <p:childTnLst>
                                    <p:set>
                                      <p:cBhvr>
                                        <p:cTn id="16" dur="1" fill="hold">
                                          <p:stCondLst>
                                            <p:cond delay="0"/>
                                          </p:stCondLst>
                                        </p:cTn>
                                        <p:tgtEl>
                                          <p:spTgt spid="27676"/>
                                        </p:tgtEl>
                                        <p:attrNameLst>
                                          <p:attrName>style.visibility</p:attrName>
                                        </p:attrNameLst>
                                      </p:cBhvr>
                                      <p:to>
                                        <p:strVal val="visible"/>
                                      </p:to>
                                    </p:set>
                                    <p:anim calcmode="lin" valueType="num">
                                      <p:cBhvr additive="base">
                                        <p:cTn id="17" dur="2750" fill="hold"/>
                                        <p:tgtEl>
                                          <p:spTgt spid="27676"/>
                                        </p:tgtEl>
                                        <p:attrNameLst>
                                          <p:attrName>ppt_x</p:attrName>
                                        </p:attrNameLst>
                                      </p:cBhvr>
                                      <p:tavLst>
                                        <p:tav tm="0">
                                          <p:val>
                                            <p:strVal val="0-#ppt_w/2"/>
                                          </p:val>
                                        </p:tav>
                                        <p:tav tm="100000">
                                          <p:val>
                                            <p:strVal val="#ppt_x"/>
                                          </p:val>
                                        </p:tav>
                                      </p:tavLst>
                                    </p:anim>
                                    <p:anim calcmode="lin" valueType="num">
                                      <p:cBhvr additive="base">
                                        <p:cTn id="18" dur="2750" fill="hold"/>
                                        <p:tgtEl>
                                          <p:spTgt spid="27676"/>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17" presetClass="entr" presetSubtype="10" fill="hold" nodeType="click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p:cTn id="23" dur="500" fill="hold"/>
                                        <p:tgtEl>
                                          <p:spTgt spid="31"/>
                                        </p:tgtEl>
                                        <p:attrNameLst>
                                          <p:attrName>ppt_w</p:attrName>
                                        </p:attrNameLst>
                                      </p:cBhvr>
                                      <p:tavLst>
                                        <p:tav tm="0">
                                          <p:val>
                                            <p:fltVal val="0"/>
                                          </p:val>
                                        </p:tav>
                                        <p:tav tm="100000">
                                          <p:val>
                                            <p:strVal val="#ppt_w"/>
                                          </p:val>
                                        </p:tav>
                                      </p:tavLst>
                                    </p:anim>
                                    <p:anim calcmode="lin" valueType="num">
                                      <p:cBhvr>
                                        <p:cTn id="24" dur="500" fill="hold"/>
                                        <p:tgtEl>
                                          <p:spTgt spid="31"/>
                                        </p:tgtEl>
                                        <p:attrNameLst>
                                          <p:attrName>ppt_h</p:attrName>
                                        </p:attrNameLst>
                                      </p:cBhvr>
                                      <p:tavLst>
                                        <p:tav tm="0">
                                          <p:val>
                                            <p:strVal val="#ppt_h"/>
                                          </p:val>
                                        </p:tav>
                                        <p:tav tm="100000">
                                          <p:val>
                                            <p:strVal val="#ppt_h"/>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17" presetClass="entr" presetSubtype="8" fill="hold" grpId="0" nodeType="click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p:cTn id="29" dur="500" fill="hold"/>
                                        <p:tgtEl>
                                          <p:spTgt spid="29"/>
                                        </p:tgtEl>
                                        <p:attrNameLst>
                                          <p:attrName>ppt_x</p:attrName>
                                        </p:attrNameLst>
                                      </p:cBhvr>
                                      <p:tavLst>
                                        <p:tav tm="0">
                                          <p:val>
                                            <p:strVal val="#ppt_x-#ppt_w/2"/>
                                          </p:val>
                                        </p:tav>
                                        <p:tav tm="100000">
                                          <p:val>
                                            <p:strVal val="#ppt_x"/>
                                          </p:val>
                                        </p:tav>
                                      </p:tavLst>
                                    </p:anim>
                                    <p:anim calcmode="lin" valueType="num">
                                      <p:cBhvr>
                                        <p:cTn id="30" dur="500" fill="hold"/>
                                        <p:tgtEl>
                                          <p:spTgt spid="29"/>
                                        </p:tgtEl>
                                        <p:attrNameLst>
                                          <p:attrName>ppt_y</p:attrName>
                                        </p:attrNameLst>
                                      </p:cBhvr>
                                      <p:tavLst>
                                        <p:tav tm="0">
                                          <p:val>
                                            <p:strVal val="#ppt_y"/>
                                          </p:val>
                                        </p:tav>
                                        <p:tav tm="100000">
                                          <p:val>
                                            <p:strVal val="#ppt_y"/>
                                          </p:val>
                                        </p:tav>
                                      </p:tavLst>
                                    </p:anim>
                                    <p:anim calcmode="lin" valueType="num">
                                      <p:cBhvr>
                                        <p:cTn id="31" dur="500" fill="hold"/>
                                        <p:tgtEl>
                                          <p:spTgt spid="29"/>
                                        </p:tgtEl>
                                        <p:attrNameLst>
                                          <p:attrName>ppt_w</p:attrName>
                                        </p:attrNameLst>
                                      </p:cBhvr>
                                      <p:tavLst>
                                        <p:tav tm="0">
                                          <p:val>
                                            <p:fltVal val="0"/>
                                          </p:val>
                                        </p:tav>
                                        <p:tav tm="100000">
                                          <p:val>
                                            <p:strVal val="#ppt_w"/>
                                          </p:val>
                                        </p:tav>
                                      </p:tavLst>
                                    </p:anim>
                                    <p:anim calcmode="lin" valueType="num">
                                      <p:cBhvr>
                                        <p:cTn id="32" dur="500" fill="hold"/>
                                        <p:tgtEl>
                                          <p:spTgt spid="29"/>
                                        </p:tgtEl>
                                        <p:attrNameLst>
                                          <p:attrName>ppt_h</p:attrName>
                                        </p:attrNameLst>
                                      </p:cBhvr>
                                      <p:tavLst>
                                        <p:tav tm="0">
                                          <p:val>
                                            <p:strVal val="#ppt_h"/>
                                          </p:val>
                                        </p:tav>
                                        <p:tav tm="100000">
                                          <p:val>
                                            <p:strVal val="#ppt_h"/>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73753"/>
                                        </p:tgtEl>
                                        <p:attrNameLst>
                                          <p:attrName>style.visibility</p:attrName>
                                        </p:attrNameLst>
                                      </p:cBhvr>
                                      <p:to>
                                        <p:strVal val="visible"/>
                                      </p:to>
                                    </p:set>
                                    <p:animEffect transition="in" filter="wipe(left)">
                                      <p:cBhvr>
                                        <p:cTn id="37" dur="300"/>
                                        <p:tgtEl>
                                          <p:spTgt spid="73753"/>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1" presetClass="entr" presetSubtype="1"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wheel(1)">
                                      <p:cBhvr>
                                        <p:cTn id="42" dur="3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2" grpId="0" autoUpdateAnimBg="0"/>
      <p:bldP spid="73733" grpId="0" autoUpdateAnimBg="0"/>
      <p:bldP spid="73753" grpId="0" autoUpdateAnimBg="0"/>
      <p:bldP spid="29" grpId="0" animBg="1" autoUpdateAnimBg="0"/>
      <p:bldP spid="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灯片编号占位符 3"/>
          <p:cNvSpPr>
            <a:spLocks noGrp="1"/>
          </p:cNvSpPr>
          <p:nvPr>
            <p:ph type="sldNum" sz="quarter" idx="12"/>
          </p:nvPr>
        </p:nvSpPr>
        <p:spPr>
          <a:noFill/>
        </p:spPr>
        <p:txBody>
          <a:bodyPr/>
          <a:lstStyle>
            <a:lvl1pPr defTabSz="1915969" eaLnBrk="0" hangingPunct="0">
              <a:defRPr kumimoji="1" sz="3000">
                <a:solidFill>
                  <a:schemeClr val="tx1"/>
                </a:solidFill>
                <a:latin typeface="Times New Roman" pitchFamily="18" charset="0"/>
                <a:ea typeface="宋体" pitchFamily="2" charset="-122"/>
              </a:defRPr>
            </a:lvl1pPr>
            <a:lvl2pPr marL="921555" indent="-354444" defTabSz="1915969" eaLnBrk="0" hangingPunct="0">
              <a:defRPr kumimoji="1" sz="3000">
                <a:solidFill>
                  <a:schemeClr val="tx1"/>
                </a:solidFill>
                <a:latin typeface="Times New Roman" pitchFamily="18" charset="0"/>
                <a:ea typeface="宋体" pitchFamily="2" charset="-122"/>
              </a:defRPr>
            </a:lvl2pPr>
            <a:lvl3pPr marL="1417777" indent="-283555" defTabSz="1915969" eaLnBrk="0" hangingPunct="0">
              <a:defRPr kumimoji="1" sz="3000">
                <a:solidFill>
                  <a:schemeClr val="tx1"/>
                </a:solidFill>
                <a:latin typeface="Times New Roman" pitchFamily="18" charset="0"/>
                <a:ea typeface="宋体" pitchFamily="2" charset="-122"/>
              </a:defRPr>
            </a:lvl3pPr>
            <a:lvl4pPr marL="1984888" indent="-283555" defTabSz="1915969" eaLnBrk="0" hangingPunct="0">
              <a:defRPr kumimoji="1" sz="3000">
                <a:solidFill>
                  <a:schemeClr val="tx1"/>
                </a:solidFill>
                <a:latin typeface="Times New Roman" pitchFamily="18" charset="0"/>
                <a:ea typeface="宋体" pitchFamily="2" charset="-122"/>
              </a:defRPr>
            </a:lvl4pPr>
            <a:lvl5pPr marL="2551999" indent="-283555" defTabSz="1915969" eaLnBrk="0" hangingPunct="0">
              <a:defRPr kumimoji="1" sz="3000">
                <a:solidFill>
                  <a:schemeClr val="tx1"/>
                </a:solidFill>
                <a:latin typeface="Times New Roman" pitchFamily="18" charset="0"/>
                <a:ea typeface="宋体" pitchFamily="2" charset="-122"/>
              </a:defRPr>
            </a:lvl5pPr>
            <a:lvl6pPr marL="3119110"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6pPr>
            <a:lvl7pPr marL="3686221"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7pPr>
            <a:lvl8pPr marL="425333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8pPr>
            <a:lvl9pPr marL="482044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9pPr>
          </a:lstStyle>
          <a:p>
            <a:pPr eaLnBrk="1" hangingPunct="1"/>
            <a:fld id="{B658FCF5-1138-4532-92E2-E1D70390EA30}" type="slidenum">
              <a:rPr lang="en-US" altLang="zh-CN" sz="4100">
                <a:solidFill>
                  <a:srgbClr val="0000FF"/>
                </a:solidFill>
              </a:rPr>
              <a:pPr eaLnBrk="1" hangingPunct="1"/>
              <a:t>27</a:t>
            </a:fld>
            <a:endParaRPr lang="en-US" altLang="zh-CN" sz="4100">
              <a:solidFill>
                <a:srgbClr val="0000FF"/>
              </a:solidFill>
            </a:endParaRPr>
          </a:p>
        </p:txBody>
      </p:sp>
      <p:sp>
        <p:nvSpPr>
          <p:cNvPr id="47121" name="Text Box 17"/>
          <p:cNvSpPr txBox="1">
            <a:spLocks noChangeArrowheads="1"/>
          </p:cNvSpPr>
          <p:nvPr/>
        </p:nvSpPr>
        <p:spPr bwMode="auto">
          <a:xfrm>
            <a:off x="2807145" y="349088"/>
            <a:ext cx="7720478" cy="8839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sz="5000" b="1" dirty="0"/>
              <a:t>(3)  </a:t>
            </a:r>
            <a:r>
              <a:rPr lang="zh-CN" altLang="en-US" sz="5000" b="1" dirty="0"/>
              <a:t>基准种类</a:t>
            </a:r>
          </a:p>
        </p:txBody>
      </p:sp>
      <p:sp>
        <p:nvSpPr>
          <p:cNvPr id="47122" name="Text Box 18"/>
          <p:cNvSpPr txBox="1">
            <a:spLocks noChangeArrowheads="1"/>
          </p:cNvSpPr>
          <p:nvPr/>
        </p:nvSpPr>
        <p:spPr bwMode="auto">
          <a:xfrm>
            <a:off x="1542702" y="1053109"/>
            <a:ext cx="15398876" cy="29768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5500" b="1" dirty="0"/>
              <a:t>        </a:t>
            </a:r>
            <a:r>
              <a:rPr lang="zh-CN" altLang="en-US" sz="5000" b="1" dirty="0"/>
              <a:t>根据需要，关联要素的方向或位置由基准或基准体系来确定。基准分为单一基准、公共基准（组合基准）和三基面体系三类。</a:t>
            </a:r>
          </a:p>
        </p:txBody>
      </p:sp>
      <p:sp>
        <p:nvSpPr>
          <p:cNvPr id="47123" name="Text Box 19"/>
          <p:cNvSpPr txBox="1">
            <a:spLocks noChangeArrowheads="1"/>
          </p:cNvSpPr>
          <p:nvPr/>
        </p:nvSpPr>
        <p:spPr bwMode="auto">
          <a:xfrm>
            <a:off x="1399827" y="3769739"/>
            <a:ext cx="15398876" cy="20535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5500" b="1" dirty="0"/>
              <a:t>        </a:t>
            </a:r>
            <a:r>
              <a:rPr lang="en-US" altLang="zh-CN" sz="5000" b="1" dirty="0"/>
              <a:t>①  </a:t>
            </a:r>
            <a:r>
              <a:rPr lang="zh-CN" altLang="en-US" sz="5000" b="1" dirty="0">
                <a:solidFill>
                  <a:srgbClr val="FF3399"/>
                </a:solidFill>
              </a:rPr>
              <a:t>单一基准</a:t>
            </a:r>
            <a:r>
              <a:rPr lang="zh-CN" altLang="en-US" sz="5000" b="1" dirty="0"/>
              <a:t>是由单个要素建立的基准，用一个大写字母表示，如图</a:t>
            </a:r>
            <a:r>
              <a:rPr lang="en-US" altLang="zh-CN" sz="5000" b="1" dirty="0"/>
              <a:t>4.11</a:t>
            </a:r>
            <a:r>
              <a:rPr lang="zh-CN" altLang="en-US" sz="5000" b="1" dirty="0"/>
              <a:t>（</a:t>
            </a:r>
            <a:r>
              <a:rPr lang="en-US" altLang="zh-CN" sz="5000" b="1" dirty="0"/>
              <a:t>a</a:t>
            </a:r>
            <a:r>
              <a:rPr lang="zh-CN" altLang="en-US" sz="5000" b="1" dirty="0"/>
              <a:t>）所示。</a:t>
            </a:r>
          </a:p>
        </p:txBody>
      </p:sp>
      <p:grpSp>
        <p:nvGrpSpPr>
          <p:cNvPr id="47131" name="Group 27"/>
          <p:cNvGrpSpPr>
            <a:grpSpLocks/>
          </p:cNvGrpSpPr>
          <p:nvPr/>
        </p:nvGrpSpPr>
        <p:grpSpPr bwMode="auto">
          <a:xfrm>
            <a:off x="1672771" y="11215601"/>
            <a:ext cx="3355298" cy="1643924"/>
            <a:chOff x="6678" y="2834"/>
            <a:chExt cx="1524" cy="644"/>
          </a:xfrm>
        </p:grpSpPr>
        <p:pic>
          <p:nvPicPr>
            <p:cNvPr id="28687" name="Picture 2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78" y="2834"/>
              <a:ext cx="1463" cy="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88" name="Text Box 24"/>
            <p:cNvSpPr txBox="1">
              <a:spLocks noChangeArrowheads="1"/>
            </p:cNvSpPr>
            <p:nvPr/>
          </p:nvSpPr>
          <p:spPr bwMode="auto">
            <a:xfrm>
              <a:off x="6823" y="3297"/>
              <a:ext cx="1379" cy="1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a:t>图</a:t>
              </a:r>
              <a:r>
                <a:rPr lang="en-US" altLang="zh-CN"/>
                <a:t>4.11</a:t>
              </a:r>
              <a:r>
                <a:rPr lang="zh-CN" altLang="en-US"/>
                <a:t>（</a:t>
              </a:r>
              <a:r>
                <a:rPr lang="en-US" altLang="zh-CN"/>
                <a:t>a</a:t>
              </a:r>
              <a:r>
                <a:rPr lang="zh-CN" altLang="en-US"/>
                <a:t>）</a:t>
              </a:r>
            </a:p>
          </p:txBody>
        </p:sp>
      </p:grpSp>
      <p:grpSp>
        <p:nvGrpSpPr>
          <p:cNvPr id="47132" name="Group 28"/>
          <p:cNvGrpSpPr>
            <a:grpSpLocks/>
          </p:cNvGrpSpPr>
          <p:nvPr/>
        </p:nvGrpSpPr>
        <p:grpSpPr bwMode="auto">
          <a:xfrm>
            <a:off x="5033992" y="11264355"/>
            <a:ext cx="3463238" cy="1707493"/>
            <a:chOff x="6706" y="3699"/>
            <a:chExt cx="1582" cy="651"/>
          </a:xfrm>
        </p:grpSpPr>
        <p:pic>
          <p:nvPicPr>
            <p:cNvPr id="28685" name="Picture 2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06" y="3699"/>
              <a:ext cx="1582" cy="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86" name="Text Box 25"/>
            <p:cNvSpPr txBox="1">
              <a:spLocks noChangeArrowheads="1"/>
            </p:cNvSpPr>
            <p:nvPr/>
          </p:nvSpPr>
          <p:spPr bwMode="auto">
            <a:xfrm>
              <a:off x="6751" y="4174"/>
              <a:ext cx="1488" cy="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图</a:t>
              </a:r>
              <a:r>
                <a:rPr lang="en-US" altLang="zh-CN" b="1"/>
                <a:t>4.11</a:t>
              </a:r>
              <a:r>
                <a:rPr lang="zh-CN" altLang="en-US" b="1"/>
                <a:t>（</a:t>
              </a:r>
              <a:r>
                <a:rPr lang="en-US" altLang="zh-CN" b="1"/>
                <a:t>b</a:t>
              </a:r>
              <a:r>
                <a:rPr lang="zh-CN" altLang="en-US" b="1"/>
                <a:t>）</a:t>
              </a:r>
            </a:p>
          </p:txBody>
        </p:sp>
      </p:grpSp>
      <p:grpSp>
        <p:nvGrpSpPr>
          <p:cNvPr id="47133" name="Group 29"/>
          <p:cNvGrpSpPr>
            <a:grpSpLocks/>
          </p:cNvGrpSpPr>
          <p:nvPr/>
        </p:nvGrpSpPr>
        <p:grpSpPr bwMode="auto">
          <a:xfrm>
            <a:off x="8859296" y="11264355"/>
            <a:ext cx="7894280" cy="1900621"/>
            <a:chOff x="4725" y="4577"/>
            <a:chExt cx="4149" cy="796"/>
          </a:xfrm>
        </p:grpSpPr>
        <p:pic>
          <p:nvPicPr>
            <p:cNvPr id="28683" name="Picture 2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25" y="4577"/>
              <a:ext cx="4149" cy="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84" name="Text Box 26"/>
            <p:cNvSpPr txBox="1">
              <a:spLocks noChangeArrowheads="1"/>
            </p:cNvSpPr>
            <p:nvPr/>
          </p:nvSpPr>
          <p:spPr bwMode="auto">
            <a:xfrm>
              <a:off x="5981" y="5180"/>
              <a:ext cx="1488" cy="1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a:t>图</a:t>
              </a:r>
              <a:r>
                <a:rPr lang="en-US" altLang="zh-CN"/>
                <a:t>4.11</a:t>
              </a:r>
              <a:r>
                <a:rPr lang="zh-CN" altLang="en-US"/>
                <a:t>（</a:t>
              </a:r>
              <a:r>
                <a:rPr lang="en-US" altLang="zh-CN"/>
                <a:t>c</a:t>
              </a:r>
              <a:r>
                <a:rPr lang="zh-CN" altLang="en-US"/>
                <a:t>）</a:t>
              </a:r>
            </a:p>
          </p:txBody>
        </p:sp>
      </p:grpSp>
      <p:sp>
        <p:nvSpPr>
          <p:cNvPr id="47134" name="Text Box 30"/>
          <p:cNvSpPr txBox="1">
            <a:spLocks noChangeArrowheads="1"/>
          </p:cNvSpPr>
          <p:nvPr/>
        </p:nvSpPr>
        <p:spPr bwMode="auto">
          <a:xfrm>
            <a:off x="1323162" y="5565870"/>
            <a:ext cx="15618416" cy="29768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5500" b="1" dirty="0"/>
              <a:t>        </a:t>
            </a:r>
            <a:r>
              <a:rPr lang="en-US" altLang="zh-CN" sz="5000" b="1" dirty="0"/>
              <a:t>②  </a:t>
            </a:r>
            <a:r>
              <a:rPr lang="zh-CN" altLang="en-US" sz="5000" b="1" dirty="0">
                <a:solidFill>
                  <a:srgbClr val="FF3399"/>
                </a:solidFill>
              </a:rPr>
              <a:t>公共基准</a:t>
            </a:r>
            <a:r>
              <a:rPr lang="zh-CN" altLang="en-US" sz="5000" b="1" dirty="0"/>
              <a:t>是由两个要素建立的一个组合基准，用中间加连字符“</a:t>
            </a:r>
            <a:r>
              <a:rPr lang="zh-CN" altLang="en-US" sz="5000" b="1" dirty="0">
                <a:solidFill>
                  <a:srgbClr val="FF3399"/>
                </a:solidFill>
              </a:rPr>
              <a:t>－</a:t>
            </a:r>
            <a:r>
              <a:rPr lang="zh-CN" altLang="en-US" sz="5000" b="1" dirty="0"/>
              <a:t>”的两个大写字母表示，如图</a:t>
            </a:r>
            <a:r>
              <a:rPr lang="en-US" altLang="zh-CN" sz="5000" b="1" dirty="0"/>
              <a:t>4.11</a:t>
            </a:r>
            <a:r>
              <a:rPr lang="zh-CN" altLang="en-US" sz="5000" b="1" dirty="0"/>
              <a:t>（</a:t>
            </a:r>
            <a:r>
              <a:rPr lang="en-US" altLang="zh-CN" sz="5000" b="1" dirty="0"/>
              <a:t>b</a:t>
            </a:r>
            <a:r>
              <a:rPr lang="zh-CN" altLang="en-US" sz="5000" b="1" dirty="0"/>
              <a:t>）所示。</a:t>
            </a:r>
          </a:p>
        </p:txBody>
      </p:sp>
      <p:sp>
        <p:nvSpPr>
          <p:cNvPr id="47135" name="Text Box 31"/>
          <p:cNvSpPr txBox="1">
            <a:spLocks noChangeArrowheads="1"/>
          </p:cNvSpPr>
          <p:nvPr/>
        </p:nvSpPr>
        <p:spPr bwMode="auto">
          <a:xfrm>
            <a:off x="1297289" y="8303952"/>
            <a:ext cx="15383368" cy="29768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5500" b="1" dirty="0"/>
              <a:t>       </a:t>
            </a:r>
            <a:r>
              <a:rPr lang="en-US" altLang="zh-CN" sz="5000" b="1" dirty="0"/>
              <a:t>③  </a:t>
            </a:r>
            <a:r>
              <a:rPr lang="zh-CN" altLang="en-US" sz="5000" b="1" dirty="0">
                <a:solidFill>
                  <a:srgbClr val="FF3399"/>
                </a:solidFill>
              </a:rPr>
              <a:t>多基准</a:t>
            </a:r>
            <a:r>
              <a:rPr lang="zh-CN" altLang="en-US" sz="5000" b="1" dirty="0"/>
              <a:t>是由两个或三个基准建立的基准体系，表示基准的大写字母按</a:t>
            </a:r>
            <a:r>
              <a:rPr lang="zh-CN" altLang="en-US" sz="5000" b="1" dirty="0">
                <a:solidFill>
                  <a:srgbClr val="FF3399"/>
                </a:solidFill>
              </a:rPr>
              <a:t>基准的优先顺序自左至右</a:t>
            </a:r>
            <a:r>
              <a:rPr lang="zh-CN" altLang="en-US" sz="5000" b="1" dirty="0"/>
              <a:t>填写在公差框格内，如图</a:t>
            </a:r>
            <a:r>
              <a:rPr lang="en-US" altLang="zh-CN" sz="5000" b="1" dirty="0"/>
              <a:t>4.11</a:t>
            </a:r>
            <a:r>
              <a:rPr lang="zh-CN" altLang="en-US" sz="5000" b="1" dirty="0"/>
              <a:t>（</a:t>
            </a:r>
            <a:r>
              <a:rPr lang="en-US" altLang="zh-CN" sz="5000" b="1" dirty="0"/>
              <a:t>c</a:t>
            </a:r>
            <a:r>
              <a:rPr lang="zh-CN" altLang="en-US" sz="5000" b="1" dirty="0"/>
              <a:t>）所示。</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7121"/>
                                        </p:tgtEl>
                                        <p:attrNameLst>
                                          <p:attrName>style.visibility</p:attrName>
                                        </p:attrNameLst>
                                      </p:cBhvr>
                                      <p:to>
                                        <p:strVal val="visible"/>
                                      </p:to>
                                    </p:set>
                                    <p:animEffect transition="in" filter="blinds(horizontal)">
                                      <p:cBhvr>
                                        <p:cTn id="7" dur="500"/>
                                        <p:tgtEl>
                                          <p:spTgt spid="4712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7122"/>
                                        </p:tgtEl>
                                        <p:attrNameLst>
                                          <p:attrName>style.visibility</p:attrName>
                                        </p:attrNameLst>
                                      </p:cBhvr>
                                      <p:to>
                                        <p:strVal val="visible"/>
                                      </p:to>
                                    </p:set>
                                    <p:animEffect transition="in" filter="wipe(left)">
                                      <p:cBhvr>
                                        <p:cTn id="12" dur="500"/>
                                        <p:tgtEl>
                                          <p:spTgt spid="4712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7123"/>
                                        </p:tgtEl>
                                        <p:attrNameLst>
                                          <p:attrName>style.visibility</p:attrName>
                                        </p:attrNameLst>
                                      </p:cBhvr>
                                      <p:to>
                                        <p:strVal val="visible"/>
                                      </p:to>
                                    </p:set>
                                    <p:animEffect transition="in" filter="box(in)">
                                      <p:cBhvr>
                                        <p:cTn id="17" dur="500"/>
                                        <p:tgtEl>
                                          <p:spTgt spid="4712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8" fill="hold" nodeType="clickEffect">
                                  <p:stCondLst>
                                    <p:cond delay="0"/>
                                  </p:stCondLst>
                                  <p:childTnLst>
                                    <p:set>
                                      <p:cBhvr>
                                        <p:cTn id="21" dur="1" fill="hold">
                                          <p:stCondLst>
                                            <p:cond delay="0"/>
                                          </p:stCondLst>
                                        </p:cTn>
                                        <p:tgtEl>
                                          <p:spTgt spid="47131"/>
                                        </p:tgtEl>
                                        <p:attrNameLst>
                                          <p:attrName>style.visibility</p:attrName>
                                        </p:attrNameLst>
                                      </p:cBhvr>
                                      <p:to>
                                        <p:strVal val="visible"/>
                                      </p:to>
                                    </p:set>
                                    <p:anim calcmode="lin" valueType="num">
                                      <p:cBhvr additive="base">
                                        <p:cTn id="22" dur="500" fill="hold"/>
                                        <p:tgtEl>
                                          <p:spTgt spid="47131"/>
                                        </p:tgtEl>
                                        <p:attrNameLst>
                                          <p:attrName>ppt_x</p:attrName>
                                        </p:attrNameLst>
                                      </p:cBhvr>
                                      <p:tavLst>
                                        <p:tav tm="0">
                                          <p:val>
                                            <p:strVal val="0-#ppt_w/2"/>
                                          </p:val>
                                        </p:tav>
                                        <p:tav tm="100000">
                                          <p:val>
                                            <p:strVal val="#ppt_x"/>
                                          </p:val>
                                        </p:tav>
                                      </p:tavLst>
                                    </p:anim>
                                    <p:anim calcmode="lin" valueType="num">
                                      <p:cBhvr additive="base">
                                        <p:cTn id="23" dur="500" fill="hold"/>
                                        <p:tgtEl>
                                          <p:spTgt spid="47131"/>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47134"/>
                                        </p:tgtEl>
                                        <p:attrNameLst>
                                          <p:attrName>style.visibility</p:attrName>
                                        </p:attrNameLst>
                                      </p:cBhvr>
                                      <p:to>
                                        <p:strVal val="visible"/>
                                      </p:to>
                                    </p:set>
                                    <p:animEffect transition="in" filter="wipe(left)">
                                      <p:cBhvr>
                                        <p:cTn id="28" dur="500"/>
                                        <p:tgtEl>
                                          <p:spTgt spid="47134"/>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nodeType="clickEffect">
                                  <p:stCondLst>
                                    <p:cond delay="0"/>
                                  </p:stCondLst>
                                  <p:childTnLst>
                                    <p:set>
                                      <p:cBhvr>
                                        <p:cTn id="32" dur="1" fill="hold">
                                          <p:stCondLst>
                                            <p:cond delay="0"/>
                                          </p:stCondLst>
                                        </p:cTn>
                                        <p:tgtEl>
                                          <p:spTgt spid="47132"/>
                                        </p:tgtEl>
                                        <p:attrNameLst>
                                          <p:attrName>style.visibility</p:attrName>
                                        </p:attrNameLst>
                                      </p:cBhvr>
                                      <p:to>
                                        <p:strVal val="visible"/>
                                      </p:to>
                                    </p:set>
                                    <p:anim calcmode="lin" valueType="num">
                                      <p:cBhvr additive="base">
                                        <p:cTn id="33" dur="500" fill="hold"/>
                                        <p:tgtEl>
                                          <p:spTgt spid="47132"/>
                                        </p:tgtEl>
                                        <p:attrNameLst>
                                          <p:attrName>ppt_x</p:attrName>
                                        </p:attrNameLst>
                                      </p:cBhvr>
                                      <p:tavLst>
                                        <p:tav tm="0">
                                          <p:val>
                                            <p:strVal val="#ppt_x"/>
                                          </p:val>
                                        </p:tav>
                                        <p:tav tm="100000">
                                          <p:val>
                                            <p:strVal val="#ppt_x"/>
                                          </p:val>
                                        </p:tav>
                                      </p:tavLst>
                                    </p:anim>
                                    <p:anim calcmode="lin" valueType="num">
                                      <p:cBhvr additive="base">
                                        <p:cTn id="34" dur="500" fill="hold"/>
                                        <p:tgtEl>
                                          <p:spTgt spid="47132"/>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8" presetClass="entr" presetSubtype="16" fill="hold" grpId="0" nodeType="clickEffect">
                                  <p:stCondLst>
                                    <p:cond delay="0"/>
                                  </p:stCondLst>
                                  <p:childTnLst>
                                    <p:set>
                                      <p:cBhvr>
                                        <p:cTn id="38" dur="1" fill="hold">
                                          <p:stCondLst>
                                            <p:cond delay="0"/>
                                          </p:stCondLst>
                                        </p:cTn>
                                        <p:tgtEl>
                                          <p:spTgt spid="47135"/>
                                        </p:tgtEl>
                                        <p:attrNameLst>
                                          <p:attrName>style.visibility</p:attrName>
                                        </p:attrNameLst>
                                      </p:cBhvr>
                                      <p:to>
                                        <p:strVal val="visible"/>
                                      </p:to>
                                    </p:set>
                                    <p:animEffect transition="in" filter="diamond(in)">
                                      <p:cBhvr>
                                        <p:cTn id="39" dur="2000"/>
                                        <p:tgtEl>
                                          <p:spTgt spid="47135"/>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 presetClass="entr" presetSubtype="2" fill="hold" nodeType="clickEffect">
                                  <p:stCondLst>
                                    <p:cond delay="0"/>
                                  </p:stCondLst>
                                  <p:childTnLst>
                                    <p:set>
                                      <p:cBhvr>
                                        <p:cTn id="43" dur="1" fill="hold">
                                          <p:stCondLst>
                                            <p:cond delay="0"/>
                                          </p:stCondLst>
                                        </p:cTn>
                                        <p:tgtEl>
                                          <p:spTgt spid="47133"/>
                                        </p:tgtEl>
                                        <p:attrNameLst>
                                          <p:attrName>style.visibility</p:attrName>
                                        </p:attrNameLst>
                                      </p:cBhvr>
                                      <p:to>
                                        <p:strVal val="visible"/>
                                      </p:to>
                                    </p:set>
                                    <p:anim calcmode="lin" valueType="num">
                                      <p:cBhvr additive="base">
                                        <p:cTn id="44" dur="500" fill="hold"/>
                                        <p:tgtEl>
                                          <p:spTgt spid="47133"/>
                                        </p:tgtEl>
                                        <p:attrNameLst>
                                          <p:attrName>ppt_x</p:attrName>
                                        </p:attrNameLst>
                                      </p:cBhvr>
                                      <p:tavLst>
                                        <p:tav tm="0">
                                          <p:val>
                                            <p:strVal val="1+#ppt_w/2"/>
                                          </p:val>
                                        </p:tav>
                                        <p:tav tm="100000">
                                          <p:val>
                                            <p:strVal val="#ppt_x"/>
                                          </p:val>
                                        </p:tav>
                                      </p:tavLst>
                                    </p:anim>
                                    <p:anim calcmode="lin" valueType="num">
                                      <p:cBhvr additive="base">
                                        <p:cTn id="45" dur="500" fill="hold"/>
                                        <p:tgtEl>
                                          <p:spTgt spid="471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21" grpId="0"/>
      <p:bldP spid="47122" grpId="0"/>
      <p:bldP spid="47123" grpId="0"/>
      <p:bldP spid="47134" grpId="0"/>
      <p:bldP spid="4713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灯片编号占位符 3"/>
          <p:cNvSpPr>
            <a:spLocks noGrp="1"/>
          </p:cNvSpPr>
          <p:nvPr>
            <p:ph type="sldNum" sz="quarter" idx="12"/>
          </p:nvPr>
        </p:nvSpPr>
        <p:spPr>
          <a:noFill/>
        </p:spPr>
        <p:txBody>
          <a:bodyPr/>
          <a:lstStyle>
            <a:lvl1pPr defTabSz="1915969" eaLnBrk="0" hangingPunct="0">
              <a:defRPr kumimoji="1" sz="3000">
                <a:solidFill>
                  <a:schemeClr val="tx1"/>
                </a:solidFill>
                <a:latin typeface="Times New Roman" pitchFamily="18" charset="0"/>
                <a:ea typeface="宋体" pitchFamily="2" charset="-122"/>
              </a:defRPr>
            </a:lvl1pPr>
            <a:lvl2pPr marL="921555" indent="-354444" defTabSz="1915969" eaLnBrk="0" hangingPunct="0">
              <a:defRPr kumimoji="1" sz="3000">
                <a:solidFill>
                  <a:schemeClr val="tx1"/>
                </a:solidFill>
                <a:latin typeface="Times New Roman" pitchFamily="18" charset="0"/>
                <a:ea typeface="宋体" pitchFamily="2" charset="-122"/>
              </a:defRPr>
            </a:lvl2pPr>
            <a:lvl3pPr marL="1417777" indent="-283555" defTabSz="1915969" eaLnBrk="0" hangingPunct="0">
              <a:defRPr kumimoji="1" sz="3000">
                <a:solidFill>
                  <a:schemeClr val="tx1"/>
                </a:solidFill>
                <a:latin typeface="Times New Roman" pitchFamily="18" charset="0"/>
                <a:ea typeface="宋体" pitchFamily="2" charset="-122"/>
              </a:defRPr>
            </a:lvl3pPr>
            <a:lvl4pPr marL="1984888" indent="-283555" defTabSz="1915969" eaLnBrk="0" hangingPunct="0">
              <a:defRPr kumimoji="1" sz="3000">
                <a:solidFill>
                  <a:schemeClr val="tx1"/>
                </a:solidFill>
                <a:latin typeface="Times New Roman" pitchFamily="18" charset="0"/>
                <a:ea typeface="宋体" pitchFamily="2" charset="-122"/>
              </a:defRPr>
            </a:lvl4pPr>
            <a:lvl5pPr marL="2551999" indent="-283555" defTabSz="1915969" eaLnBrk="0" hangingPunct="0">
              <a:defRPr kumimoji="1" sz="3000">
                <a:solidFill>
                  <a:schemeClr val="tx1"/>
                </a:solidFill>
                <a:latin typeface="Times New Roman" pitchFamily="18" charset="0"/>
                <a:ea typeface="宋体" pitchFamily="2" charset="-122"/>
              </a:defRPr>
            </a:lvl5pPr>
            <a:lvl6pPr marL="3119110"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6pPr>
            <a:lvl7pPr marL="3686221"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7pPr>
            <a:lvl8pPr marL="425333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8pPr>
            <a:lvl9pPr marL="482044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9pPr>
          </a:lstStyle>
          <a:p>
            <a:pPr eaLnBrk="1" hangingPunct="1"/>
            <a:fld id="{D21FF7CD-5082-4ED4-B6E6-5ECF943A4246}" type="slidenum">
              <a:rPr lang="en-US" altLang="zh-CN" sz="4100">
                <a:solidFill>
                  <a:srgbClr val="0000FF"/>
                </a:solidFill>
              </a:rPr>
              <a:pPr eaLnBrk="1" hangingPunct="1"/>
              <a:t>28</a:t>
            </a:fld>
            <a:endParaRPr lang="en-US" altLang="zh-CN" sz="4100">
              <a:solidFill>
                <a:srgbClr val="0000FF"/>
              </a:solidFill>
            </a:endParaRPr>
          </a:p>
        </p:txBody>
      </p:sp>
      <p:sp>
        <p:nvSpPr>
          <p:cNvPr id="13404" name="Text Box 92"/>
          <p:cNvSpPr txBox="1">
            <a:spLocks noChangeArrowheads="1"/>
          </p:cNvSpPr>
          <p:nvPr/>
        </p:nvSpPr>
        <p:spPr bwMode="auto">
          <a:xfrm>
            <a:off x="2414238" y="1492884"/>
            <a:ext cx="12091146" cy="960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sz="5500" b="1" dirty="0"/>
              <a:t>4.   </a:t>
            </a:r>
            <a:r>
              <a:rPr lang="zh-CN" altLang="en-US" sz="5500" b="1" dirty="0"/>
              <a:t>附加规定的标注方法</a:t>
            </a:r>
          </a:p>
        </p:txBody>
      </p:sp>
      <p:sp>
        <p:nvSpPr>
          <p:cNvPr id="13405" name="Text Box 93"/>
          <p:cNvSpPr txBox="1">
            <a:spLocks noChangeArrowheads="1"/>
          </p:cNvSpPr>
          <p:nvPr/>
        </p:nvSpPr>
        <p:spPr bwMode="auto">
          <a:xfrm>
            <a:off x="1932558" y="2536239"/>
            <a:ext cx="13631583" cy="8839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5000" b="1" dirty="0"/>
              <a:t>（</a:t>
            </a:r>
            <a:r>
              <a:rPr lang="en-US" altLang="zh-CN" sz="5000" b="1" dirty="0"/>
              <a:t>1</a:t>
            </a:r>
            <a:r>
              <a:rPr lang="zh-CN" altLang="en-US" sz="5000" b="1" dirty="0"/>
              <a:t>）全周符号的标注</a:t>
            </a:r>
          </a:p>
        </p:txBody>
      </p:sp>
      <p:sp>
        <p:nvSpPr>
          <p:cNvPr id="13406" name="Text Box 94"/>
          <p:cNvSpPr txBox="1">
            <a:spLocks noChangeArrowheads="1"/>
          </p:cNvSpPr>
          <p:nvPr/>
        </p:nvSpPr>
        <p:spPr bwMode="auto">
          <a:xfrm>
            <a:off x="1069996" y="3368972"/>
            <a:ext cx="15610661" cy="2884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5000" dirty="0"/>
              <a:t>        </a:t>
            </a:r>
            <a:r>
              <a:rPr lang="zh-CN" altLang="en-US" sz="5000" b="1" dirty="0"/>
              <a:t>如果轮廓度特征适用横截面的</a:t>
            </a:r>
            <a:r>
              <a:rPr lang="zh-CN" altLang="en-US" sz="5000" b="1" dirty="0">
                <a:solidFill>
                  <a:srgbClr val="FF3399"/>
                </a:solidFill>
              </a:rPr>
              <a:t>整周轮廓或由该轮廓所示的整周表面</a:t>
            </a:r>
            <a:r>
              <a:rPr lang="zh-CN" altLang="en-US" sz="5000" b="1" dirty="0"/>
              <a:t>时，应采用全周符号表示，如</a:t>
            </a:r>
            <a:r>
              <a:rPr lang="zh-CN" altLang="en-US" sz="5000" b="1" dirty="0"/>
              <a:t>图 </a:t>
            </a:r>
            <a:r>
              <a:rPr lang="en-US" altLang="zh-CN" sz="5000" b="1" dirty="0"/>
              <a:t>4.12</a:t>
            </a:r>
            <a:r>
              <a:rPr lang="zh-CN" altLang="en-US" sz="5000" b="1" dirty="0"/>
              <a:t>（</a:t>
            </a:r>
            <a:r>
              <a:rPr lang="en-US" altLang="zh-CN" sz="5000" b="1" dirty="0"/>
              <a:t>a</a:t>
            </a:r>
            <a:r>
              <a:rPr lang="zh-CN" altLang="en-US" sz="5000" b="1" dirty="0"/>
              <a:t>）、（</a:t>
            </a:r>
            <a:r>
              <a:rPr lang="en-US" altLang="zh-CN" sz="5000" b="1" dirty="0"/>
              <a:t>c</a:t>
            </a:r>
            <a:r>
              <a:rPr lang="zh-CN" altLang="en-US" sz="5000" b="1" dirty="0"/>
              <a:t>）所示。</a:t>
            </a:r>
          </a:p>
        </p:txBody>
      </p:sp>
      <p:grpSp>
        <p:nvGrpSpPr>
          <p:cNvPr id="13416" name="Group 104"/>
          <p:cNvGrpSpPr>
            <a:grpSpLocks/>
          </p:cNvGrpSpPr>
          <p:nvPr/>
        </p:nvGrpSpPr>
        <p:grpSpPr bwMode="auto">
          <a:xfrm>
            <a:off x="1272067" y="6835454"/>
            <a:ext cx="7388946" cy="5234466"/>
            <a:chOff x="735" y="2206"/>
            <a:chExt cx="3288" cy="1791"/>
          </a:xfrm>
        </p:grpSpPr>
        <p:pic>
          <p:nvPicPr>
            <p:cNvPr id="29712" name="Picture 9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5" y="2206"/>
              <a:ext cx="3288" cy="1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713" name="Text Box 100"/>
            <p:cNvSpPr txBox="1">
              <a:spLocks noChangeArrowheads="1"/>
            </p:cNvSpPr>
            <p:nvPr/>
          </p:nvSpPr>
          <p:spPr bwMode="auto">
            <a:xfrm>
              <a:off x="1001" y="3781"/>
              <a:ext cx="2404" cy="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500"/>
                <a:t>图</a:t>
              </a:r>
              <a:r>
                <a:rPr lang="en-US" altLang="zh-CN" sz="3500"/>
                <a:t>4.12  </a:t>
              </a:r>
              <a:r>
                <a:rPr lang="zh-CN" altLang="en-US" sz="3500"/>
                <a:t>（</a:t>
              </a:r>
              <a:r>
                <a:rPr lang="en-US" altLang="zh-CN" sz="3500"/>
                <a:t>a</a:t>
              </a:r>
              <a:r>
                <a:rPr lang="zh-CN" altLang="en-US" sz="3500"/>
                <a:t>）</a:t>
              </a:r>
            </a:p>
          </p:txBody>
        </p:sp>
      </p:grpSp>
      <p:grpSp>
        <p:nvGrpSpPr>
          <p:cNvPr id="13418" name="Group 106"/>
          <p:cNvGrpSpPr>
            <a:grpSpLocks/>
          </p:cNvGrpSpPr>
          <p:nvPr/>
        </p:nvGrpSpPr>
        <p:grpSpPr bwMode="auto">
          <a:xfrm>
            <a:off x="8816868" y="6179208"/>
            <a:ext cx="8292414" cy="5335153"/>
            <a:chOff x="526" y="4736"/>
            <a:chExt cx="3649" cy="1920"/>
          </a:xfrm>
        </p:grpSpPr>
        <p:pic>
          <p:nvPicPr>
            <p:cNvPr id="29708" name="Picture 9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6" y="4736"/>
              <a:ext cx="3649" cy="1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709" name="Text Box 102"/>
            <p:cNvSpPr txBox="1">
              <a:spLocks noChangeArrowheads="1"/>
            </p:cNvSpPr>
            <p:nvPr/>
          </p:nvSpPr>
          <p:spPr bwMode="auto">
            <a:xfrm>
              <a:off x="1165" y="6429"/>
              <a:ext cx="2404" cy="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500"/>
                <a:t>图</a:t>
              </a:r>
              <a:r>
                <a:rPr lang="en-US" altLang="zh-CN" sz="3500"/>
                <a:t>4.12  </a:t>
              </a:r>
              <a:r>
                <a:rPr lang="zh-CN" altLang="en-US" sz="3500"/>
                <a:t>（</a:t>
              </a:r>
              <a:r>
                <a:rPr lang="en-US" altLang="zh-CN" sz="3500"/>
                <a:t>c</a:t>
              </a:r>
              <a:r>
                <a:rPr lang="zh-CN" altLang="en-US" sz="3500"/>
                <a:t>）</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3404"/>
                                        </p:tgtEl>
                                        <p:attrNameLst>
                                          <p:attrName>style.visibility</p:attrName>
                                        </p:attrNameLst>
                                      </p:cBhvr>
                                      <p:to>
                                        <p:strVal val="visible"/>
                                      </p:to>
                                    </p:set>
                                    <p:animEffect transition="in" filter="wipe(left)">
                                      <p:cBhvr>
                                        <p:cTn id="7" dur="300"/>
                                        <p:tgtEl>
                                          <p:spTgt spid="1340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3405"/>
                                        </p:tgtEl>
                                        <p:attrNameLst>
                                          <p:attrName>style.visibility</p:attrName>
                                        </p:attrNameLst>
                                      </p:cBhvr>
                                      <p:to>
                                        <p:strVal val="visible"/>
                                      </p:to>
                                    </p:set>
                                    <p:animEffect transition="in" filter="wipe(left)">
                                      <p:cBhvr>
                                        <p:cTn id="12" dur="300"/>
                                        <p:tgtEl>
                                          <p:spTgt spid="1340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3406"/>
                                        </p:tgtEl>
                                        <p:attrNameLst>
                                          <p:attrName>style.visibility</p:attrName>
                                        </p:attrNameLst>
                                      </p:cBhvr>
                                      <p:to>
                                        <p:strVal val="visible"/>
                                      </p:to>
                                    </p:set>
                                    <p:animEffect transition="in" filter="wipe(left)">
                                      <p:cBhvr>
                                        <p:cTn id="17" dur="300"/>
                                        <p:tgtEl>
                                          <p:spTgt spid="1340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8" fill="hold" nodeType="clickEffect">
                                  <p:stCondLst>
                                    <p:cond delay="0"/>
                                  </p:stCondLst>
                                  <p:childTnLst>
                                    <p:set>
                                      <p:cBhvr>
                                        <p:cTn id="21" dur="1" fill="hold">
                                          <p:stCondLst>
                                            <p:cond delay="0"/>
                                          </p:stCondLst>
                                        </p:cTn>
                                        <p:tgtEl>
                                          <p:spTgt spid="13416"/>
                                        </p:tgtEl>
                                        <p:attrNameLst>
                                          <p:attrName>style.visibility</p:attrName>
                                        </p:attrNameLst>
                                      </p:cBhvr>
                                      <p:to>
                                        <p:strVal val="visible"/>
                                      </p:to>
                                    </p:set>
                                    <p:anim calcmode="lin" valueType="num">
                                      <p:cBhvr additive="base">
                                        <p:cTn id="22" dur="500" fill="hold"/>
                                        <p:tgtEl>
                                          <p:spTgt spid="13416"/>
                                        </p:tgtEl>
                                        <p:attrNameLst>
                                          <p:attrName>ppt_x</p:attrName>
                                        </p:attrNameLst>
                                      </p:cBhvr>
                                      <p:tavLst>
                                        <p:tav tm="0">
                                          <p:val>
                                            <p:strVal val="0-#ppt_w/2"/>
                                          </p:val>
                                        </p:tav>
                                        <p:tav tm="100000">
                                          <p:val>
                                            <p:strVal val="#ppt_x"/>
                                          </p:val>
                                        </p:tav>
                                      </p:tavLst>
                                    </p:anim>
                                    <p:anim calcmode="lin" valueType="num">
                                      <p:cBhvr additive="base">
                                        <p:cTn id="23" dur="500" fill="hold"/>
                                        <p:tgtEl>
                                          <p:spTgt spid="13416"/>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8" fill="hold" nodeType="clickEffect">
                                  <p:stCondLst>
                                    <p:cond delay="0"/>
                                  </p:stCondLst>
                                  <p:childTnLst>
                                    <p:set>
                                      <p:cBhvr>
                                        <p:cTn id="27" dur="1" fill="hold">
                                          <p:stCondLst>
                                            <p:cond delay="0"/>
                                          </p:stCondLst>
                                        </p:cTn>
                                        <p:tgtEl>
                                          <p:spTgt spid="13418"/>
                                        </p:tgtEl>
                                        <p:attrNameLst>
                                          <p:attrName>style.visibility</p:attrName>
                                        </p:attrNameLst>
                                      </p:cBhvr>
                                      <p:to>
                                        <p:strVal val="visible"/>
                                      </p:to>
                                    </p:set>
                                    <p:anim calcmode="lin" valueType="num">
                                      <p:cBhvr additive="base">
                                        <p:cTn id="28" dur="500" fill="hold"/>
                                        <p:tgtEl>
                                          <p:spTgt spid="13418"/>
                                        </p:tgtEl>
                                        <p:attrNameLst>
                                          <p:attrName>ppt_x</p:attrName>
                                        </p:attrNameLst>
                                      </p:cBhvr>
                                      <p:tavLst>
                                        <p:tav tm="0">
                                          <p:val>
                                            <p:strVal val="0-#ppt_w/2"/>
                                          </p:val>
                                        </p:tav>
                                        <p:tav tm="100000">
                                          <p:val>
                                            <p:strVal val="#ppt_x"/>
                                          </p:val>
                                        </p:tav>
                                      </p:tavLst>
                                    </p:anim>
                                    <p:anim calcmode="lin" valueType="num">
                                      <p:cBhvr additive="base">
                                        <p:cTn id="29" dur="500" fill="hold"/>
                                        <p:tgtEl>
                                          <p:spTgt spid="134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04" grpId="0" autoUpdateAnimBg="0"/>
      <p:bldP spid="13405" grpId="0" autoUpdateAnimBg="0"/>
      <p:bldP spid="13406"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灯片编号占位符 3"/>
          <p:cNvSpPr>
            <a:spLocks noGrp="1"/>
          </p:cNvSpPr>
          <p:nvPr>
            <p:ph type="sldNum" sz="quarter" idx="12"/>
          </p:nvPr>
        </p:nvSpPr>
        <p:spPr>
          <a:noFill/>
        </p:spPr>
        <p:txBody>
          <a:bodyPr/>
          <a:lstStyle>
            <a:lvl1pPr defTabSz="1915969" eaLnBrk="0" hangingPunct="0">
              <a:defRPr kumimoji="1" sz="3000">
                <a:solidFill>
                  <a:schemeClr val="tx1"/>
                </a:solidFill>
                <a:latin typeface="Times New Roman" pitchFamily="18" charset="0"/>
                <a:ea typeface="宋体" pitchFamily="2" charset="-122"/>
              </a:defRPr>
            </a:lvl1pPr>
            <a:lvl2pPr marL="921555" indent="-354444" defTabSz="1915969" eaLnBrk="0" hangingPunct="0">
              <a:defRPr kumimoji="1" sz="3000">
                <a:solidFill>
                  <a:schemeClr val="tx1"/>
                </a:solidFill>
                <a:latin typeface="Times New Roman" pitchFamily="18" charset="0"/>
                <a:ea typeface="宋体" pitchFamily="2" charset="-122"/>
              </a:defRPr>
            </a:lvl2pPr>
            <a:lvl3pPr marL="1417777" indent="-283555" defTabSz="1915969" eaLnBrk="0" hangingPunct="0">
              <a:defRPr kumimoji="1" sz="3000">
                <a:solidFill>
                  <a:schemeClr val="tx1"/>
                </a:solidFill>
                <a:latin typeface="Times New Roman" pitchFamily="18" charset="0"/>
                <a:ea typeface="宋体" pitchFamily="2" charset="-122"/>
              </a:defRPr>
            </a:lvl3pPr>
            <a:lvl4pPr marL="1984888" indent="-283555" defTabSz="1915969" eaLnBrk="0" hangingPunct="0">
              <a:defRPr kumimoji="1" sz="3000">
                <a:solidFill>
                  <a:schemeClr val="tx1"/>
                </a:solidFill>
                <a:latin typeface="Times New Roman" pitchFamily="18" charset="0"/>
                <a:ea typeface="宋体" pitchFamily="2" charset="-122"/>
              </a:defRPr>
            </a:lvl4pPr>
            <a:lvl5pPr marL="2551999" indent="-283555" defTabSz="1915969" eaLnBrk="0" hangingPunct="0">
              <a:defRPr kumimoji="1" sz="3000">
                <a:solidFill>
                  <a:schemeClr val="tx1"/>
                </a:solidFill>
                <a:latin typeface="Times New Roman" pitchFamily="18" charset="0"/>
                <a:ea typeface="宋体" pitchFamily="2" charset="-122"/>
              </a:defRPr>
            </a:lvl5pPr>
            <a:lvl6pPr marL="3119110"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6pPr>
            <a:lvl7pPr marL="3686221"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7pPr>
            <a:lvl8pPr marL="425333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8pPr>
            <a:lvl9pPr marL="482044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9pPr>
          </a:lstStyle>
          <a:p>
            <a:pPr eaLnBrk="1" hangingPunct="1"/>
            <a:fld id="{EC977051-8DEF-4C4F-9524-29A6E6007F81}" type="slidenum">
              <a:rPr lang="en-US" altLang="zh-CN" sz="4100">
                <a:solidFill>
                  <a:srgbClr val="0000FF"/>
                </a:solidFill>
              </a:rPr>
              <a:pPr eaLnBrk="1" hangingPunct="1"/>
              <a:t>29</a:t>
            </a:fld>
            <a:endParaRPr lang="en-US" altLang="zh-CN" sz="4100">
              <a:solidFill>
                <a:srgbClr val="0000FF"/>
              </a:solidFill>
            </a:endParaRPr>
          </a:p>
        </p:txBody>
      </p:sp>
      <p:sp>
        <p:nvSpPr>
          <p:cNvPr id="49172" name="Text Box 20"/>
          <p:cNvSpPr txBox="1">
            <a:spLocks noChangeArrowheads="1"/>
          </p:cNvSpPr>
          <p:nvPr/>
        </p:nvSpPr>
        <p:spPr bwMode="auto">
          <a:xfrm>
            <a:off x="1699431" y="1156355"/>
            <a:ext cx="14123976" cy="2884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5000" b="1" dirty="0">
                <a:solidFill>
                  <a:srgbClr val="FF3399"/>
                </a:solidFill>
              </a:rPr>
              <a:t>        </a:t>
            </a:r>
            <a:r>
              <a:rPr lang="zh-CN" altLang="en-US" sz="5000" b="1" dirty="0">
                <a:solidFill>
                  <a:srgbClr val="FF3399"/>
                </a:solidFill>
              </a:rPr>
              <a:t>全周符号</a:t>
            </a:r>
            <a:r>
              <a:rPr lang="zh-CN" altLang="en-US" sz="5000" b="1" dirty="0"/>
              <a:t>并不包括整个工件的所有表面，</a:t>
            </a:r>
            <a:r>
              <a:rPr lang="zh-CN" altLang="en-US" sz="5000" b="1" dirty="0">
                <a:solidFill>
                  <a:srgbClr val="FF3300"/>
                </a:solidFill>
              </a:rPr>
              <a:t>只包括由轮廓和公差标注所表示的各个表面</a:t>
            </a:r>
            <a:r>
              <a:rPr lang="zh-CN" altLang="en-US" sz="5000" b="1" dirty="0" smtClean="0"/>
              <a:t>，</a:t>
            </a:r>
            <a:endParaRPr lang="en-US" altLang="zh-CN" sz="5000" b="1" dirty="0" smtClean="0"/>
          </a:p>
          <a:p>
            <a:pPr algn="l" eaLnBrk="1" hangingPunct="1">
              <a:lnSpc>
                <a:spcPct val="120000"/>
              </a:lnSpc>
            </a:pPr>
            <a:r>
              <a:rPr lang="zh-CN" altLang="en-US" sz="5000" b="1" dirty="0" smtClean="0"/>
              <a:t>如</a:t>
            </a:r>
            <a:r>
              <a:rPr lang="zh-CN" altLang="en-US" sz="5000" b="1" dirty="0"/>
              <a:t>图</a:t>
            </a:r>
            <a:r>
              <a:rPr lang="en-US" altLang="zh-CN" sz="5000" b="1" dirty="0"/>
              <a:t>4.12</a:t>
            </a:r>
            <a:r>
              <a:rPr lang="zh-CN" altLang="en-US" sz="5000" b="1" dirty="0"/>
              <a:t>（</a:t>
            </a:r>
            <a:r>
              <a:rPr lang="en-US" altLang="zh-CN" sz="5000" b="1" dirty="0"/>
              <a:t>b</a:t>
            </a:r>
            <a:r>
              <a:rPr lang="zh-CN" altLang="en-US" sz="5000" b="1" dirty="0"/>
              <a:t>）、（</a:t>
            </a:r>
            <a:r>
              <a:rPr lang="en-US" altLang="zh-CN" sz="5000" b="1" dirty="0"/>
              <a:t>d</a:t>
            </a:r>
            <a:r>
              <a:rPr lang="zh-CN" altLang="en-US" sz="5000" b="1" dirty="0"/>
              <a:t>）所示。</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2930" y="3331257"/>
            <a:ext cx="6468070" cy="62130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6480" y="3405049"/>
            <a:ext cx="6567880" cy="6454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AutoShape 23"/>
          <p:cNvSpPr>
            <a:spLocks noChangeArrowheads="1"/>
          </p:cNvSpPr>
          <p:nvPr/>
        </p:nvSpPr>
        <p:spPr bwMode="auto">
          <a:xfrm>
            <a:off x="3470766" y="10823608"/>
            <a:ext cx="4530235" cy="1638168"/>
          </a:xfrm>
          <a:prstGeom prst="wedgeRoundRectCallout">
            <a:avLst>
              <a:gd name="adj1" fmla="val 16831"/>
              <a:gd name="adj2" fmla="val -250452"/>
              <a:gd name="adj3" fmla="val 16667"/>
            </a:avLst>
          </a:prstGeom>
          <a:solidFill>
            <a:schemeClr val="bg1"/>
          </a:solidFill>
          <a:ln w="5715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lstStyle/>
          <a:p>
            <a:r>
              <a:rPr lang="zh-CN" altLang="en-US" sz="5000" b="1" dirty="0"/>
              <a:t>横截面</a:t>
            </a:r>
            <a:r>
              <a:rPr lang="zh-CN" altLang="en-US" sz="5000" b="1" dirty="0"/>
              <a:t>内</a:t>
            </a:r>
            <a:endParaRPr lang="en-US" altLang="zh-CN" sz="5000" b="1" dirty="0"/>
          </a:p>
          <a:p>
            <a:r>
              <a:rPr lang="zh-CN" altLang="en-US" sz="5000" b="1" dirty="0">
                <a:solidFill>
                  <a:srgbClr val="FF3399"/>
                </a:solidFill>
              </a:rPr>
              <a:t>整周</a:t>
            </a:r>
            <a:r>
              <a:rPr lang="zh-CN" altLang="en-US" sz="5000" b="1" dirty="0">
                <a:solidFill>
                  <a:srgbClr val="FF3399"/>
                </a:solidFill>
              </a:rPr>
              <a:t>轮廓线</a:t>
            </a:r>
          </a:p>
        </p:txBody>
      </p:sp>
      <p:sp>
        <p:nvSpPr>
          <p:cNvPr id="26" name="AutoShape 24"/>
          <p:cNvSpPr>
            <a:spLocks noChangeArrowheads="1"/>
          </p:cNvSpPr>
          <p:nvPr/>
        </p:nvSpPr>
        <p:spPr bwMode="auto">
          <a:xfrm>
            <a:off x="10501459" y="10116035"/>
            <a:ext cx="4859144" cy="2837190"/>
          </a:xfrm>
          <a:prstGeom prst="wedgeEllipseCallout">
            <a:avLst>
              <a:gd name="adj1" fmla="val -4052"/>
              <a:gd name="adj2" fmla="val -169997"/>
            </a:avLst>
          </a:prstGeom>
          <a:solidFill>
            <a:schemeClr val="bg1"/>
          </a:solidFill>
          <a:ln w="5715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lstStyle/>
          <a:p>
            <a:r>
              <a:rPr lang="zh-CN" altLang="en-US" sz="5000" b="1" dirty="0"/>
              <a:t>不包括表面</a:t>
            </a:r>
            <a:r>
              <a:rPr lang="en-US" altLang="zh-CN" sz="5000" b="1" dirty="0"/>
              <a:t>a</a:t>
            </a:r>
            <a:r>
              <a:rPr lang="zh-CN" altLang="en-US" sz="5000" b="1" dirty="0"/>
              <a:t>和</a:t>
            </a:r>
            <a:r>
              <a:rPr lang="en-US" altLang="zh-CN" sz="5000" b="1" dirty="0"/>
              <a:t>b</a:t>
            </a:r>
            <a:r>
              <a:rPr lang="zh-CN" altLang="en-US" sz="5000" b="1" dirty="0"/>
              <a:t>的</a:t>
            </a:r>
            <a:r>
              <a:rPr lang="zh-CN" altLang="en-US" sz="5000" b="1" dirty="0">
                <a:solidFill>
                  <a:srgbClr val="FF3300"/>
                </a:solidFill>
              </a:rPr>
              <a:t>所有表面</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9172"/>
                                        </p:tgtEl>
                                        <p:attrNameLst>
                                          <p:attrName>style.visibility</p:attrName>
                                        </p:attrNameLst>
                                      </p:cBhvr>
                                      <p:to>
                                        <p:strVal val="visible"/>
                                      </p:to>
                                    </p:set>
                                    <p:animEffect transition="in" filter="wipe(left)">
                                      <p:cBhvr>
                                        <p:cTn id="7" dur="300"/>
                                        <p:tgtEl>
                                          <p:spTgt spid="4917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5122"/>
                                        </p:tgtEl>
                                        <p:attrNameLst>
                                          <p:attrName>style.visibility</p:attrName>
                                        </p:attrNameLst>
                                      </p:cBhvr>
                                      <p:to>
                                        <p:strVal val="visible"/>
                                      </p:to>
                                    </p:set>
                                    <p:anim calcmode="lin" valueType="num">
                                      <p:cBhvr additive="base">
                                        <p:cTn id="12" dur="500" fill="hold"/>
                                        <p:tgtEl>
                                          <p:spTgt spid="5122"/>
                                        </p:tgtEl>
                                        <p:attrNameLst>
                                          <p:attrName>ppt_x</p:attrName>
                                        </p:attrNameLst>
                                      </p:cBhvr>
                                      <p:tavLst>
                                        <p:tav tm="0">
                                          <p:val>
                                            <p:strVal val="0-#ppt_w/2"/>
                                          </p:val>
                                        </p:tav>
                                        <p:tav tm="100000">
                                          <p:val>
                                            <p:strVal val="#ppt_x"/>
                                          </p:val>
                                        </p:tav>
                                      </p:tavLst>
                                    </p:anim>
                                    <p:anim calcmode="lin" valueType="num">
                                      <p:cBhvr additive="base">
                                        <p:cTn id="13" dur="500" fill="hold"/>
                                        <p:tgtEl>
                                          <p:spTgt spid="512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7" presetClass="entr" presetSubtype="2" fill="hold" grpId="0" nodeType="click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p:cTn id="18" dur="500" fill="hold"/>
                                        <p:tgtEl>
                                          <p:spTgt spid="24"/>
                                        </p:tgtEl>
                                        <p:attrNameLst>
                                          <p:attrName>ppt_x</p:attrName>
                                        </p:attrNameLst>
                                      </p:cBhvr>
                                      <p:tavLst>
                                        <p:tav tm="0">
                                          <p:val>
                                            <p:strVal val="#ppt_x+#ppt_w/2"/>
                                          </p:val>
                                        </p:tav>
                                        <p:tav tm="100000">
                                          <p:val>
                                            <p:strVal val="#ppt_x"/>
                                          </p:val>
                                        </p:tav>
                                      </p:tavLst>
                                    </p:anim>
                                    <p:anim calcmode="lin" valueType="num">
                                      <p:cBhvr>
                                        <p:cTn id="19" dur="500" fill="hold"/>
                                        <p:tgtEl>
                                          <p:spTgt spid="24"/>
                                        </p:tgtEl>
                                        <p:attrNameLst>
                                          <p:attrName>ppt_y</p:attrName>
                                        </p:attrNameLst>
                                      </p:cBhvr>
                                      <p:tavLst>
                                        <p:tav tm="0">
                                          <p:val>
                                            <p:strVal val="#ppt_y"/>
                                          </p:val>
                                        </p:tav>
                                        <p:tav tm="100000">
                                          <p:val>
                                            <p:strVal val="#ppt_y"/>
                                          </p:val>
                                        </p:tav>
                                      </p:tavLst>
                                    </p:anim>
                                    <p:anim calcmode="lin" valueType="num">
                                      <p:cBhvr>
                                        <p:cTn id="20" dur="500" fill="hold"/>
                                        <p:tgtEl>
                                          <p:spTgt spid="24"/>
                                        </p:tgtEl>
                                        <p:attrNameLst>
                                          <p:attrName>ppt_w</p:attrName>
                                        </p:attrNameLst>
                                      </p:cBhvr>
                                      <p:tavLst>
                                        <p:tav tm="0">
                                          <p:val>
                                            <p:fltVal val="0"/>
                                          </p:val>
                                        </p:tav>
                                        <p:tav tm="100000">
                                          <p:val>
                                            <p:strVal val="#ppt_w"/>
                                          </p:val>
                                        </p:tav>
                                      </p:tavLst>
                                    </p:anim>
                                    <p:anim calcmode="lin" valueType="num">
                                      <p:cBhvr>
                                        <p:cTn id="21" dur="500" fill="hold"/>
                                        <p:tgtEl>
                                          <p:spTgt spid="24"/>
                                        </p:tgtEl>
                                        <p:attrNameLst>
                                          <p:attrName>ppt_h</p:attrName>
                                        </p:attrNameLst>
                                      </p:cBhvr>
                                      <p:tavLst>
                                        <p:tav tm="0">
                                          <p:val>
                                            <p:strVal val="#ppt_h"/>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2" fill="hold" nodeType="clickEffect">
                                  <p:stCondLst>
                                    <p:cond delay="0"/>
                                  </p:stCondLst>
                                  <p:childTnLst>
                                    <p:set>
                                      <p:cBhvr>
                                        <p:cTn id="25" dur="1" fill="hold">
                                          <p:stCondLst>
                                            <p:cond delay="0"/>
                                          </p:stCondLst>
                                        </p:cTn>
                                        <p:tgtEl>
                                          <p:spTgt spid="5123"/>
                                        </p:tgtEl>
                                        <p:attrNameLst>
                                          <p:attrName>style.visibility</p:attrName>
                                        </p:attrNameLst>
                                      </p:cBhvr>
                                      <p:to>
                                        <p:strVal val="visible"/>
                                      </p:to>
                                    </p:set>
                                    <p:anim calcmode="lin" valueType="num">
                                      <p:cBhvr additive="base">
                                        <p:cTn id="26" dur="500" fill="hold"/>
                                        <p:tgtEl>
                                          <p:spTgt spid="5123"/>
                                        </p:tgtEl>
                                        <p:attrNameLst>
                                          <p:attrName>ppt_x</p:attrName>
                                        </p:attrNameLst>
                                      </p:cBhvr>
                                      <p:tavLst>
                                        <p:tav tm="0">
                                          <p:val>
                                            <p:strVal val="1+#ppt_w/2"/>
                                          </p:val>
                                        </p:tav>
                                        <p:tav tm="100000">
                                          <p:val>
                                            <p:strVal val="#ppt_x"/>
                                          </p:val>
                                        </p:tav>
                                      </p:tavLst>
                                    </p:anim>
                                    <p:anim calcmode="lin" valueType="num">
                                      <p:cBhvr additive="base">
                                        <p:cTn id="27" dur="500" fill="hold"/>
                                        <p:tgtEl>
                                          <p:spTgt spid="5123"/>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down)">
                                      <p:cBhvr>
                                        <p:cTn id="3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72" grpId="0" autoUpdateAnimBg="0"/>
      <p:bldP spid="24" grpId="0" animBg="1" autoUpdateAnimBg="0"/>
      <p:bldP spid="2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灯片编号占位符 3"/>
          <p:cNvSpPr>
            <a:spLocks noGrp="1"/>
          </p:cNvSpPr>
          <p:nvPr>
            <p:ph type="sldNum" sz="quarter" idx="12"/>
          </p:nvPr>
        </p:nvSpPr>
        <p:spPr>
          <a:noFill/>
        </p:spPr>
        <p:txBody>
          <a:bodyPr/>
          <a:lstStyle>
            <a:lvl1pPr defTabSz="1915969" eaLnBrk="0" hangingPunct="0">
              <a:defRPr kumimoji="1" sz="3000">
                <a:solidFill>
                  <a:schemeClr val="tx1"/>
                </a:solidFill>
                <a:latin typeface="Times New Roman" pitchFamily="18" charset="0"/>
                <a:ea typeface="宋体" pitchFamily="2" charset="-122"/>
              </a:defRPr>
            </a:lvl1pPr>
            <a:lvl2pPr marL="921555" indent="-354444" defTabSz="1915969" eaLnBrk="0" hangingPunct="0">
              <a:defRPr kumimoji="1" sz="3000">
                <a:solidFill>
                  <a:schemeClr val="tx1"/>
                </a:solidFill>
                <a:latin typeface="Times New Roman" pitchFamily="18" charset="0"/>
                <a:ea typeface="宋体" pitchFamily="2" charset="-122"/>
              </a:defRPr>
            </a:lvl2pPr>
            <a:lvl3pPr marL="1417777" indent="-283555" defTabSz="1915969" eaLnBrk="0" hangingPunct="0">
              <a:defRPr kumimoji="1" sz="3000">
                <a:solidFill>
                  <a:schemeClr val="tx1"/>
                </a:solidFill>
                <a:latin typeface="Times New Roman" pitchFamily="18" charset="0"/>
                <a:ea typeface="宋体" pitchFamily="2" charset="-122"/>
              </a:defRPr>
            </a:lvl3pPr>
            <a:lvl4pPr marL="1984888" indent="-283555" defTabSz="1915969" eaLnBrk="0" hangingPunct="0">
              <a:defRPr kumimoji="1" sz="3000">
                <a:solidFill>
                  <a:schemeClr val="tx1"/>
                </a:solidFill>
                <a:latin typeface="Times New Roman" pitchFamily="18" charset="0"/>
                <a:ea typeface="宋体" pitchFamily="2" charset="-122"/>
              </a:defRPr>
            </a:lvl4pPr>
            <a:lvl5pPr marL="2551999" indent="-283555" defTabSz="1915969" eaLnBrk="0" hangingPunct="0">
              <a:defRPr kumimoji="1" sz="3000">
                <a:solidFill>
                  <a:schemeClr val="tx1"/>
                </a:solidFill>
                <a:latin typeface="Times New Roman" pitchFamily="18" charset="0"/>
                <a:ea typeface="宋体" pitchFamily="2" charset="-122"/>
              </a:defRPr>
            </a:lvl5pPr>
            <a:lvl6pPr marL="3119110"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6pPr>
            <a:lvl7pPr marL="3686221"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7pPr>
            <a:lvl8pPr marL="425333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8pPr>
            <a:lvl9pPr marL="482044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9pPr>
          </a:lstStyle>
          <a:p>
            <a:pPr eaLnBrk="1" hangingPunct="1"/>
            <a:fld id="{59C78C7E-82AE-4031-B31D-EB98D2611E83}" type="slidenum">
              <a:rPr lang="en-US" altLang="zh-CN" sz="4100">
                <a:solidFill>
                  <a:srgbClr val="0000FF"/>
                </a:solidFill>
              </a:rPr>
              <a:pPr eaLnBrk="1" hangingPunct="1"/>
              <a:t>3</a:t>
            </a:fld>
            <a:endParaRPr lang="en-US" altLang="zh-CN" sz="4100">
              <a:solidFill>
                <a:srgbClr val="0000FF"/>
              </a:solidFill>
            </a:endParaRPr>
          </a:p>
        </p:txBody>
      </p:sp>
      <p:sp>
        <p:nvSpPr>
          <p:cNvPr id="2050" name="Text Box 2"/>
          <p:cNvSpPr txBox="1">
            <a:spLocks noChangeArrowheads="1"/>
          </p:cNvSpPr>
          <p:nvPr/>
        </p:nvSpPr>
        <p:spPr bwMode="auto">
          <a:xfrm>
            <a:off x="1443560" y="577176"/>
            <a:ext cx="13736909" cy="963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20000"/>
              </a:spcBef>
            </a:pPr>
            <a:r>
              <a:rPr lang="zh-CN" altLang="en-US" sz="5000" b="1" dirty="0">
                <a:latin typeface="宋体" pitchFamily="2" charset="-122"/>
              </a:rPr>
              <a:t>第</a:t>
            </a:r>
            <a:r>
              <a:rPr lang="en-US" altLang="zh-CN" sz="5000" b="1" dirty="0">
                <a:latin typeface="宋体" pitchFamily="2" charset="-122"/>
              </a:rPr>
              <a:t>4</a:t>
            </a:r>
            <a:r>
              <a:rPr lang="zh-CN" altLang="en-US" sz="5000" b="1" dirty="0">
                <a:latin typeface="宋体" pitchFamily="2" charset="-122"/>
              </a:rPr>
              <a:t>章 几何精度设计与检测        </a:t>
            </a:r>
            <a:endParaRPr lang="zh-CN" altLang="en-US" sz="5000" dirty="0">
              <a:latin typeface="宋体" pitchFamily="2" charset="-122"/>
            </a:endParaRPr>
          </a:p>
        </p:txBody>
      </p:sp>
      <p:sp>
        <p:nvSpPr>
          <p:cNvPr id="2051" name="Text Box 3"/>
          <p:cNvSpPr txBox="1">
            <a:spLocks noChangeArrowheads="1"/>
          </p:cNvSpPr>
          <p:nvPr/>
        </p:nvSpPr>
        <p:spPr bwMode="auto">
          <a:xfrm>
            <a:off x="4724457" y="1597130"/>
            <a:ext cx="7612538" cy="809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en-US" altLang="zh-CN" sz="4000" b="1" dirty="0">
                <a:latin typeface="宋体" pitchFamily="2" charset="-122"/>
              </a:rPr>
              <a:t>4.1   </a:t>
            </a:r>
            <a:r>
              <a:rPr lang="zh-CN" altLang="en-US" sz="4000" b="1" dirty="0">
                <a:latin typeface="宋体" pitchFamily="2" charset="-122"/>
              </a:rPr>
              <a:t>概  述</a:t>
            </a:r>
            <a:r>
              <a:rPr lang="zh-CN" altLang="en-US" sz="4000" b="1" dirty="0"/>
              <a:t> </a:t>
            </a:r>
          </a:p>
        </p:txBody>
      </p:sp>
      <p:sp>
        <p:nvSpPr>
          <p:cNvPr id="2052" name="Text Box 4"/>
          <p:cNvSpPr txBox="1">
            <a:spLocks noChangeArrowheads="1"/>
          </p:cNvSpPr>
          <p:nvPr/>
        </p:nvSpPr>
        <p:spPr bwMode="auto">
          <a:xfrm>
            <a:off x="2060275" y="2371443"/>
            <a:ext cx="11245918" cy="886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4500" b="1" dirty="0"/>
              <a:t>几何公差是控制几何误差的：</a:t>
            </a:r>
          </a:p>
        </p:txBody>
      </p:sp>
      <p:sp>
        <p:nvSpPr>
          <p:cNvPr id="2065" name="Text Box 17"/>
          <p:cNvSpPr txBox="1">
            <a:spLocks noChangeArrowheads="1"/>
          </p:cNvSpPr>
          <p:nvPr/>
        </p:nvSpPr>
        <p:spPr bwMode="auto">
          <a:xfrm>
            <a:off x="907779" y="3233433"/>
            <a:ext cx="15022784" cy="34385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4500" b="1" dirty="0"/>
              <a:t>        </a:t>
            </a:r>
            <a:r>
              <a:rPr lang="zh-CN" altLang="en-US" sz="4500" b="1" dirty="0">
                <a:solidFill>
                  <a:srgbClr val="FF3399"/>
                </a:solidFill>
              </a:rPr>
              <a:t>几何误差</a:t>
            </a:r>
            <a:r>
              <a:rPr lang="zh-CN" altLang="en-US" sz="4500" b="1" dirty="0"/>
              <a:t>是指零件加工后的实际形状、方向和相互位置与理想形状、方向和相互位置的差异。在形状上的差异称</a:t>
            </a:r>
            <a:r>
              <a:rPr lang="zh-CN" altLang="en-US" sz="4500" b="1" dirty="0">
                <a:solidFill>
                  <a:srgbClr val="FF3399"/>
                </a:solidFill>
              </a:rPr>
              <a:t>形状误差</a:t>
            </a:r>
            <a:r>
              <a:rPr lang="zh-CN" altLang="en-US" sz="4500" b="1" dirty="0"/>
              <a:t>，在方向上的差异称</a:t>
            </a:r>
            <a:r>
              <a:rPr lang="zh-CN" altLang="en-US" sz="4500" b="1" dirty="0">
                <a:solidFill>
                  <a:srgbClr val="FF3399"/>
                </a:solidFill>
              </a:rPr>
              <a:t>方向误差</a:t>
            </a:r>
            <a:r>
              <a:rPr lang="zh-CN" altLang="en-US" sz="4500" b="1" dirty="0"/>
              <a:t>，在相互位置上的差异称</a:t>
            </a:r>
            <a:r>
              <a:rPr lang="zh-CN" altLang="en-US" sz="4500" b="1" dirty="0">
                <a:solidFill>
                  <a:srgbClr val="FF3399"/>
                </a:solidFill>
              </a:rPr>
              <a:t>位置误差。</a:t>
            </a:r>
          </a:p>
        </p:txBody>
      </p:sp>
      <p:sp>
        <p:nvSpPr>
          <p:cNvPr id="2079" name="Text Box 31"/>
          <p:cNvSpPr txBox="1">
            <a:spLocks noChangeArrowheads="1"/>
          </p:cNvSpPr>
          <p:nvPr/>
        </p:nvSpPr>
        <p:spPr bwMode="auto">
          <a:xfrm>
            <a:off x="961881" y="6312798"/>
            <a:ext cx="8432151" cy="251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5000" b="1" dirty="0"/>
              <a:t>       </a:t>
            </a:r>
            <a:r>
              <a:rPr lang="zh-CN" altLang="en-US" sz="4000" b="1" dirty="0"/>
              <a:t>如图</a:t>
            </a:r>
            <a:r>
              <a:rPr lang="en-US" altLang="zh-CN" sz="4000" b="1" dirty="0"/>
              <a:t>4.1  </a:t>
            </a:r>
            <a:r>
              <a:rPr lang="zh-CN" altLang="en-US" sz="4000" b="1" dirty="0"/>
              <a:t>所示，加工后的零件存在加工误差，如形状误差（圆柱度误差）和方向误差（垂直度误差）等。</a:t>
            </a:r>
          </a:p>
        </p:txBody>
      </p:sp>
      <p:graphicFrame>
        <p:nvGraphicFramePr>
          <p:cNvPr id="2080" name="Object 32"/>
          <p:cNvGraphicFramePr>
            <a:graphicFrameLocks noChangeAspect="1"/>
          </p:cNvGraphicFramePr>
          <p:nvPr>
            <p:extLst>
              <p:ext uri="{D42A27DB-BD31-4B8C-83A1-F6EECF244321}">
                <p14:modId xmlns:p14="http://schemas.microsoft.com/office/powerpoint/2010/main" val="2501218345"/>
              </p:ext>
            </p:extLst>
          </p:nvPr>
        </p:nvGraphicFramePr>
        <p:xfrm>
          <a:off x="1743597" y="10554732"/>
          <a:ext cx="12308159" cy="2527459"/>
        </p:xfrm>
        <a:graphic>
          <a:graphicData uri="http://schemas.openxmlformats.org/presentationml/2006/ole">
            <mc:AlternateContent xmlns:mc="http://schemas.openxmlformats.org/markup-compatibility/2006">
              <mc:Choice xmlns:v="urn:schemas-microsoft-com:vml" Requires="v">
                <p:oleObj spid="_x0000_s4130" name="公式" r:id="rId3" imgW="2006600" imgH="457200" progId="Equation.3">
                  <p:embed/>
                </p:oleObj>
              </mc:Choice>
              <mc:Fallback>
                <p:oleObj name="公式" r:id="rId3" imgW="2006600" imgH="457200" progId="Equation.3">
                  <p:embed/>
                  <p:pic>
                    <p:nvPicPr>
                      <p:cNvPr id="0" name="Object 3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43597" y="10554732"/>
                        <a:ext cx="12308159" cy="2527459"/>
                      </a:xfrm>
                      <a:prstGeom prst="rect">
                        <a:avLst/>
                      </a:prstGeom>
                      <a:solidFill>
                        <a:srgbClr val="C2FFF0"/>
                      </a:solidFill>
                      <a:ln>
                        <a:noFill/>
                      </a:ln>
                      <a:extLst/>
                    </p:spPr>
                  </p:pic>
                </p:oleObj>
              </mc:Fallback>
            </mc:AlternateContent>
          </a:graphicData>
        </a:graphic>
      </p:graphicFrame>
      <p:sp>
        <p:nvSpPr>
          <p:cNvPr id="2085" name="Text Box 37"/>
          <p:cNvSpPr txBox="1">
            <a:spLocks noChangeArrowheads="1"/>
          </p:cNvSpPr>
          <p:nvPr/>
        </p:nvSpPr>
        <p:spPr bwMode="auto">
          <a:xfrm>
            <a:off x="874064" y="8678390"/>
            <a:ext cx="8607783" cy="16841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5000" b="1" dirty="0"/>
              <a:t>      </a:t>
            </a:r>
            <a:r>
              <a:rPr lang="zh-CN" altLang="en-US" sz="3500" b="1" dirty="0"/>
              <a:t>在图</a:t>
            </a:r>
            <a:r>
              <a:rPr lang="en-US" altLang="zh-CN" sz="3500" b="1" dirty="0"/>
              <a:t>4.1</a:t>
            </a:r>
            <a:r>
              <a:rPr lang="zh-CN" altLang="en-US" sz="3500" b="1" dirty="0"/>
              <a:t>中给出了圆柱度公差和垂直度公差来控制其误差：</a:t>
            </a:r>
          </a:p>
        </p:txBody>
      </p:sp>
      <p:pic>
        <p:nvPicPr>
          <p:cNvPr id="4119" name="Picture 2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03314" y="6026117"/>
            <a:ext cx="7237729" cy="4308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050">
                                            <p:txEl>
                                              <p:pRg st="0" end="0"/>
                                            </p:txEl>
                                          </p:spTgt>
                                        </p:tgtEl>
                                        <p:attrNameLst>
                                          <p:attrName>style.visibility</p:attrName>
                                        </p:attrNameLst>
                                      </p:cBhvr>
                                      <p:to>
                                        <p:strVal val="visible"/>
                                      </p:to>
                                    </p:set>
                                    <p:animEffect transition="in" filter="wipe(left)">
                                      <p:cBhvr>
                                        <p:cTn id="7" dur="300"/>
                                        <p:tgtEl>
                                          <p:spTgt spid="205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051">
                                            <p:txEl>
                                              <p:pRg st="0" end="0"/>
                                            </p:txEl>
                                          </p:spTgt>
                                        </p:tgtEl>
                                        <p:attrNameLst>
                                          <p:attrName>style.visibility</p:attrName>
                                        </p:attrNameLst>
                                      </p:cBhvr>
                                      <p:to>
                                        <p:strVal val="visible"/>
                                      </p:to>
                                    </p:set>
                                    <p:animEffect transition="in" filter="wipe(left)">
                                      <p:cBhvr>
                                        <p:cTn id="12" dur="300"/>
                                        <p:tgtEl>
                                          <p:spTgt spid="2051">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2052"/>
                                        </p:tgtEl>
                                        <p:attrNameLst>
                                          <p:attrName>style.visibility</p:attrName>
                                        </p:attrNameLst>
                                      </p:cBhvr>
                                      <p:to>
                                        <p:strVal val="visible"/>
                                      </p:to>
                                    </p:set>
                                    <p:animEffect transition="in" filter="wipe(left)">
                                      <p:cBhvr>
                                        <p:cTn id="17" dur="300"/>
                                        <p:tgtEl>
                                          <p:spTgt spid="205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2065"/>
                                        </p:tgtEl>
                                        <p:attrNameLst>
                                          <p:attrName>style.visibility</p:attrName>
                                        </p:attrNameLst>
                                      </p:cBhvr>
                                      <p:to>
                                        <p:strVal val="visible"/>
                                      </p:to>
                                    </p:set>
                                    <p:animEffect transition="in" filter="wipe(left)">
                                      <p:cBhvr>
                                        <p:cTn id="22" dur="300"/>
                                        <p:tgtEl>
                                          <p:spTgt spid="206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2079"/>
                                        </p:tgtEl>
                                        <p:attrNameLst>
                                          <p:attrName>style.visibility</p:attrName>
                                        </p:attrNameLst>
                                      </p:cBhvr>
                                      <p:to>
                                        <p:strVal val="visible"/>
                                      </p:to>
                                    </p:set>
                                    <p:animEffect transition="in" filter="wipe(left)">
                                      <p:cBhvr>
                                        <p:cTn id="27" dur="300"/>
                                        <p:tgtEl>
                                          <p:spTgt spid="207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 presetClass="entr" presetSubtype="2" fill="hold" nodeType="clickEffect">
                                  <p:stCondLst>
                                    <p:cond delay="0"/>
                                  </p:stCondLst>
                                  <p:childTnLst>
                                    <p:set>
                                      <p:cBhvr>
                                        <p:cTn id="31" dur="1" fill="hold">
                                          <p:stCondLst>
                                            <p:cond delay="0"/>
                                          </p:stCondLst>
                                        </p:cTn>
                                        <p:tgtEl>
                                          <p:spTgt spid="4119"/>
                                        </p:tgtEl>
                                        <p:attrNameLst>
                                          <p:attrName>style.visibility</p:attrName>
                                        </p:attrNameLst>
                                      </p:cBhvr>
                                      <p:to>
                                        <p:strVal val="visible"/>
                                      </p:to>
                                    </p:set>
                                    <p:anim calcmode="lin" valueType="num">
                                      <p:cBhvr additive="base">
                                        <p:cTn id="32" dur="500" fill="hold"/>
                                        <p:tgtEl>
                                          <p:spTgt spid="4119"/>
                                        </p:tgtEl>
                                        <p:attrNameLst>
                                          <p:attrName>ppt_x</p:attrName>
                                        </p:attrNameLst>
                                      </p:cBhvr>
                                      <p:tavLst>
                                        <p:tav tm="0">
                                          <p:val>
                                            <p:strVal val="1+#ppt_w/2"/>
                                          </p:val>
                                        </p:tav>
                                        <p:tav tm="100000">
                                          <p:val>
                                            <p:strVal val="#ppt_x"/>
                                          </p:val>
                                        </p:tav>
                                      </p:tavLst>
                                    </p:anim>
                                    <p:anim calcmode="lin" valueType="num">
                                      <p:cBhvr additive="base">
                                        <p:cTn id="33" dur="500" fill="hold"/>
                                        <p:tgtEl>
                                          <p:spTgt spid="4119"/>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2085"/>
                                        </p:tgtEl>
                                        <p:attrNameLst>
                                          <p:attrName>style.visibility</p:attrName>
                                        </p:attrNameLst>
                                      </p:cBhvr>
                                      <p:to>
                                        <p:strVal val="visible"/>
                                      </p:to>
                                    </p:set>
                                    <p:animEffect transition="in" filter="wipe(left)">
                                      <p:cBhvr>
                                        <p:cTn id="38" dur="300"/>
                                        <p:tgtEl>
                                          <p:spTgt spid="2085"/>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nodeType="clickEffect">
                                  <p:stCondLst>
                                    <p:cond delay="0"/>
                                  </p:stCondLst>
                                  <p:childTnLst>
                                    <p:set>
                                      <p:cBhvr>
                                        <p:cTn id="42" dur="1" fill="hold">
                                          <p:stCondLst>
                                            <p:cond delay="0"/>
                                          </p:stCondLst>
                                        </p:cTn>
                                        <p:tgtEl>
                                          <p:spTgt spid="2080"/>
                                        </p:tgtEl>
                                        <p:attrNameLst>
                                          <p:attrName>style.visibility</p:attrName>
                                        </p:attrNameLst>
                                      </p:cBhvr>
                                      <p:to>
                                        <p:strVal val="visible"/>
                                      </p:to>
                                    </p:set>
                                    <p:animEffect transition="in" filter="blinds(horizontal)">
                                      <p:cBhvr>
                                        <p:cTn id="43" dur="2000"/>
                                        <p:tgtEl>
                                          <p:spTgt spid="20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build="p" autoUpdateAnimBg="0"/>
      <p:bldP spid="2051" grpId="0" build="p" autoUpdateAnimBg="0"/>
      <p:bldP spid="2052" grpId="0" autoUpdateAnimBg="0"/>
      <p:bldP spid="2065" grpId="0" autoUpdateAnimBg="0"/>
      <p:bldP spid="2079" grpId="0" autoUpdateAnimBg="0"/>
      <p:bldP spid="2085"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灯片编号占位符 3"/>
          <p:cNvSpPr>
            <a:spLocks noGrp="1"/>
          </p:cNvSpPr>
          <p:nvPr>
            <p:ph type="sldNum" sz="quarter" idx="12"/>
          </p:nvPr>
        </p:nvSpPr>
        <p:spPr>
          <a:noFill/>
        </p:spPr>
        <p:txBody>
          <a:bodyPr/>
          <a:lstStyle>
            <a:lvl1pPr defTabSz="1915969" eaLnBrk="0" hangingPunct="0">
              <a:defRPr kumimoji="1" sz="3000">
                <a:solidFill>
                  <a:schemeClr val="tx1"/>
                </a:solidFill>
                <a:latin typeface="Times New Roman" pitchFamily="18" charset="0"/>
                <a:ea typeface="宋体" pitchFamily="2" charset="-122"/>
              </a:defRPr>
            </a:lvl1pPr>
            <a:lvl2pPr marL="921555" indent="-354444" defTabSz="1915969" eaLnBrk="0" hangingPunct="0">
              <a:defRPr kumimoji="1" sz="3000">
                <a:solidFill>
                  <a:schemeClr val="tx1"/>
                </a:solidFill>
                <a:latin typeface="Times New Roman" pitchFamily="18" charset="0"/>
                <a:ea typeface="宋体" pitchFamily="2" charset="-122"/>
              </a:defRPr>
            </a:lvl2pPr>
            <a:lvl3pPr marL="1417777" indent="-283555" defTabSz="1915969" eaLnBrk="0" hangingPunct="0">
              <a:defRPr kumimoji="1" sz="3000">
                <a:solidFill>
                  <a:schemeClr val="tx1"/>
                </a:solidFill>
                <a:latin typeface="Times New Roman" pitchFamily="18" charset="0"/>
                <a:ea typeface="宋体" pitchFamily="2" charset="-122"/>
              </a:defRPr>
            </a:lvl3pPr>
            <a:lvl4pPr marL="1984888" indent="-283555" defTabSz="1915969" eaLnBrk="0" hangingPunct="0">
              <a:defRPr kumimoji="1" sz="3000">
                <a:solidFill>
                  <a:schemeClr val="tx1"/>
                </a:solidFill>
                <a:latin typeface="Times New Roman" pitchFamily="18" charset="0"/>
                <a:ea typeface="宋体" pitchFamily="2" charset="-122"/>
              </a:defRPr>
            </a:lvl4pPr>
            <a:lvl5pPr marL="2551999" indent="-283555" defTabSz="1915969" eaLnBrk="0" hangingPunct="0">
              <a:defRPr kumimoji="1" sz="3000">
                <a:solidFill>
                  <a:schemeClr val="tx1"/>
                </a:solidFill>
                <a:latin typeface="Times New Roman" pitchFamily="18" charset="0"/>
                <a:ea typeface="宋体" pitchFamily="2" charset="-122"/>
              </a:defRPr>
            </a:lvl5pPr>
            <a:lvl6pPr marL="3119110"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6pPr>
            <a:lvl7pPr marL="3686221"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7pPr>
            <a:lvl8pPr marL="425333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8pPr>
            <a:lvl9pPr marL="482044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9pPr>
          </a:lstStyle>
          <a:p>
            <a:pPr eaLnBrk="1" hangingPunct="1"/>
            <a:fld id="{713A07B4-7FD8-4257-B645-C92C89084417}" type="slidenum">
              <a:rPr lang="en-US" altLang="zh-CN" sz="4100">
                <a:solidFill>
                  <a:srgbClr val="0000FF"/>
                </a:solidFill>
              </a:rPr>
              <a:pPr eaLnBrk="1" hangingPunct="1"/>
              <a:t>30</a:t>
            </a:fld>
            <a:endParaRPr lang="en-US" altLang="zh-CN" sz="4100">
              <a:solidFill>
                <a:srgbClr val="0000FF"/>
              </a:solidFill>
            </a:endParaRPr>
          </a:p>
        </p:txBody>
      </p:sp>
      <p:sp>
        <p:nvSpPr>
          <p:cNvPr id="51204" name="Text Box 1028"/>
          <p:cNvSpPr txBox="1">
            <a:spLocks noChangeArrowheads="1"/>
          </p:cNvSpPr>
          <p:nvPr/>
        </p:nvSpPr>
        <p:spPr bwMode="auto">
          <a:xfrm>
            <a:off x="963186" y="502986"/>
            <a:ext cx="13431470" cy="1116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5000" b="1" dirty="0"/>
              <a:t>（</a:t>
            </a:r>
            <a:r>
              <a:rPr lang="en-US" altLang="zh-CN" sz="5000" b="1" dirty="0"/>
              <a:t>2</a:t>
            </a:r>
            <a:r>
              <a:rPr lang="zh-CN" altLang="en-US" sz="5000" b="1" dirty="0"/>
              <a:t>）</a:t>
            </a:r>
            <a:r>
              <a:rPr lang="zh-CN" altLang="en-US" sz="5000" b="1" dirty="0">
                <a:latin typeface="宋体" pitchFamily="2" charset="-122"/>
              </a:rPr>
              <a:t>螺纹、齿轮和花键轴线的标注</a:t>
            </a:r>
            <a:r>
              <a:rPr lang="zh-CN" altLang="en-US" sz="6000" b="1" dirty="0"/>
              <a:t> </a:t>
            </a:r>
          </a:p>
        </p:txBody>
      </p:sp>
      <p:sp>
        <p:nvSpPr>
          <p:cNvPr id="51216" name="Text Box 1040"/>
          <p:cNvSpPr txBox="1">
            <a:spLocks noChangeArrowheads="1"/>
          </p:cNvSpPr>
          <p:nvPr/>
        </p:nvSpPr>
        <p:spPr bwMode="auto">
          <a:xfrm>
            <a:off x="844793" y="2482437"/>
            <a:ext cx="15695254" cy="204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spcBef>
                <a:spcPct val="50000"/>
              </a:spcBef>
            </a:pPr>
            <a:r>
              <a:rPr lang="en-US" altLang="zh-CN" sz="5000" dirty="0"/>
              <a:t>        </a:t>
            </a:r>
            <a:r>
              <a:rPr lang="zh-CN" altLang="en-US" sz="5000" b="1" dirty="0"/>
              <a:t>否则应加说明，例如用“</a:t>
            </a:r>
            <a:r>
              <a:rPr lang="en-US" altLang="zh-CN" sz="5000" b="1" dirty="0"/>
              <a:t>MD”</a:t>
            </a:r>
            <a:r>
              <a:rPr lang="zh-CN" altLang="en-US" sz="5000" b="1" dirty="0"/>
              <a:t>表示大径，用“</a:t>
            </a:r>
            <a:r>
              <a:rPr lang="en-US" altLang="zh-CN" sz="5000" b="1" dirty="0"/>
              <a:t>LD”</a:t>
            </a:r>
            <a:r>
              <a:rPr lang="zh-CN" altLang="en-US" sz="5000" b="1" dirty="0"/>
              <a:t>表示小径，如图</a:t>
            </a:r>
            <a:r>
              <a:rPr lang="en-US" altLang="zh-CN" sz="5000" b="1" dirty="0"/>
              <a:t>4.13</a:t>
            </a:r>
            <a:r>
              <a:rPr lang="zh-CN" altLang="en-US" sz="5000" b="1" dirty="0"/>
              <a:t>所示。</a:t>
            </a:r>
          </a:p>
        </p:txBody>
      </p:sp>
      <p:sp>
        <p:nvSpPr>
          <p:cNvPr id="51217" name="Text Box 1041"/>
          <p:cNvSpPr txBox="1">
            <a:spLocks noChangeArrowheads="1"/>
          </p:cNvSpPr>
          <p:nvPr/>
        </p:nvSpPr>
        <p:spPr bwMode="auto">
          <a:xfrm>
            <a:off x="1020162" y="1446881"/>
            <a:ext cx="16517744" cy="1116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5000" b="1" dirty="0"/>
              <a:t>以螺纹轴线为被测要素或基准要素时，</a:t>
            </a:r>
            <a:r>
              <a:rPr lang="zh-CN" altLang="en-US" sz="5000" b="1" dirty="0">
                <a:solidFill>
                  <a:srgbClr val="FF3399"/>
                </a:solidFill>
              </a:rPr>
              <a:t>默认为螺纹中径</a:t>
            </a:r>
            <a:r>
              <a:rPr lang="zh-CN" altLang="en-US" sz="5000" b="1" dirty="0"/>
              <a:t>。</a:t>
            </a:r>
            <a:r>
              <a:rPr lang="zh-CN" altLang="en-US" sz="6000" b="1" dirty="0"/>
              <a:t> </a:t>
            </a:r>
          </a:p>
        </p:txBody>
      </p:sp>
      <p:grpSp>
        <p:nvGrpSpPr>
          <p:cNvPr id="51223" name="Group 1047"/>
          <p:cNvGrpSpPr>
            <a:grpSpLocks/>
          </p:cNvGrpSpPr>
          <p:nvPr/>
        </p:nvGrpSpPr>
        <p:grpSpPr bwMode="auto">
          <a:xfrm>
            <a:off x="982442" y="4380149"/>
            <a:ext cx="9161684" cy="5349399"/>
            <a:chOff x="537" y="2453"/>
            <a:chExt cx="4302" cy="2743"/>
          </a:xfrm>
        </p:grpSpPr>
        <p:pic>
          <p:nvPicPr>
            <p:cNvPr id="31755" name="Picture 104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6" y="2453"/>
              <a:ext cx="4143" cy="2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756" name="Text Box 1044"/>
            <p:cNvSpPr txBox="1">
              <a:spLocks noChangeArrowheads="1"/>
            </p:cNvSpPr>
            <p:nvPr/>
          </p:nvSpPr>
          <p:spPr bwMode="auto">
            <a:xfrm>
              <a:off x="537" y="4833"/>
              <a:ext cx="3415" cy="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4000"/>
                <a:t>图</a:t>
              </a:r>
              <a:r>
                <a:rPr lang="en-US" altLang="zh-CN" sz="4000"/>
                <a:t>4.13 </a:t>
              </a:r>
              <a:r>
                <a:rPr lang="zh-CN" altLang="en-US" sz="4000"/>
                <a:t>（</a:t>
              </a:r>
              <a:r>
                <a:rPr lang="en-US" altLang="zh-CN" sz="4000"/>
                <a:t>a</a:t>
              </a:r>
              <a:r>
                <a:rPr lang="zh-CN" altLang="en-US" sz="4000"/>
                <a:t>）</a:t>
              </a:r>
              <a:r>
                <a:rPr lang="zh-CN" altLang="en-US" sz="4000" b="1"/>
                <a:t>大径轴线的标注</a:t>
              </a:r>
            </a:p>
          </p:txBody>
        </p:sp>
      </p:grpSp>
      <p:grpSp>
        <p:nvGrpSpPr>
          <p:cNvPr id="51222" name="Group 1046"/>
          <p:cNvGrpSpPr>
            <a:grpSpLocks/>
          </p:cNvGrpSpPr>
          <p:nvPr/>
        </p:nvGrpSpPr>
        <p:grpSpPr bwMode="auto">
          <a:xfrm>
            <a:off x="9213379" y="4148076"/>
            <a:ext cx="7803838" cy="5992963"/>
            <a:chOff x="5035" y="2334"/>
            <a:chExt cx="3876" cy="3073"/>
          </a:xfrm>
        </p:grpSpPr>
        <p:pic>
          <p:nvPicPr>
            <p:cNvPr id="31753" name="Picture 104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49" y="2334"/>
              <a:ext cx="3562" cy="2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754" name="Text Box 1045"/>
            <p:cNvSpPr txBox="1">
              <a:spLocks noChangeArrowheads="1"/>
            </p:cNvSpPr>
            <p:nvPr/>
          </p:nvSpPr>
          <p:spPr bwMode="auto">
            <a:xfrm>
              <a:off x="5035" y="5044"/>
              <a:ext cx="3415" cy="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4000"/>
                <a:t>图</a:t>
              </a:r>
              <a:r>
                <a:rPr lang="en-US" altLang="zh-CN" sz="4000"/>
                <a:t>4.13 </a:t>
              </a:r>
              <a:r>
                <a:rPr lang="zh-CN" altLang="en-US" sz="4000"/>
                <a:t>（</a:t>
              </a:r>
              <a:r>
                <a:rPr lang="en-US" altLang="zh-CN" sz="4000"/>
                <a:t>b</a:t>
              </a:r>
              <a:r>
                <a:rPr lang="zh-CN" altLang="en-US" sz="4000"/>
                <a:t>）</a:t>
              </a:r>
              <a:r>
                <a:rPr lang="zh-CN" altLang="en-US" sz="4000" b="1"/>
                <a:t>小径轴线的标注</a:t>
              </a:r>
            </a:p>
          </p:txBody>
        </p:sp>
      </p:grpSp>
      <p:sp>
        <p:nvSpPr>
          <p:cNvPr id="51224" name="Text Box 1048"/>
          <p:cNvSpPr txBox="1">
            <a:spLocks noChangeArrowheads="1"/>
          </p:cNvSpPr>
          <p:nvPr/>
        </p:nvSpPr>
        <p:spPr bwMode="auto">
          <a:xfrm>
            <a:off x="872671" y="10103987"/>
            <a:ext cx="15492180" cy="2963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spcBef>
                <a:spcPct val="50000"/>
              </a:spcBef>
            </a:pPr>
            <a:r>
              <a:rPr lang="en-US" altLang="zh-CN" sz="5000" dirty="0"/>
              <a:t>        </a:t>
            </a:r>
            <a:r>
              <a:rPr lang="zh-CN" altLang="en-US" sz="5000" b="1" dirty="0"/>
              <a:t>以齿轮、花键轴线为被测要素或基准要素时，</a:t>
            </a:r>
            <a:r>
              <a:rPr lang="zh-CN" altLang="en-US" sz="5000" b="1" dirty="0">
                <a:solidFill>
                  <a:srgbClr val="FF3399"/>
                </a:solidFill>
              </a:rPr>
              <a:t>需说明所指的要素，</a:t>
            </a:r>
            <a:r>
              <a:rPr lang="zh-CN" altLang="en-US" sz="5000" b="1" dirty="0"/>
              <a:t>例如用“</a:t>
            </a:r>
            <a:r>
              <a:rPr lang="en-US" altLang="zh-CN" sz="5000" b="1" dirty="0">
                <a:solidFill>
                  <a:srgbClr val="FF3399"/>
                </a:solidFill>
              </a:rPr>
              <a:t>PD</a:t>
            </a:r>
            <a:r>
              <a:rPr lang="en-US" altLang="zh-CN" sz="5000" b="1" dirty="0"/>
              <a:t>”</a:t>
            </a:r>
            <a:r>
              <a:rPr lang="zh-CN" altLang="en-US" sz="5000" b="1" dirty="0"/>
              <a:t>表示节径，用“</a:t>
            </a:r>
            <a:r>
              <a:rPr lang="en-US" altLang="zh-CN" sz="5000" b="1" dirty="0"/>
              <a:t>MD”</a:t>
            </a:r>
            <a:r>
              <a:rPr lang="zh-CN" altLang="en-US" sz="5000" b="1" dirty="0"/>
              <a:t>表示大径，用“</a:t>
            </a:r>
            <a:r>
              <a:rPr lang="en-US" altLang="zh-CN" sz="5000" b="1" dirty="0"/>
              <a:t>LD”</a:t>
            </a:r>
            <a:r>
              <a:rPr lang="zh-CN" altLang="en-US" sz="5000" b="1" dirty="0"/>
              <a:t>表示小径。</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1204"/>
                                        </p:tgtEl>
                                        <p:attrNameLst>
                                          <p:attrName>style.visibility</p:attrName>
                                        </p:attrNameLst>
                                      </p:cBhvr>
                                      <p:to>
                                        <p:strVal val="visible"/>
                                      </p:to>
                                    </p:set>
                                    <p:animEffect transition="in" filter="wipe(left)">
                                      <p:cBhvr>
                                        <p:cTn id="7" dur="300"/>
                                        <p:tgtEl>
                                          <p:spTgt spid="5120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1217"/>
                                        </p:tgtEl>
                                        <p:attrNameLst>
                                          <p:attrName>style.visibility</p:attrName>
                                        </p:attrNameLst>
                                      </p:cBhvr>
                                      <p:to>
                                        <p:strVal val="visible"/>
                                      </p:to>
                                    </p:set>
                                    <p:animEffect transition="in" filter="wipe(left)">
                                      <p:cBhvr>
                                        <p:cTn id="12" dur="300"/>
                                        <p:tgtEl>
                                          <p:spTgt spid="5121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51216"/>
                                        </p:tgtEl>
                                        <p:attrNameLst>
                                          <p:attrName>style.visibility</p:attrName>
                                        </p:attrNameLst>
                                      </p:cBhvr>
                                      <p:to>
                                        <p:strVal val="visible"/>
                                      </p:to>
                                    </p:set>
                                    <p:animEffect transition="in" filter="wipe(left)">
                                      <p:cBhvr>
                                        <p:cTn id="17" dur="300"/>
                                        <p:tgtEl>
                                          <p:spTgt spid="5121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8" fill="hold" nodeType="clickEffect">
                                  <p:stCondLst>
                                    <p:cond delay="0"/>
                                  </p:stCondLst>
                                  <p:childTnLst>
                                    <p:set>
                                      <p:cBhvr>
                                        <p:cTn id="21" dur="1" fill="hold">
                                          <p:stCondLst>
                                            <p:cond delay="0"/>
                                          </p:stCondLst>
                                        </p:cTn>
                                        <p:tgtEl>
                                          <p:spTgt spid="51223"/>
                                        </p:tgtEl>
                                        <p:attrNameLst>
                                          <p:attrName>style.visibility</p:attrName>
                                        </p:attrNameLst>
                                      </p:cBhvr>
                                      <p:to>
                                        <p:strVal val="visible"/>
                                      </p:to>
                                    </p:set>
                                    <p:anim calcmode="lin" valueType="num">
                                      <p:cBhvr additive="base">
                                        <p:cTn id="22" dur="500" fill="hold"/>
                                        <p:tgtEl>
                                          <p:spTgt spid="51223"/>
                                        </p:tgtEl>
                                        <p:attrNameLst>
                                          <p:attrName>ppt_x</p:attrName>
                                        </p:attrNameLst>
                                      </p:cBhvr>
                                      <p:tavLst>
                                        <p:tav tm="0">
                                          <p:val>
                                            <p:strVal val="0-#ppt_w/2"/>
                                          </p:val>
                                        </p:tav>
                                        <p:tav tm="100000">
                                          <p:val>
                                            <p:strVal val="#ppt_x"/>
                                          </p:val>
                                        </p:tav>
                                      </p:tavLst>
                                    </p:anim>
                                    <p:anim calcmode="lin" valueType="num">
                                      <p:cBhvr additive="base">
                                        <p:cTn id="23" dur="500" fill="hold"/>
                                        <p:tgtEl>
                                          <p:spTgt spid="51223"/>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2" fill="hold" nodeType="clickEffect">
                                  <p:stCondLst>
                                    <p:cond delay="0"/>
                                  </p:stCondLst>
                                  <p:childTnLst>
                                    <p:set>
                                      <p:cBhvr>
                                        <p:cTn id="27" dur="1" fill="hold">
                                          <p:stCondLst>
                                            <p:cond delay="0"/>
                                          </p:stCondLst>
                                        </p:cTn>
                                        <p:tgtEl>
                                          <p:spTgt spid="51222"/>
                                        </p:tgtEl>
                                        <p:attrNameLst>
                                          <p:attrName>style.visibility</p:attrName>
                                        </p:attrNameLst>
                                      </p:cBhvr>
                                      <p:to>
                                        <p:strVal val="visible"/>
                                      </p:to>
                                    </p:set>
                                    <p:anim calcmode="lin" valueType="num">
                                      <p:cBhvr additive="base">
                                        <p:cTn id="28" dur="500" fill="hold"/>
                                        <p:tgtEl>
                                          <p:spTgt spid="51222"/>
                                        </p:tgtEl>
                                        <p:attrNameLst>
                                          <p:attrName>ppt_x</p:attrName>
                                        </p:attrNameLst>
                                      </p:cBhvr>
                                      <p:tavLst>
                                        <p:tav tm="0">
                                          <p:val>
                                            <p:strVal val="1+#ppt_w/2"/>
                                          </p:val>
                                        </p:tav>
                                        <p:tav tm="100000">
                                          <p:val>
                                            <p:strVal val="#ppt_x"/>
                                          </p:val>
                                        </p:tav>
                                      </p:tavLst>
                                    </p:anim>
                                    <p:anim calcmode="lin" valueType="num">
                                      <p:cBhvr additive="base">
                                        <p:cTn id="29" dur="500" fill="hold"/>
                                        <p:tgtEl>
                                          <p:spTgt spid="51222"/>
                                        </p:tgtEl>
                                        <p:attrNameLst>
                                          <p:attrName>ppt_y</p:attrName>
                                        </p:attrNameLst>
                                      </p:cBhvr>
                                      <p:tavLst>
                                        <p:tav tm="0">
                                          <p:val>
                                            <p:strVal val="#ppt_y"/>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grpId="0" nodeType="clickEffect">
                                  <p:stCondLst>
                                    <p:cond delay="0"/>
                                  </p:stCondLst>
                                  <p:iterate type="wd">
                                    <p:tmPct val="100000"/>
                                  </p:iterate>
                                  <p:childTnLst>
                                    <p:set>
                                      <p:cBhvr>
                                        <p:cTn id="33" dur="1" fill="hold">
                                          <p:stCondLst>
                                            <p:cond delay="0"/>
                                          </p:stCondLst>
                                        </p:cTn>
                                        <p:tgtEl>
                                          <p:spTgt spid="51224"/>
                                        </p:tgtEl>
                                        <p:attrNameLst>
                                          <p:attrName>style.visibility</p:attrName>
                                        </p:attrNameLst>
                                      </p:cBhvr>
                                      <p:to>
                                        <p:strVal val="visible"/>
                                      </p:to>
                                    </p:set>
                                    <p:animEffect transition="in" filter="wipe(left)">
                                      <p:cBhvr>
                                        <p:cTn id="34" dur="300"/>
                                        <p:tgtEl>
                                          <p:spTgt spid="51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4" grpId="0" autoUpdateAnimBg="0"/>
      <p:bldP spid="51216" grpId="0" autoUpdateAnimBg="0"/>
      <p:bldP spid="51217" grpId="0" autoUpdateAnimBg="0"/>
      <p:bldP spid="51224"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灯片编号占位符 5"/>
          <p:cNvSpPr>
            <a:spLocks noGrp="1"/>
          </p:cNvSpPr>
          <p:nvPr>
            <p:ph type="sldNum" sz="quarter" idx="12"/>
          </p:nvPr>
        </p:nvSpPr>
        <p:spPr>
          <a:noFill/>
        </p:spPr>
        <p:txBody>
          <a:bodyPr/>
          <a:lstStyle>
            <a:lvl1pPr defTabSz="1915969" eaLnBrk="0" hangingPunct="0">
              <a:defRPr kumimoji="1" sz="3000">
                <a:solidFill>
                  <a:schemeClr val="tx1"/>
                </a:solidFill>
                <a:latin typeface="Times New Roman" pitchFamily="18" charset="0"/>
                <a:ea typeface="宋体" pitchFamily="2" charset="-122"/>
              </a:defRPr>
            </a:lvl1pPr>
            <a:lvl2pPr marL="921555" indent="-354444" defTabSz="1915969" eaLnBrk="0" hangingPunct="0">
              <a:defRPr kumimoji="1" sz="3000">
                <a:solidFill>
                  <a:schemeClr val="tx1"/>
                </a:solidFill>
                <a:latin typeface="Times New Roman" pitchFamily="18" charset="0"/>
                <a:ea typeface="宋体" pitchFamily="2" charset="-122"/>
              </a:defRPr>
            </a:lvl2pPr>
            <a:lvl3pPr marL="1417777" indent="-283555" defTabSz="1915969" eaLnBrk="0" hangingPunct="0">
              <a:defRPr kumimoji="1" sz="3000">
                <a:solidFill>
                  <a:schemeClr val="tx1"/>
                </a:solidFill>
                <a:latin typeface="Times New Roman" pitchFamily="18" charset="0"/>
                <a:ea typeface="宋体" pitchFamily="2" charset="-122"/>
              </a:defRPr>
            </a:lvl3pPr>
            <a:lvl4pPr marL="1984888" indent="-283555" defTabSz="1915969" eaLnBrk="0" hangingPunct="0">
              <a:defRPr kumimoji="1" sz="3000">
                <a:solidFill>
                  <a:schemeClr val="tx1"/>
                </a:solidFill>
                <a:latin typeface="Times New Roman" pitchFamily="18" charset="0"/>
                <a:ea typeface="宋体" pitchFamily="2" charset="-122"/>
              </a:defRPr>
            </a:lvl4pPr>
            <a:lvl5pPr marL="2551999" indent="-283555" defTabSz="1915969" eaLnBrk="0" hangingPunct="0">
              <a:defRPr kumimoji="1" sz="3000">
                <a:solidFill>
                  <a:schemeClr val="tx1"/>
                </a:solidFill>
                <a:latin typeface="Times New Roman" pitchFamily="18" charset="0"/>
                <a:ea typeface="宋体" pitchFamily="2" charset="-122"/>
              </a:defRPr>
            </a:lvl5pPr>
            <a:lvl6pPr marL="3119110"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6pPr>
            <a:lvl7pPr marL="3686221"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7pPr>
            <a:lvl8pPr marL="425333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8pPr>
            <a:lvl9pPr marL="482044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9pPr>
          </a:lstStyle>
          <a:p>
            <a:pPr eaLnBrk="1" hangingPunct="1"/>
            <a:fld id="{3EB7AF38-1AE8-4F88-B6BC-9EA3727C7053}" type="slidenum">
              <a:rPr lang="en-US" altLang="zh-CN" sz="4100">
                <a:solidFill>
                  <a:srgbClr val="0000FF"/>
                </a:solidFill>
              </a:rPr>
              <a:pPr eaLnBrk="1" hangingPunct="1"/>
              <a:t>31</a:t>
            </a:fld>
            <a:endParaRPr lang="en-US" altLang="zh-CN" sz="4100">
              <a:solidFill>
                <a:srgbClr val="0000FF"/>
              </a:solidFill>
            </a:endParaRPr>
          </a:p>
        </p:txBody>
      </p:sp>
      <p:sp>
        <p:nvSpPr>
          <p:cNvPr id="74757" name="Text Box 5"/>
          <p:cNvSpPr txBox="1">
            <a:spLocks noChangeArrowheads="1"/>
          </p:cNvSpPr>
          <p:nvPr/>
        </p:nvSpPr>
        <p:spPr bwMode="auto">
          <a:xfrm>
            <a:off x="1908340" y="981221"/>
            <a:ext cx="9453010" cy="963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5000" b="1" dirty="0"/>
              <a:t>（</a:t>
            </a:r>
            <a:r>
              <a:rPr lang="en-US" altLang="zh-CN" sz="5000" b="1" dirty="0"/>
              <a:t>3</a:t>
            </a:r>
            <a:r>
              <a:rPr lang="zh-CN" altLang="en-US" sz="5000" b="1" dirty="0"/>
              <a:t>）</a:t>
            </a:r>
            <a:r>
              <a:rPr lang="zh-CN" altLang="en-US" sz="5000" b="1" dirty="0">
                <a:latin typeface="宋体" pitchFamily="2" charset="-122"/>
              </a:rPr>
              <a:t>限定性规定的标注</a:t>
            </a:r>
            <a:endParaRPr lang="zh-CN" altLang="en-US" sz="6000" b="1" dirty="0"/>
          </a:p>
        </p:txBody>
      </p:sp>
      <p:sp>
        <p:nvSpPr>
          <p:cNvPr id="74758" name="Text Box 6"/>
          <p:cNvSpPr txBox="1">
            <a:spLocks noChangeArrowheads="1"/>
          </p:cNvSpPr>
          <p:nvPr/>
        </p:nvSpPr>
        <p:spPr bwMode="auto">
          <a:xfrm>
            <a:off x="978172" y="1878311"/>
            <a:ext cx="16416860" cy="3577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50000"/>
              </a:lnSpc>
            </a:pPr>
            <a:r>
              <a:rPr lang="en-US" altLang="zh-CN" sz="5000" dirty="0"/>
              <a:t>        </a:t>
            </a:r>
            <a:r>
              <a:rPr lang="en-US" altLang="zh-CN" sz="5000" b="1" dirty="0"/>
              <a:t>①   </a:t>
            </a:r>
            <a:r>
              <a:rPr lang="zh-CN" altLang="en-US" sz="5000" b="1" dirty="0"/>
              <a:t>如果需要对整个被测要素上</a:t>
            </a:r>
            <a:r>
              <a:rPr lang="zh-CN" altLang="en-US" sz="5000" b="1" dirty="0">
                <a:solidFill>
                  <a:srgbClr val="FF3399"/>
                </a:solidFill>
              </a:rPr>
              <a:t>任意范围</a:t>
            </a:r>
            <a:r>
              <a:rPr lang="zh-CN" altLang="en-US" sz="5000" b="1" dirty="0"/>
              <a:t>标注同样几何特征的公差时，可在公差值的后面加注限定范围的线性尺寸值</a:t>
            </a:r>
            <a:r>
              <a:rPr lang="zh-CN" altLang="en-US" sz="5000" b="1" dirty="0"/>
              <a:t>，并</a:t>
            </a:r>
            <a:r>
              <a:rPr lang="zh-CN" altLang="en-US" sz="5000" b="1" dirty="0"/>
              <a:t>在两者之间用斜线隔开，如图</a:t>
            </a:r>
            <a:r>
              <a:rPr lang="en-US" altLang="zh-CN" sz="5000" b="1" dirty="0"/>
              <a:t>4.14</a:t>
            </a:r>
            <a:r>
              <a:rPr lang="zh-CN" altLang="en-US" sz="5000" b="1" dirty="0"/>
              <a:t>（</a:t>
            </a:r>
            <a:r>
              <a:rPr lang="en-US" altLang="zh-CN" sz="5000" b="1" dirty="0"/>
              <a:t>a</a:t>
            </a:r>
            <a:r>
              <a:rPr lang="zh-CN" altLang="en-US" sz="5000" b="1" dirty="0"/>
              <a:t>）所示。</a:t>
            </a:r>
          </a:p>
        </p:txBody>
      </p:sp>
      <p:grpSp>
        <p:nvGrpSpPr>
          <p:cNvPr id="74768" name="Group 16"/>
          <p:cNvGrpSpPr>
            <a:grpSpLocks/>
          </p:cNvGrpSpPr>
          <p:nvPr/>
        </p:nvGrpSpPr>
        <p:grpSpPr bwMode="auto">
          <a:xfrm>
            <a:off x="1765465" y="8945942"/>
            <a:ext cx="6245903" cy="3389447"/>
            <a:chOff x="527" y="4032"/>
            <a:chExt cx="2866" cy="1124"/>
          </a:xfrm>
        </p:grpSpPr>
        <p:pic>
          <p:nvPicPr>
            <p:cNvPr id="32778"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7" y="4032"/>
              <a:ext cx="2866" cy="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779" name="Text Box 9"/>
            <p:cNvSpPr txBox="1">
              <a:spLocks noChangeArrowheads="1"/>
            </p:cNvSpPr>
            <p:nvPr/>
          </p:nvSpPr>
          <p:spPr bwMode="auto">
            <a:xfrm>
              <a:off x="1013" y="4944"/>
              <a:ext cx="2178"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500" b="1"/>
                <a:t>图</a:t>
              </a:r>
              <a:r>
                <a:rPr lang="en-US" altLang="zh-CN" sz="3500" b="1"/>
                <a:t>4.14 </a:t>
              </a:r>
              <a:r>
                <a:rPr lang="zh-CN" altLang="en-US" sz="3500" b="1"/>
                <a:t>（</a:t>
              </a:r>
              <a:r>
                <a:rPr lang="en-US" altLang="zh-CN" sz="3500" b="1"/>
                <a:t>a</a:t>
              </a:r>
              <a:r>
                <a:rPr lang="zh-CN" altLang="en-US" sz="3500" b="1"/>
                <a:t>）</a:t>
              </a:r>
            </a:p>
          </p:txBody>
        </p:sp>
      </p:grpSp>
      <p:sp>
        <p:nvSpPr>
          <p:cNvPr id="74765" name="Text Box 13"/>
          <p:cNvSpPr txBox="1">
            <a:spLocks noChangeArrowheads="1"/>
          </p:cNvSpPr>
          <p:nvPr/>
        </p:nvSpPr>
        <p:spPr bwMode="auto">
          <a:xfrm>
            <a:off x="1001348" y="5410830"/>
            <a:ext cx="15750746" cy="2884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5000" dirty="0"/>
              <a:t>        </a:t>
            </a:r>
            <a:r>
              <a:rPr lang="en-US" altLang="zh-CN" sz="5000" b="1" dirty="0"/>
              <a:t>②  </a:t>
            </a:r>
            <a:r>
              <a:rPr lang="zh-CN" altLang="en-US" sz="5000" b="1" dirty="0"/>
              <a:t>如果标注的是</a:t>
            </a:r>
            <a:r>
              <a:rPr lang="zh-CN" altLang="en-US" sz="5000" b="1" dirty="0">
                <a:solidFill>
                  <a:srgbClr val="FF3300"/>
                </a:solidFill>
              </a:rPr>
              <a:t>两项或两项以上同样几何特征的公差</a:t>
            </a:r>
            <a:r>
              <a:rPr lang="zh-CN" altLang="en-US" sz="5000" b="1" dirty="0"/>
              <a:t>，可直接在整个要素公差框格的下方放置另一个公差框格，如图</a:t>
            </a:r>
            <a:r>
              <a:rPr lang="en-US" altLang="zh-CN" sz="5000" b="1" dirty="0"/>
              <a:t>4.14</a:t>
            </a:r>
            <a:r>
              <a:rPr lang="zh-CN" altLang="en-US" sz="5000" b="1" dirty="0"/>
              <a:t>（</a:t>
            </a:r>
            <a:r>
              <a:rPr lang="en-US" altLang="zh-CN" sz="5000" b="1" dirty="0"/>
              <a:t>b</a:t>
            </a:r>
            <a:r>
              <a:rPr lang="zh-CN" altLang="en-US" sz="5000" b="1" dirty="0"/>
              <a:t>）所示。</a:t>
            </a:r>
          </a:p>
        </p:txBody>
      </p:sp>
      <p:grpSp>
        <p:nvGrpSpPr>
          <p:cNvPr id="74771" name="Group 19"/>
          <p:cNvGrpSpPr>
            <a:grpSpLocks/>
          </p:cNvGrpSpPr>
          <p:nvPr/>
        </p:nvGrpSpPr>
        <p:grpSpPr bwMode="auto">
          <a:xfrm>
            <a:off x="8011367" y="8347379"/>
            <a:ext cx="7683888" cy="4561518"/>
            <a:chOff x="4379" y="4050"/>
            <a:chExt cx="4200" cy="2339"/>
          </a:xfrm>
        </p:grpSpPr>
        <p:pic>
          <p:nvPicPr>
            <p:cNvPr id="32776" name="Picture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9" y="4050"/>
              <a:ext cx="4200" cy="2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777" name="Text Box 18"/>
            <p:cNvSpPr txBox="1">
              <a:spLocks noChangeArrowheads="1"/>
            </p:cNvSpPr>
            <p:nvPr/>
          </p:nvSpPr>
          <p:spPr bwMode="auto">
            <a:xfrm>
              <a:off x="5366" y="6062"/>
              <a:ext cx="2631"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500" b="1"/>
                <a:t>图</a:t>
              </a:r>
              <a:r>
                <a:rPr lang="en-US" altLang="zh-CN" sz="3500" b="1"/>
                <a:t>4.14</a:t>
              </a:r>
              <a:r>
                <a:rPr lang="zh-CN" altLang="en-US" sz="3500" b="1"/>
                <a:t>（</a:t>
              </a:r>
              <a:r>
                <a:rPr lang="en-US" altLang="zh-CN" sz="3500" b="1"/>
                <a:t>b)</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4757"/>
                                        </p:tgtEl>
                                        <p:attrNameLst>
                                          <p:attrName>style.visibility</p:attrName>
                                        </p:attrNameLst>
                                      </p:cBhvr>
                                      <p:to>
                                        <p:strVal val="visible"/>
                                      </p:to>
                                    </p:set>
                                    <p:animEffect transition="in" filter="wipe(left)">
                                      <p:cBhvr>
                                        <p:cTn id="7" dur="300"/>
                                        <p:tgtEl>
                                          <p:spTgt spid="7475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74758"/>
                                        </p:tgtEl>
                                        <p:attrNameLst>
                                          <p:attrName>style.visibility</p:attrName>
                                        </p:attrNameLst>
                                      </p:cBhvr>
                                      <p:to>
                                        <p:strVal val="visible"/>
                                      </p:to>
                                    </p:set>
                                    <p:animEffect transition="in" filter="wipe(left)">
                                      <p:cBhvr>
                                        <p:cTn id="12" dur="300"/>
                                        <p:tgtEl>
                                          <p:spTgt spid="7475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nodeType="clickEffect">
                                  <p:stCondLst>
                                    <p:cond delay="0"/>
                                  </p:stCondLst>
                                  <p:childTnLst>
                                    <p:set>
                                      <p:cBhvr>
                                        <p:cTn id="16" dur="1" fill="hold">
                                          <p:stCondLst>
                                            <p:cond delay="0"/>
                                          </p:stCondLst>
                                        </p:cTn>
                                        <p:tgtEl>
                                          <p:spTgt spid="74768"/>
                                        </p:tgtEl>
                                        <p:attrNameLst>
                                          <p:attrName>style.visibility</p:attrName>
                                        </p:attrNameLst>
                                      </p:cBhvr>
                                      <p:to>
                                        <p:strVal val="visible"/>
                                      </p:to>
                                    </p:set>
                                    <p:anim calcmode="lin" valueType="num">
                                      <p:cBhvr additive="base">
                                        <p:cTn id="17" dur="500" fill="hold"/>
                                        <p:tgtEl>
                                          <p:spTgt spid="74768"/>
                                        </p:tgtEl>
                                        <p:attrNameLst>
                                          <p:attrName>ppt_x</p:attrName>
                                        </p:attrNameLst>
                                      </p:cBhvr>
                                      <p:tavLst>
                                        <p:tav tm="0">
                                          <p:val>
                                            <p:strVal val="0-#ppt_w/2"/>
                                          </p:val>
                                        </p:tav>
                                        <p:tav tm="100000">
                                          <p:val>
                                            <p:strVal val="#ppt_x"/>
                                          </p:val>
                                        </p:tav>
                                      </p:tavLst>
                                    </p:anim>
                                    <p:anim calcmode="lin" valueType="num">
                                      <p:cBhvr additive="base">
                                        <p:cTn id="18" dur="500" fill="hold"/>
                                        <p:tgtEl>
                                          <p:spTgt spid="74768"/>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74765"/>
                                        </p:tgtEl>
                                        <p:attrNameLst>
                                          <p:attrName>style.visibility</p:attrName>
                                        </p:attrNameLst>
                                      </p:cBhvr>
                                      <p:to>
                                        <p:strVal val="visible"/>
                                      </p:to>
                                    </p:set>
                                    <p:animEffect transition="in" filter="wipe(left)">
                                      <p:cBhvr>
                                        <p:cTn id="23" dur="300"/>
                                        <p:tgtEl>
                                          <p:spTgt spid="74765"/>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4" fill="hold" nodeType="clickEffect">
                                  <p:stCondLst>
                                    <p:cond delay="0"/>
                                  </p:stCondLst>
                                  <p:childTnLst>
                                    <p:set>
                                      <p:cBhvr>
                                        <p:cTn id="27" dur="1" fill="hold">
                                          <p:stCondLst>
                                            <p:cond delay="0"/>
                                          </p:stCondLst>
                                        </p:cTn>
                                        <p:tgtEl>
                                          <p:spTgt spid="74771"/>
                                        </p:tgtEl>
                                        <p:attrNameLst>
                                          <p:attrName>style.visibility</p:attrName>
                                        </p:attrNameLst>
                                      </p:cBhvr>
                                      <p:to>
                                        <p:strVal val="visible"/>
                                      </p:to>
                                    </p:set>
                                    <p:anim calcmode="lin" valueType="num">
                                      <p:cBhvr additive="base">
                                        <p:cTn id="28" dur="500" fill="hold"/>
                                        <p:tgtEl>
                                          <p:spTgt spid="74771"/>
                                        </p:tgtEl>
                                        <p:attrNameLst>
                                          <p:attrName>ppt_x</p:attrName>
                                        </p:attrNameLst>
                                      </p:cBhvr>
                                      <p:tavLst>
                                        <p:tav tm="0">
                                          <p:val>
                                            <p:strVal val="#ppt_x"/>
                                          </p:val>
                                        </p:tav>
                                        <p:tav tm="100000">
                                          <p:val>
                                            <p:strVal val="#ppt_x"/>
                                          </p:val>
                                        </p:tav>
                                      </p:tavLst>
                                    </p:anim>
                                    <p:anim calcmode="lin" valueType="num">
                                      <p:cBhvr additive="base">
                                        <p:cTn id="29" dur="500" fill="hold"/>
                                        <p:tgtEl>
                                          <p:spTgt spid="747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7" grpId="0" autoUpdateAnimBg="0"/>
      <p:bldP spid="74758" grpId="0" autoUpdateAnimBg="0"/>
      <p:bldP spid="74765"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灯片编号占位符 3"/>
          <p:cNvSpPr>
            <a:spLocks noGrp="1"/>
          </p:cNvSpPr>
          <p:nvPr>
            <p:ph type="sldNum" sz="quarter" idx="12"/>
          </p:nvPr>
        </p:nvSpPr>
        <p:spPr>
          <a:noFill/>
        </p:spPr>
        <p:txBody>
          <a:bodyPr/>
          <a:lstStyle>
            <a:lvl1pPr defTabSz="1915969" eaLnBrk="0" hangingPunct="0">
              <a:defRPr kumimoji="1" sz="3000">
                <a:solidFill>
                  <a:schemeClr val="tx1"/>
                </a:solidFill>
                <a:latin typeface="Times New Roman" pitchFamily="18" charset="0"/>
                <a:ea typeface="宋体" pitchFamily="2" charset="-122"/>
              </a:defRPr>
            </a:lvl1pPr>
            <a:lvl2pPr marL="921555" indent="-354444" defTabSz="1915969" eaLnBrk="0" hangingPunct="0">
              <a:defRPr kumimoji="1" sz="3000">
                <a:solidFill>
                  <a:schemeClr val="tx1"/>
                </a:solidFill>
                <a:latin typeface="Times New Roman" pitchFamily="18" charset="0"/>
                <a:ea typeface="宋体" pitchFamily="2" charset="-122"/>
              </a:defRPr>
            </a:lvl2pPr>
            <a:lvl3pPr marL="1417777" indent="-283555" defTabSz="1915969" eaLnBrk="0" hangingPunct="0">
              <a:defRPr kumimoji="1" sz="3000">
                <a:solidFill>
                  <a:schemeClr val="tx1"/>
                </a:solidFill>
                <a:latin typeface="Times New Roman" pitchFamily="18" charset="0"/>
                <a:ea typeface="宋体" pitchFamily="2" charset="-122"/>
              </a:defRPr>
            </a:lvl3pPr>
            <a:lvl4pPr marL="1984888" indent="-283555" defTabSz="1915969" eaLnBrk="0" hangingPunct="0">
              <a:defRPr kumimoji="1" sz="3000">
                <a:solidFill>
                  <a:schemeClr val="tx1"/>
                </a:solidFill>
                <a:latin typeface="Times New Roman" pitchFamily="18" charset="0"/>
                <a:ea typeface="宋体" pitchFamily="2" charset="-122"/>
              </a:defRPr>
            </a:lvl4pPr>
            <a:lvl5pPr marL="2551999" indent="-283555" defTabSz="1915969" eaLnBrk="0" hangingPunct="0">
              <a:defRPr kumimoji="1" sz="3000">
                <a:solidFill>
                  <a:schemeClr val="tx1"/>
                </a:solidFill>
                <a:latin typeface="Times New Roman" pitchFamily="18" charset="0"/>
                <a:ea typeface="宋体" pitchFamily="2" charset="-122"/>
              </a:defRPr>
            </a:lvl5pPr>
            <a:lvl6pPr marL="3119110"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6pPr>
            <a:lvl7pPr marL="3686221"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7pPr>
            <a:lvl8pPr marL="425333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8pPr>
            <a:lvl9pPr marL="482044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9pPr>
          </a:lstStyle>
          <a:p>
            <a:pPr eaLnBrk="1" hangingPunct="1"/>
            <a:fld id="{0412220B-DF7E-49C1-BA71-117673C099BD}" type="slidenum">
              <a:rPr lang="en-US" altLang="zh-CN" sz="4100">
                <a:solidFill>
                  <a:srgbClr val="0000FF"/>
                </a:solidFill>
              </a:rPr>
              <a:pPr eaLnBrk="1" hangingPunct="1"/>
              <a:t>32</a:t>
            </a:fld>
            <a:endParaRPr lang="en-US" altLang="zh-CN" sz="4100">
              <a:solidFill>
                <a:srgbClr val="0000FF"/>
              </a:solidFill>
            </a:endParaRPr>
          </a:p>
        </p:txBody>
      </p:sp>
      <p:sp>
        <p:nvSpPr>
          <p:cNvPr id="16407" name="Text Box 23"/>
          <p:cNvSpPr txBox="1">
            <a:spLocks noChangeArrowheads="1"/>
          </p:cNvSpPr>
          <p:nvPr/>
        </p:nvSpPr>
        <p:spPr bwMode="auto">
          <a:xfrm>
            <a:off x="1232123" y="777201"/>
            <a:ext cx="15128720" cy="2884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5000" dirty="0"/>
              <a:t>        </a:t>
            </a:r>
            <a:r>
              <a:rPr lang="en-US" altLang="zh-CN" sz="5000" b="1" dirty="0"/>
              <a:t>③  </a:t>
            </a:r>
            <a:r>
              <a:rPr lang="zh-CN" altLang="en-US" sz="5000" b="1" dirty="0"/>
              <a:t>如果给出的公差仅适用于要素的</a:t>
            </a:r>
            <a:r>
              <a:rPr lang="zh-CN" altLang="en-US" sz="5000" b="1" dirty="0">
                <a:solidFill>
                  <a:srgbClr val="FF3300"/>
                </a:solidFill>
              </a:rPr>
              <a:t>某一指定局部</a:t>
            </a:r>
            <a:r>
              <a:rPr lang="zh-CN" altLang="en-US" sz="5000" b="1" dirty="0"/>
              <a:t>，应采用粗点画线示出该局部的范围，并加注尺寸，如图</a:t>
            </a:r>
            <a:r>
              <a:rPr lang="en-US" altLang="zh-CN" sz="5000" b="1" dirty="0"/>
              <a:t>4.15</a:t>
            </a:r>
            <a:r>
              <a:rPr lang="zh-CN" altLang="en-US" sz="5000" b="1" dirty="0"/>
              <a:t>（</a:t>
            </a:r>
            <a:r>
              <a:rPr lang="en-US" altLang="zh-CN" sz="5000" b="1" dirty="0"/>
              <a:t>a</a:t>
            </a:r>
            <a:r>
              <a:rPr lang="zh-CN" altLang="en-US" sz="5000" b="1" dirty="0"/>
              <a:t>）、（</a:t>
            </a:r>
            <a:r>
              <a:rPr lang="en-US" altLang="zh-CN" sz="5000" b="1" dirty="0"/>
              <a:t>b</a:t>
            </a:r>
            <a:r>
              <a:rPr lang="zh-CN" altLang="en-US" sz="5000" b="1" dirty="0"/>
              <a:t>）所示。</a:t>
            </a:r>
          </a:p>
        </p:txBody>
      </p:sp>
      <p:sp>
        <p:nvSpPr>
          <p:cNvPr id="16417" name="Text Box 33"/>
          <p:cNvSpPr txBox="1">
            <a:spLocks noChangeArrowheads="1"/>
          </p:cNvSpPr>
          <p:nvPr/>
        </p:nvSpPr>
        <p:spPr bwMode="auto">
          <a:xfrm>
            <a:off x="1366827" y="3431423"/>
            <a:ext cx="14037729" cy="2884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5000" dirty="0"/>
              <a:t>        </a:t>
            </a:r>
            <a:r>
              <a:rPr lang="zh-CN" altLang="en-US" sz="5000" b="1" dirty="0"/>
              <a:t>如果只以要素的某一</a:t>
            </a:r>
            <a:r>
              <a:rPr lang="zh-CN" altLang="en-US" sz="5000" b="1" dirty="0">
                <a:solidFill>
                  <a:srgbClr val="FF3300"/>
                </a:solidFill>
              </a:rPr>
              <a:t>指定局部作基准</a:t>
            </a:r>
            <a:r>
              <a:rPr lang="zh-CN" altLang="en-US" sz="5000" b="1" dirty="0"/>
              <a:t>，应采用粗点画线示出该局部的范围，并加注尺寸，如图</a:t>
            </a:r>
            <a:r>
              <a:rPr lang="en-US" altLang="zh-CN" sz="5000" b="1" dirty="0"/>
              <a:t>4.15</a:t>
            </a:r>
            <a:r>
              <a:rPr lang="zh-CN" altLang="en-US" sz="5000" b="1" dirty="0"/>
              <a:t>（</a:t>
            </a:r>
            <a:r>
              <a:rPr lang="en-US" altLang="zh-CN" sz="5000" b="1" dirty="0"/>
              <a:t>c</a:t>
            </a:r>
            <a:r>
              <a:rPr lang="zh-CN" altLang="en-US" sz="5000" b="1" dirty="0"/>
              <a:t>）所示。</a:t>
            </a:r>
          </a:p>
        </p:txBody>
      </p:sp>
      <p:grpSp>
        <p:nvGrpSpPr>
          <p:cNvPr id="16419" name="Group 35"/>
          <p:cNvGrpSpPr>
            <a:grpSpLocks/>
          </p:cNvGrpSpPr>
          <p:nvPr/>
        </p:nvGrpSpPr>
        <p:grpSpPr bwMode="auto">
          <a:xfrm>
            <a:off x="461034" y="6088524"/>
            <a:ext cx="6487396" cy="5713297"/>
            <a:chOff x="189" y="3193"/>
            <a:chExt cx="3521" cy="2550"/>
          </a:xfrm>
        </p:grpSpPr>
        <p:grpSp>
          <p:nvGrpSpPr>
            <p:cNvPr id="33808" name="Group 30"/>
            <p:cNvGrpSpPr>
              <a:grpSpLocks/>
            </p:cNvGrpSpPr>
            <p:nvPr/>
          </p:nvGrpSpPr>
          <p:grpSpPr bwMode="auto">
            <a:xfrm>
              <a:off x="189" y="3193"/>
              <a:ext cx="3521" cy="2550"/>
              <a:chOff x="189" y="3967"/>
              <a:chExt cx="3521" cy="2550"/>
            </a:xfrm>
          </p:grpSpPr>
          <p:pic>
            <p:nvPicPr>
              <p:cNvPr id="33810" name="Picture 2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9" y="3967"/>
                <a:ext cx="3521" cy="21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811" name="Text Box 27"/>
              <p:cNvSpPr txBox="1">
                <a:spLocks noChangeArrowheads="1"/>
              </p:cNvSpPr>
              <p:nvPr/>
            </p:nvSpPr>
            <p:spPr bwMode="auto">
              <a:xfrm>
                <a:off x="700" y="6230"/>
                <a:ext cx="2358" cy="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500"/>
                  <a:t>图</a:t>
                </a:r>
                <a:r>
                  <a:rPr lang="en-US" altLang="zh-CN" sz="3500"/>
                  <a:t>4.15 </a:t>
                </a:r>
                <a:r>
                  <a:rPr lang="zh-CN" altLang="en-US" sz="3500"/>
                  <a:t>（</a:t>
                </a:r>
                <a:r>
                  <a:rPr lang="en-US" altLang="zh-CN" sz="3500"/>
                  <a:t>a</a:t>
                </a:r>
                <a:r>
                  <a:rPr lang="zh-CN" altLang="en-US" sz="3500"/>
                  <a:t>）</a:t>
                </a:r>
              </a:p>
            </p:txBody>
          </p:sp>
        </p:grpSp>
        <p:sp>
          <p:nvSpPr>
            <p:cNvPr id="33809" name="Line 34"/>
            <p:cNvSpPr>
              <a:spLocks noChangeShapeType="1"/>
            </p:cNvSpPr>
            <p:nvPr/>
          </p:nvSpPr>
          <p:spPr bwMode="auto">
            <a:xfrm>
              <a:off x="756" y="5179"/>
              <a:ext cx="1015" cy="0"/>
            </a:xfrm>
            <a:prstGeom prst="line">
              <a:avLst/>
            </a:prstGeom>
            <a:noFill/>
            <a:ln w="57150">
              <a:solidFill>
                <a:srgbClr val="FF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6423" name="Group 39"/>
          <p:cNvGrpSpPr>
            <a:grpSpLocks/>
          </p:cNvGrpSpPr>
          <p:nvPr/>
        </p:nvGrpSpPr>
        <p:grpSpPr bwMode="auto">
          <a:xfrm>
            <a:off x="7016642" y="6376761"/>
            <a:ext cx="5281758" cy="5449554"/>
            <a:chOff x="3457" y="3106"/>
            <a:chExt cx="2887" cy="2669"/>
          </a:xfrm>
        </p:grpSpPr>
        <p:grpSp>
          <p:nvGrpSpPr>
            <p:cNvPr id="33804" name="Group 31"/>
            <p:cNvGrpSpPr>
              <a:grpSpLocks/>
            </p:cNvGrpSpPr>
            <p:nvPr/>
          </p:nvGrpSpPr>
          <p:grpSpPr bwMode="auto">
            <a:xfrm>
              <a:off x="3457" y="3106"/>
              <a:ext cx="2887" cy="2669"/>
              <a:chOff x="3565" y="4141"/>
              <a:chExt cx="2887" cy="2669"/>
            </a:xfrm>
          </p:grpSpPr>
          <p:pic>
            <p:nvPicPr>
              <p:cNvPr id="33806" name="Picture 2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65" y="4141"/>
                <a:ext cx="2887" cy="2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807" name="Text Box 28"/>
              <p:cNvSpPr txBox="1">
                <a:spLocks noChangeArrowheads="1"/>
              </p:cNvSpPr>
              <p:nvPr/>
            </p:nvSpPr>
            <p:spPr bwMode="auto">
              <a:xfrm>
                <a:off x="4009" y="6501"/>
                <a:ext cx="2358" cy="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500"/>
                  <a:t>图</a:t>
                </a:r>
                <a:r>
                  <a:rPr lang="en-US" altLang="zh-CN" sz="3500"/>
                  <a:t>4.15 </a:t>
                </a:r>
                <a:r>
                  <a:rPr lang="zh-CN" altLang="en-US" sz="3500"/>
                  <a:t>（</a:t>
                </a:r>
                <a:r>
                  <a:rPr lang="en-US" altLang="zh-CN" sz="3500"/>
                  <a:t>b</a:t>
                </a:r>
                <a:r>
                  <a:rPr lang="zh-CN" altLang="en-US" sz="3500"/>
                  <a:t>）</a:t>
                </a:r>
              </a:p>
            </p:txBody>
          </p:sp>
        </p:grpSp>
        <p:sp>
          <p:nvSpPr>
            <p:cNvPr id="33805" name="Line 38"/>
            <p:cNvSpPr>
              <a:spLocks noChangeShapeType="1"/>
            </p:cNvSpPr>
            <p:nvPr/>
          </p:nvSpPr>
          <p:spPr bwMode="auto">
            <a:xfrm flipV="1">
              <a:off x="3965" y="4356"/>
              <a:ext cx="860" cy="338"/>
            </a:xfrm>
            <a:prstGeom prst="line">
              <a:avLst/>
            </a:prstGeom>
            <a:noFill/>
            <a:ln w="57150">
              <a:solidFill>
                <a:srgbClr val="FF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6425" name="Group 41"/>
          <p:cNvGrpSpPr>
            <a:grpSpLocks/>
          </p:cNvGrpSpPr>
          <p:nvPr/>
        </p:nvGrpSpPr>
        <p:grpSpPr bwMode="auto">
          <a:xfrm>
            <a:off x="11975887" y="7582377"/>
            <a:ext cx="5327496" cy="3791188"/>
            <a:chOff x="5947" y="3910"/>
            <a:chExt cx="2912" cy="1944"/>
          </a:xfrm>
        </p:grpSpPr>
        <p:grpSp>
          <p:nvGrpSpPr>
            <p:cNvPr id="33800" name="Group 32"/>
            <p:cNvGrpSpPr>
              <a:grpSpLocks/>
            </p:cNvGrpSpPr>
            <p:nvPr/>
          </p:nvGrpSpPr>
          <p:grpSpPr bwMode="auto">
            <a:xfrm>
              <a:off x="5947" y="3910"/>
              <a:ext cx="2912" cy="1944"/>
              <a:chOff x="6262" y="4972"/>
              <a:chExt cx="2912" cy="1944"/>
            </a:xfrm>
          </p:grpSpPr>
          <p:pic>
            <p:nvPicPr>
              <p:cNvPr id="33802" name="Picture 2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62" y="4972"/>
                <a:ext cx="2702" cy="1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803" name="Text Box 29"/>
              <p:cNvSpPr txBox="1">
                <a:spLocks noChangeArrowheads="1"/>
              </p:cNvSpPr>
              <p:nvPr/>
            </p:nvSpPr>
            <p:spPr bwMode="auto">
              <a:xfrm>
                <a:off x="6816" y="6589"/>
                <a:ext cx="2358"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500"/>
                  <a:t>图</a:t>
                </a:r>
                <a:r>
                  <a:rPr lang="en-US" altLang="zh-CN" sz="3500"/>
                  <a:t>4.15 </a:t>
                </a:r>
                <a:r>
                  <a:rPr lang="zh-CN" altLang="en-US" sz="3500"/>
                  <a:t>（</a:t>
                </a:r>
                <a:r>
                  <a:rPr lang="en-US" altLang="zh-CN" sz="3500"/>
                  <a:t>c</a:t>
                </a:r>
                <a:r>
                  <a:rPr lang="zh-CN" altLang="en-US" sz="3500"/>
                  <a:t>）</a:t>
                </a:r>
              </a:p>
            </p:txBody>
          </p:sp>
        </p:grpSp>
        <p:sp>
          <p:nvSpPr>
            <p:cNvPr id="33801" name="Line 40"/>
            <p:cNvSpPr>
              <a:spLocks noChangeShapeType="1"/>
            </p:cNvSpPr>
            <p:nvPr/>
          </p:nvSpPr>
          <p:spPr bwMode="auto">
            <a:xfrm>
              <a:off x="6638" y="5601"/>
              <a:ext cx="768" cy="0"/>
            </a:xfrm>
            <a:prstGeom prst="line">
              <a:avLst/>
            </a:prstGeom>
            <a:noFill/>
            <a:ln w="57150">
              <a:solidFill>
                <a:srgbClr val="FF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6407"/>
                                        </p:tgtEl>
                                        <p:attrNameLst>
                                          <p:attrName>style.visibility</p:attrName>
                                        </p:attrNameLst>
                                      </p:cBhvr>
                                      <p:to>
                                        <p:strVal val="visible"/>
                                      </p:to>
                                    </p:set>
                                    <p:animEffect transition="in" filter="wipe(left)">
                                      <p:cBhvr>
                                        <p:cTn id="7" dur="300"/>
                                        <p:tgtEl>
                                          <p:spTgt spid="1640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16419"/>
                                        </p:tgtEl>
                                        <p:attrNameLst>
                                          <p:attrName>style.visibility</p:attrName>
                                        </p:attrNameLst>
                                      </p:cBhvr>
                                      <p:to>
                                        <p:strVal val="visible"/>
                                      </p:to>
                                    </p:set>
                                    <p:anim calcmode="lin" valueType="num">
                                      <p:cBhvr additive="base">
                                        <p:cTn id="12" dur="500" fill="hold"/>
                                        <p:tgtEl>
                                          <p:spTgt spid="16419"/>
                                        </p:tgtEl>
                                        <p:attrNameLst>
                                          <p:attrName>ppt_x</p:attrName>
                                        </p:attrNameLst>
                                      </p:cBhvr>
                                      <p:tavLst>
                                        <p:tav tm="0">
                                          <p:val>
                                            <p:strVal val="0-#ppt_w/2"/>
                                          </p:val>
                                        </p:tav>
                                        <p:tav tm="100000">
                                          <p:val>
                                            <p:strVal val="#ppt_x"/>
                                          </p:val>
                                        </p:tav>
                                      </p:tavLst>
                                    </p:anim>
                                    <p:anim calcmode="lin" valueType="num">
                                      <p:cBhvr additive="base">
                                        <p:cTn id="13" dur="500" fill="hold"/>
                                        <p:tgtEl>
                                          <p:spTgt spid="16419"/>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nodeType="clickEffect">
                                  <p:stCondLst>
                                    <p:cond delay="0"/>
                                  </p:stCondLst>
                                  <p:childTnLst>
                                    <p:set>
                                      <p:cBhvr>
                                        <p:cTn id="17" dur="1" fill="hold">
                                          <p:stCondLst>
                                            <p:cond delay="0"/>
                                          </p:stCondLst>
                                        </p:cTn>
                                        <p:tgtEl>
                                          <p:spTgt spid="16423"/>
                                        </p:tgtEl>
                                        <p:attrNameLst>
                                          <p:attrName>style.visibility</p:attrName>
                                        </p:attrNameLst>
                                      </p:cBhvr>
                                      <p:to>
                                        <p:strVal val="visible"/>
                                      </p:to>
                                    </p:set>
                                    <p:anim calcmode="lin" valueType="num">
                                      <p:cBhvr additive="base">
                                        <p:cTn id="18" dur="500" fill="hold"/>
                                        <p:tgtEl>
                                          <p:spTgt spid="16423"/>
                                        </p:tgtEl>
                                        <p:attrNameLst>
                                          <p:attrName>ppt_x</p:attrName>
                                        </p:attrNameLst>
                                      </p:cBhvr>
                                      <p:tavLst>
                                        <p:tav tm="0">
                                          <p:val>
                                            <p:strVal val="#ppt_x"/>
                                          </p:val>
                                        </p:tav>
                                        <p:tav tm="100000">
                                          <p:val>
                                            <p:strVal val="#ppt_x"/>
                                          </p:val>
                                        </p:tav>
                                      </p:tavLst>
                                    </p:anim>
                                    <p:anim calcmode="lin" valueType="num">
                                      <p:cBhvr additive="base">
                                        <p:cTn id="19" dur="500" fill="hold"/>
                                        <p:tgtEl>
                                          <p:spTgt spid="16423"/>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8" fill="hold" grpId="0" nodeType="clickEffect">
                                  <p:stCondLst>
                                    <p:cond delay="0"/>
                                  </p:stCondLst>
                                  <p:iterate type="wd">
                                    <p:tmPct val="100000"/>
                                  </p:iterate>
                                  <p:childTnLst>
                                    <p:set>
                                      <p:cBhvr>
                                        <p:cTn id="23" dur="1" fill="hold">
                                          <p:stCondLst>
                                            <p:cond delay="0"/>
                                          </p:stCondLst>
                                        </p:cTn>
                                        <p:tgtEl>
                                          <p:spTgt spid="16417"/>
                                        </p:tgtEl>
                                        <p:attrNameLst>
                                          <p:attrName>style.visibility</p:attrName>
                                        </p:attrNameLst>
                                      </p:cBhvr>
                                      <p:to>
                                        <p:strVal val="visible"/>
                                      </p:to>
                                    </p:set>
                                    <p:animEffect transition="in" filter="wipe(left)">
                                      <p:cBhvr>
                                        <p:cTn id="24" dur="300"/>
                                        <p:tgtEl>
                                          <p:spTgt spid="16417"/>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2" fill="hold" nodeType="clickEffect">
                                  <p:stCondLst>
                                    <p:cond delay="0"/>
                                  </p:stCondLst>
                                  <p:childTnLst>
                                    <p:set>
                                      <p:cBhvr>
                                        <p:cTn id="28" dur="1" fill="hold">
                                          <p:stCondLst>
                                            <p:cond delay="0"/>
                                          </p:stCondLst>
                                        </p:cTn>
                                        <p:tgtEl>
                                          <p:spTgt spid="16425"/>
                                        </p:tgtEl>
                                        <p:attrNameLst>
                                          <p:attrName>style.visibility</p:attrName>
                                        </p:attrNameLst>
                                      </p:cBhvr>
                                      <p:to>
                                        <p:strVal val="visible"/>
                                      </p:to>
                                    </p:set>
                                    <p:anim calcmode="lin" valueType="num">
                                      <p:cBhvr additive="base">
                                        <p:cTn id="29" dur="500" fill="hold"/>
                                        <p:tgtEl>
                                          <p:spTgt spid="16425"/>
                                        </p:tgtEl>
                                        <p:attrNameLst>
                                          <p:attrName>ppt_x</p:attrName>
                                        </p:attrNameLst>
                                      </p:cBhvr>
                                      <p:tavLst>
                                        <p:tav tm="0">
                                          <p:val>
                                            <p:strVal val="1+#ppt_w/2"/>
                                          </p:val>
                                        </p:tav>
                                        <p:tav tm="100000">
                                          <p:val>
                                            <p:strVal val="#ppt_x"/>
                                          </p:val>
                                        </p:tav>
                                      </p:tavLst>
                                    </p:anim>
                                    <p:anim calcmode="lin" valueType="num">
                                      <p:cBhvr additive="base">
                                        <p:cTn id="30" dur="500" fill="hold"/>
                                        <p:tgtEl>
                                          <p:spTgt spid="164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07" grpId="0" autoUpdateAnimBg="0"/>
      <p:bldP spid="16417"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灯片编号占位符 3"/>
          <p:cNvSpPr>
            <a:spLocks noGrp="1"/>
          </p:cNvSpPr>
          <p:nvPr>
            <p:ph type="sldNum" sz="quarter" idx="12"/>
          </p:nvPr>
        </p:nvSpPr>
        <p:spPr>
          <a:noFill/>
        </p:spPr>
        <p:txBody>
          <a:bodyPr/>
          <a:lstStyle>
            <a:lvl1pPr defTabSz="1915969" eaLnBrk="0" hangingPunct="0">
              <a:defRPr kumimoji="1" sz="3000">
                <a:solidFill>
                  <a:schemeClr val="tx1"/>
                </a:solidFill>
                <a:latin typeface="Times New Roman" pitchFamily="18" charset="0"/>
                <a:ea typeface="宋体" pitchFamily="2" charset="-122"/>
              </a:defRPr>
            </a:lvl1pPr>
            <a:lvl2pPr marL="921555" indent="-354444" defTabSz="1915969" eaLnBrk="0" hangingPunct="0">
              <a:defRPr kumimoji="1" sz="3000">
                <a:solidFill>
                  <a:schemeClr val="tx1"/>
                </a:solidFill>
                <a:latin typeface="Times New Roman" pitchFamily="18" charset="0"/>
                <a:ea typeface="宋体" pitchFamily="2" charset="-122"/>
              </a:defRPr>
            </a:lvl2pPr>
            <a:lvl3pPr marL="1417777" indent="-283555" defTabSz="1915969" eaLnBrk="0" hangingPunct="0">
              <a:defRPr kumimoji="1" sz="3000">
                <a:solidFill>
                  <a:schemeClr val="tx1"/>
                </a:solidFill>
                <a:latin typeface="Times New Roman" pitchFamily="18" charset="0"/>
                <a:ea typeface="宋体" pitchFamily="2" charset="-122"/>
              </a:defRPr>
            </a:lvl3pPr>
            <a:lvl4pPr marL="1984888" indent="-283555" defTabSz="1915969" eaLnBrk="0" hangingPunct="0">
              <a:defRPr kumimoji="1" sz="3000">
                <a:solidFill>
                  <a:schemeClr val="tx1"/>
                </a:solidFill>
                <a:latin typeface="Times New Roman" pitchFamily="18" charset="0"/>
                <a:ea typeface="宋体" pitchFamily="2" charset="-122"/>
              </a:defRPr>
            </a:lvl4pPr>
            <a:lvl5pPr marL="2551999" indent="-283555" defTabSz="1915969" eaLnBrk="0" hangingPunct="0">
              <a:defRPr kumimoji="1" sz="3000">
                <a:solidFill>
                  <a:schemeClr val="tx1"/>
                </a:solidFill>
                <a:latin typeface="Times New Roman" pitchFamily="18" charset="0"/>
                <a:ea typeface="宋体" pitchFamily="2" charset="-122"/>
              </a:defRPr>
            </a:lvl5pPr>
            <a:lvl6pPr marL="3119110"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6pPr>
            <a:lvl7pPr marL="3686221"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7pPr>
            <a:lvl8pPr marL="425333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8pPr>
            <a:lvl9pPr marL="482044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9pPr>
          </a:lstStyle>
          <a:p>
            <a:pPr eaLnBrk="1" hangingPunct="1"/>
            <a:fld id="{3DE9A4EA-88EB-4CB5-A0AB-49D46B752314}" type="slidenum">
              <a:rPr lang="en-US" altLang="zh-CN" sz="4100">
                <a:solidFill>
                  <a:srgbClr val="0000FF"/>
                </a:solidFill>
              </a:rPr>
              <a:pPr eaLnBrk="1" hangingPunct="1"/>
              <a:t>33</a:t>
            </a:fld>
            <a:endParaRPr lang="en-US" altLang="zh-CN" sz="4100">
              <a:solidFill>
                <a:srgbClr val="0000FF"/>
              </a:solidFill>
            </a:endParaRPr>
          </a:p>
        </p:txBody>
      </p:sp>
      <p:sp>
        <p:nvSpPr>
          <p:cNvPr id="53259" name="Text Box 11"/>
          <p:cNvSpPr txBox="1">
            <a:spLocks noChangeArrowheads="1"/>
          </p:cNvSpPr>
          <p:nvPr/>
        </p:nvSpPr>
        <p:spPr bwMode="auto">
          <a:xfrm>
            <a:off x="2014625" y="680965"/>
            <a:ext cx="14253610" cy="963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5000" dirty="0"/>
              <a:t>（</a:t>
            </a:r>
            <a:r>
              <a:rPr lang="en-US" altLang="zh-CN" sz="5000" b="1" dirty="0"/>
              <a:t>4</a:t>
            </a:r>
            <a:r>
              <a:rPr lang="zh-CN" altLang="en-US" sz="5000" b="1" dirty="0"/>
              <a:t>）</a:t>
            </a:r>
            <a:r>
              <a:rPr lang="zh-CN" altLang="en-US" sz="5000" b="1" dirty="0">
                <a:latin typeface="宋体" pitchFamily="2" charset="-122"/>
              </a:rPr>
              <a:t>理论正确尺寸（理论正确角度）的标注</a:t>
            </a:r>
          </a:p>
        </p:txBody>
      </p:sp>
      <p:sp>
        <p:nvSpPr>
          <p:cNvPr id="53260" name="Text Box 12"/>
          <p:cNvSpPr txBox="1">
            <a:spLocks noChangeArrowheads="1"/>
          </p:cNvSpPr>
          <p:nvPr/>
        </p:nvSpPr>
        <p:spPr bwMode="auto">
          <a:xfrm>
            <a:off x="1311141" y="1554060"/>
            <a:ext cx="14655141" cy="3807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5000" dirty="0"/>
              <a:t>        </a:t>
            </a:r>
            <a:r>
              <a:rPr lang="zh-CN" altLang="en-US" sz="5000" b="1" dirty="0"/>
              <a:t>当给出一个或一组要素的位置、方向或轮廓度公差时，分别用来</a:t>
            </a:r>
            <a:r>
              <a:rPr lang="zh-CN" altLang="en-US" sz="5000" b="1" dirty="0">
                <a:solidFill>
                  <a:srgbClr val="FF3300"/>
                </a:solidFill>
              </a:rPr>
              <a:t>确定其理论正确位置、方向或轮廓的尺寸（</a:t>
            </a:r>
            <a:r>
              <a:rPr lang="en-US" altLang="zh-CN" sz="5000" b="1" dirty="0">
                <a:solidFill>
                  <a:srgbClr val="FF3300"/>
                </a:solidFill>
              </a:rPr>
              <a:t>TED</a:t>
            </a:r>
            <a:r>
              <a:rPr lang="zh-CN" altLang="en-US" sz="5000" b="1" dirty="0">
                <a:solidFill>
                  <a:srgbClr val="FF3300"/>
                </a:solidFill>
              </a:rPr>
              <a:t>）</a:t>
            </a:r>
            <a:r>
              <a:rPr lang="zh-CN" altLang="en-US" sz="5000" b="1" dirty="0"/>
              <a:t>，</a:t>
            </a:r>
            <a:r>
              <a:rPr lang="zh-CN" altLang="en-US" sz="5000" b="1" dirty="0">
                <a:solidFill>
                  <a:srgbClr val="FF3300"/>
                </a:solidFill>
              </a:rPr>
              <a:t>理论正确尺寸没有公差</a:t>
            </a:r>
            <a:r>
              <a:rPr lang="zh-CN" altLang="en-US" sz="5000" b="1" dirty="0"/>
              <a:t>，并标注在一个方框中，如图</a:t>
            </a:r>
            <a:r>
              <a:rPr lang="en-US" altLang="zh-CN" sz="5000" b="1" dirty="0"/>
              <a:t>4.16</a:t>
            </a:r>
            <a:r>
              <a:rPr lang="zh-CN" altLang="en-US" sz="5000" b="1" dirty="0"/>
              <a:t>所示。</a:t>
            </a:r>
          </a:p>
        </p:txBody>
      </p:sp>
      <p:sp>
        <p:nvSpPr>
          <p:cNvPr id="53267" name="Rectangle 19"/>
          <p:cNvSpPr>
            <a:spLocks noChangeArrowheads="1"/>
          </p:cNvSpPr>
          <p:nvPr/>
        </p:nvSpPr>
        <p:spPr bwMode="auto">
          <a:xfrm>
            <a:off x="890965" y="12177049"/>
            <a:ext cx="16626469" cy="8839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spAutoFit/>
          </a:bodyPr>
          <a:lstStyle/>
          <a:p>
            <a:r>
              <a:rPr lang="zh-CN" altLang="en-US" sz="5000" b="1" dirty="0">
                <a:solidFill>
                  <a:srgbClr val="FF3300"/>
                </a:solidFill>
              </a:rPr>
              <a:t>实际要素的位置、方向或轮廓由其框格中的公差限制</a:t>
            </a:r>
            <a:r>
              <a:rPr lang="zh-CN" altLang="en-US" sz="5000" dirty="0"/>
              <a:t>。</a:t>
            </a:r>
          </a:p>
        </p:txBody>
      </p:sp>
      <p:grpSp>
        <p:nvGrpSpPr>
          <p:cNvPr id="2" name="组合 1"/>
          <p:cNvGrpSpPr>
            <a:grpSpLocks/>
          </p:cNvGrpSpPr>
          <p:nvPr/>
        </p:nvGrpSpPr>
        <p:grpSpPr bwMode="auto">
          <a:xfrm>
            <a:off x="1783936" y="5115377"/>
            <a:ext cx="8031245" cy="7057414"/>
            <a:chOff x="772403" y="3336131"/>
            <a:chExt cx="8162704" cy="6509393"/>
          </a:xfrm>
        </p:grpSpPr>
        <p:sp>
          <p:nvSpPr>
            <p:cNvPr id="34826" name="Text Box 15"/>
            <p:cNvSpPr txBox="1">
              <a:spLocks noChangeArrowheads="1"/>
            </p:cNvSpPr>
            <p:nvPr/>
          </p:nvSpPr>
          <p:spPr bwMode="auto">
            <a:xfrm>
              <a:off x="772403" y="9263576"/>
              <a:ext cx="8162704" cy="581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500" b="1"/>
                <a:t>图</a:t>
              </a:r>
              <a:r>
                <a:rPr lang="en-US" altLang="zh-CN" sz="3500" b="1"/>
                <a:t>4.16</a:t>
              </a:r>
              <a:r>
                <a:rPr lang="zh-CN" altLang="en-US" sz="3500" b="1"/>
                <a:t>（</a:t>
              </a:r>
              <a:r>
                <a:rPr lang="en-US" altLang="zh-CN" sz="3500" b="1"/>
                <a:t>a</a:t>
              </a:r>
              <a:r>
                <a:rPr lang="zh-CN" altLang="en-US" sz="3500" b="1"/>
                <a:t>）理论正确尺寸的标注</a:t>
              </a:r>
            </a:p>
          </p:txBody>
        </p:sp>
        <p:pic>
          <p:nvPicPr>
            <p:cNvPr id="34827" name="Picture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2403" y="3336131"/>
              <a:ext cx="7885822" cy="58096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 name="组合 3"/>
          <p:cNvGrpSpPr>
            <a:grpSpLocks/>
          </p:cNvGrpSpPr>
          <p:nvPr/>
        </p:nvGrpSpPr>
        <p:grpSpPr bwMode="auto">
          <a:xfrm>
            <a:off x="10296410" y="5496423"/>
            <a:ext cx="6253220" cy="5536616"/>
            <a:chOff x="8935107" y="4154957"/>
            <a:chExt cx="5425481" cy="4506190"/>
          </a:xfrm>
        </p:grpSpPr>
        <p:sp>
          <p:nvSpPr>
            <p:cNvPr id="34824" name="矩形 2"/>
            <p:cNvSpPr>
              <a:spLocks noChangeArrowheads="1"/>
            </p:cNvSpPr>
            <p:nvPr/>
          </p:nvSpPr>
          <p:spPr bwMode="auto">
            <a:xfrm>
              <a:off x="9229661" y="8199482"/>
              <a:ext cx="5130927"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t>图</a:t>
              </a:r>
              <a:r>
                <a:rPr lang="en-US" altLang="zh-CN" b="1"/>
                <a:t>4.16</a:t>
              </a:r>
              <a:r>
                <a:rPr lang="zh-CN" altLang="en-US" b="1"/>
                <a:t>（</a:t>
              </a:r>
              <a:r>
                <a:rPr lang="en-US" altLang="zh-CN" b="1"/>
                <a:t>b</a:t>
              </a:r>
              <a:r>
                <a:rPr lang="zh-CN" altLang="en-US" b="1"/>
                <a:t>）理论正确角度的标注</a:t>
              </a:r>
            </a:p>
          </p:txBody>
        </p:sp>
        <p:pic>
          <p:nvPicPr>
            <p:cNvPr id="34825"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35107" y="4154957"/>
              <a:ext cx="4723743" cy="4039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3259"/>
                                        </p:tgtEl>
                                        <p:attrNameLst>
                                          <p:attrName>style.visibility</p:attrName>
                                        </p:attrNameLst>
                                      </p:cBhvr>
                                      <p:to>
                                        <p:strVal val="visible"/>
                                      </p:to>
                                    </p:set>
                                    <p:animEffect transition="in" filter="wipe(left)">
                                      <p:cBhvr>
                                        <p:cTn id="7" dur="300"/>
                                        <p:tgtEl>
                                          <p:spTgt spid="5325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3260"/>
                                        </p:tgtEl>
                                        <p:attrNameLst>
                                          <p:attrName>style.visibility</p:attrName>
                                        </p:attrNameLst>
                                      </p:cBhvr>
                                      <p:to>
                                        <p:strVal val="visible"/>
                                      </p:to>
                                    </p:set>
                                    <p:animEffect transition="in" filter="wipe(left)">
                                      <p:cBhvr>
                                        <p:cTn id="12" dur="300"/>
                                        <p:tgtEl>
                                          <p:spTgt spid="5326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2750" fill="hold"/>
                                        <p:tgtEl>
                                          <p:spTgt spid="2"/>
                                        </p:tgtEl>
                                        <p:attrNameLst>
                                          <p:attrName>ppt_x</p:attrName>
                                        </p:attrNameLst>
                                      </p:cBhvr>
                                      <p:tavLst>
                                        <p:tav tm="0">
                                          <p:val>
                                            <p:strVal val="0-#ppt_w/2"/>
                                          </p:val>
                                        </p:tav>
                                        <p:tav tm="100000">
                                          <p:val>
                                            <p:strVal val="#ppt_x"/>
                                          </p:val>
                                        </p:tav>
                                      </p:tavLst>
                                    </p:anim>
                                    <p:anim calcmode="lin" valueType="num">
                                      <p:cBhvr additive="base">
                                        <p:cTn id="18" dur="275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3000" fill="hold"/>
                                        <p:tgtEl>
                                          <p:spTgt spid="4"/>
                                        </p:tgtEl>
                                        <p:attrNameLst>
                                          <p:attrName>ppt_x</p:attrName>
                                        </p:attrNameLst>
                                      </p:cBhvr>
                                      <p:tavLst>
                                        <p:tav tm="0">
                                          <p:val>
                                            <p:strVal val="#ppt_x"/>
                                          </p:val>
                                        </p:tav>
                                        <p:tav tm="100000">
                                          <p:val>
                                            <p:strVal val="#ppt_x"/>
                                          </p:val>
                                        </p:tav>
                                      </p:tavLst>
                                    </p:anim>
                                    <p:anim calcmode="lin" valueType="num">
                                      <p:cBhvr additive="base">
                                        <p:cTn id="24" dur="3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8" fill="hold" grpId="0" nodeType="clickEffect">
                                  <p:stCondLst>
                                    <p:cond delay="0"/>
                                  </p:stCondLst>
                                  <p:iterate type="wd">
                                    <p:tmPct val="100000"/>
                                  </p:iterate>
                                  <p:childTnLst>
                                    <p:set>
                                      <p:cBhvr>
                                        <p:cTn id="28" dur="1" fill="hold">
                                          <p:stCondLst>
                                            <p:cond delay="0"/>
                                          </p:stCondLst>
                                        </p:cTn>
                                        <p:tgtEl>
                                          <p:spTgt spid="53267"/>
                                        </p:tgtEl>
                                        <p:attrNameLst>
                                          <p:attrName>style.visibility</p:attrName>
                                        </p:attrNameLst>
                                      </p:cBhvr>
                                      <p:to>
                                        <p:strVal val="visible"/>
                                      </p:to>
                                    </p:set>
                                    <p:animEffect transition="in" filter="wipe(left)">
                                      <p:cBhvr>
                                        <p:cTn id="29" dur="300"/>
                                        <p:tgtEl>
                                          <p:spTgt spid="53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9" grpId="0" autoUpdateAnimBg="0"/>
      <p:bldP spid="53260" grpId="0" autoUpdateAnimBg="0"/>
      <p:bldP spid="53267"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灯片编号占位符 3"/>
          <p:cNvSpPr>
            <a:spLocks noGrp="1"/>
          </p:cNvSpPr>
          <p:nvPr>
            <p:ph type="sldNum" sz="quarter" idx="12"/>
          </p:nvPr>
        </p:nvSpPr>
        <p:spPr>
          <a:noFill/>
        </p:spPr>
        <p:txBody>
          <a:bodyPr/>
          <a:lstStyle>
            <a:lvl1pPr defTabSz="1915969" eaLnBrk="0" hangingPunct="0">
              <a:defRPr kumimoji="1" sz="3000">
                <a:solidFill>
                  <a:schemeClr val="tx1"/>
                </a:solidFill>
                <a:latin typeface="Times New Roman" pitchFamily="18" charset="0"/>
                <a:ea typeface="宋体" pitchFamily="2" charset="-122"/>
              </a:defRPr>
            </a:lvl1pPr>
            <a:lvl2pPr marL="921555" indent="-354444" defTabSz="1915969" eaLnBrk="0" hangingPunct="0">
              <a:defRPr kumimoji="1" sz="3000">
                <a:solidFill>
                  <a:schemeClr val="tx1"/>
                </a:solidFill>
                <a:latin typeface="Times New Roman" pitchFamily="18" charset="0"/>
                <a:ea typeface="宋体" pitchFamily="2" charset="-122"/>
              </a:defRPr>
            </a:lvl2pPr>
            <a:lvl3pPr marL="1417777" indent="-283555" defTabSz="1915969" eaLnBrk="0" hangingPunct="0">
              <a:defRPr kumimoji="1" sz="3000">
                <a:solidFill>
                  <a:schemeClr val="tx1"/>
                </a:solidFill>
                <a:latin typeface="Times New Roman" pitchFamily="18" charset="0"/>
                <a:ea typeface="宋体" pitchFamily="2" charset="-122"/>
              </a:defRPr>
            </a:lvl3pPr>
            <a:lvl4pPr marL="1984888" indent="-283555" defTabSz="1915969" eaLnBrk="0" hangingPunct="0">
              <a:defRPr kumimoji="1" sz="3000">
                <a:solidFill>
                  <a:schemeClr val="tx1"/>
                </a:solidFill>
                <a:latin typeface="Times New Roman" pitchFamily="18" charset="0"/>
                <a:ea typeface="宋体" pitchFamily="2" charset="-122"/>
              </a:defRPr>
            </a:lvl4pPr>
            <a:lvl5pPr marL="2551999" indent="-283555" defTabSz="1915969" eaLnBrk="0" hangingPunct="0">
              <a:defRPr kumimoji="1" sz="3000">
                <a:solidFill>
                  <a:schemeClr val="tx1"/>
                </a:solidFill>
                <a:latin typeface="Times New Roman" pitchFamily="18" charset="0"/>
                <a:ea typeface="宋体" pitchFamily="2" charset="-122"/>
              </a:defRPr>
            </a:lvl5pPr>
            <a:lvl6pPr marL="3119110"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6pPr>
            <a:lvl7pPr marL="3686221"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7pPr>
            <a:lvl8pPr marL="425333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8pPr>
            <a:lvl9pPr marL="482044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9pPr>
          </a:lstStyle>
          <a:p>
            <a:pPr eaLnBrk="1" hangingPunct="1"/>
            <a:fld id="{12257EB9-FE9A-4ABB-BA83-CE9D7D78D6BB}" type="slidenum">
              <a:rPr lang="en-US" altLang="zh-CN" sz="4100">
                <a:solidFill>
                  <a:srgbClr val="0000FF"/>
                </a:solidFill>
              </a:rPr>
              <a:pPr eaLnBrk="1" hangingPunct="1"/>
              <a:t>34</a:t>
            </a:fld>
            <a:endParaRPr lang="en-US" altLang="zh-CN" sz="4100">
              <a:solidFill>
                <a:srgbClr val="0000FF"/>
              </a:solidFill>
            </a:endParaRPr>
          </a:p>
        </p:txBody>
      </p:sp>
      <p:sp>
        <p:nvSpPr>
          <p:cNvPr id="17410" name="Text Box 2"/>
          <p:cNvSpPr txBox="1">
            <a:spLocks noChangeArrowheads="1"/>
          </p:cNvSpPr>
          <p:nvPr/>
        </p:nvSpPr>
        <p:spPr bwMode="auto">
          <a:xfrm>
            <a:off x="2954202" y="591124"/>
            <a:ext cx="6663028"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5000" b="1" dirty="0"/>
              <a:t>（</a:t>
            </a:r>
            <a:r>
              <a:rPr lang="en-US" altLang="zh-CN" sz="5000" b="1" dirty="0"/>
              <a:t>5</a:t>
            </a:r>
            <a:r>
              <a:rPr lang="zh-CN" altLang="en-US" sz="5000" b="1" dirty="0"/>
              <a:t>）</a:t>
            </a:r>
            <a:r>
              <a:rPr lang="zh-CN" altLang="en-US" sz="5000" b="1" dirty="0">
                <a:latin typeface="宋体" pitchFamily="2" charset="-122"/>
              </a:rPr>
              <a:t>延伸公差带</a:t>
            </a:r>
            <a:r>
              <a:rPr lang="zh-CN" altLang="en-US" sz="6000" b="1" dirty="0"/>
              <a:t> </a:t>
            </a:r>
          </a:p>
        </p:txBody>
      </p:sp>
      <p:sp>
        <p:nvSpPr>
          <p:cNvPr id="17422" name="Text Box 14"/>
          <p:cNvSpPr txBox="1">
            <a:spLocks noChangeArrowheads="1"/>
          </p:cNvSpPr>
          <p:nvPr/>
        </p:nvSpPr>
        <p:spPr bwMode="auto">
          <a:xfrm>
            <a:off x="1616057" y="1567199"/>
            <a:ext cx="15671819" cy="2501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50000"/>
              </a:lnSpc>
            </a:pPr>
            <a:r>
              <a:rPr lang="en-US" altLang="zh-CN" sz="5000" dirty="0"/>
              <a:t>        </a:t>
            </a:r>
            <a:r>
              <a:rPr lang="zh-CN" altLang="en-US" sz="5000" b="1" dirty="0"/>
              <a:t>延伸公差带是指将被测要素的公差带延伸到工件实体之外，以</a:t>
            </a:r>
            <a:r>
              <a:rPr lang="zh-CN" altLang="en-US" sz="5000" b="1" dirty="0">
                <a:solidFill>
                  <a:srgbClr val="FF3399"/>
                </a:solidFill>
              </a:rPr>
              <a:t>保证相配件与该零件配合时能顺利装入</a:t>
            </a:r>
            <a:r>
              <a:rPr lang="zh-CN" altLang="en-US" sz="5000" b="1" dirty="0"/>
              <a:t>。</a:t>
            </a:r>
          </a:p>
        </p:txBody>
      </p:sp>
      <p:grpSp>
        <p:nvGrpSpPr>
          <p:cNvPr id="17429" name="Group 21"/>
          <p:cNvGrpSpPr>
            <a:grpSpLocks/>
          </p:cNvGrpSpPr>
          <p:nvPr/>
        </p:nvGrpSpPr>
        <p:grpSpPr bwMode="auto">
          <a:xfrm>
            <a:off x="563487" y="5300645"/>
            <a:ext cx="7052711" cy="4772139"/>
            <a:chOff x="308" y="2511"/>
            <a:chExt cx="3855" cy="2447"/>
          </a:xfrm>
        </p:grpSpPr>
        <p:sp>
          <p:nvSpPr>
            <p:cNvPr id="35848" name="Text Box 17"/>
            <p:cNvSpPr txBox="1">
              <a:spLocks noChangeArrowheads="1"/>
            </p:cNvSpPr>
            <p:nvPr/>
          </p:nvSpPr>
          <p:spPr bwMode="auto">
            <a:xfrm>
              <a:off x="308" y="2511"/>
              <a:ext cx="3855" cy="24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4564" tIns="77281" rIns="154564" bIns="77281">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50000"/>
                </a:lnSpc>
              </a:pPr>
              <a:r>
                <a:rPr lang="en-US" altLang="zh-CN" sz="5000" dirty="0"/>
                <a:t>        </a:t>
              </a:r>
              <a:r>
                <a:rPr lang="zh-CN" altLang="en-US" sz="5000" b="1" dirty="0"/>
                <a:t>延伸公差带用规范</a:t>
              </a:r>
            </a:p>
            <a:p>
              <a:pPr algn="l" eaLnBrk="1" hangingPunct="1">
                <a:lnSpc>
                  <a:spcPct val="150000"/>
                </a:lnSpc>
              </a:pPr>
              <a:r>
                <a:rPr lang="zh-CN" altLang="en-US" sz="5000" b="1" dirty="0"/>
                <a:t>的附加符号       表示，</a:t>
              </a:r>
            </a:p>
            <a:p>
              <a:pPr algn="l" eaLnBrk="1" hangingPunct="1">
                <a:lnSpc>
                  <a:spcPct val="150000"/>
                </a:lnSpc>
              </a:pPr>
              <a:r>
                <a:rPr lang="zh-CN" altLang="en-US" sz="5000" b="1" dirty="0"/>
                <a:t>并注出其延伸的范围，</a:t>
              </a:r>
            </a:p>
            <a:p>
              <a:pPr algn="l" eaLnBrk="1" hangingPunct="1">
                <a:lnSpc>
                  <a:spcPct val="150000"/>
                </a:lnSpc>
              </a:pPr>
              <a:r>
                <a:rPr lang="zh-CN" altLang="en-US" sz="5000" b="1" dirty="0"/>
                <a:t>如图</a:t>
              </a:r>
              <a:r>
                <a:rPr lang="en-US" altLang="zh-CN" sz="5000" b="1" dirty="0"/>
                <a:t>4.17</a:t>
              </a:r>
              <a:r>
                <a:rPr lang="zh-CN" altLang="en-US" sz="5000" b="1" dirty="0"/>
                <a:t>所示。</a:t>
              </a:r>
            </a:p>
          </p:txBody>
        </p:sp>
        <p:sp>
          <p:nvSpPr>
            <p:cNvPr id="35849" name="Oval 18"/>
            <p:cNvSpPr>
              <a:spLocks noChangeArrowheads="1"/>
            </p:cNvSpPr>
            <p:nvPr/>
          </p:nvSpPr>
          <p:spPr bwMode="auto">
            <a:xfrm>
              <a:off x="2179" y="3248"/>
              <a:ext cx="451" cy="448"/>
            </a:xfrm>
            <a:prstGeom prst="ellipse">
              <a:avLst/>
            </a:prstGeom>
            <a:solidFill>
              <a:schemeClr val="bg1"/>
            </a:solidFill>
            <a:ln w="28575">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sz="5000" b="1">
                  <a:solidFill>
                    <a:srgbClr val="FF3300"/>
                  </a:solidFill>
                </a:rPr>
                <a:t>P</a:t>
              </a:r>
            </a:p>
          </p:txBody>
        </p:sp>
      </p:grpSp>
      <p:pic>
        <p:nvPicPr>
          <p:cNvPr id="35852" name="Picture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06426" y="3652727"/>
            <a:ext cx="8348545" cy="98621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24"/>
          <p:cNvSpPr>
            <a:spLocks noChangeArrowheads="1"/>
          </p:cNvSpPr>
          <p:nvPr/>
        </p:nvSpPr>
        <p:spPr bwMode="auto">
          <a:xfrm>
            <a:off x="11769329" y="4947657"/>
            <a:ext cx="2206374" cy="1123315"/>
          </a:xfrm>
          <a:prstGeom prst="rect">
            <a:avLst/>
          </a:prstGeom>
          <a:noFill/>
          <a:ln w="57150">
            <a:solidFill>
              <a:srgbClr val="FF330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3422" tIns="56711" rIns="113422" bIns="56711" anchor="ctr"/>
          <a:lstStyle/>
          <a:p>
            <a:endParaRPr lang="zh-CN" altLang="zh-CN">
              <a:solidFill>
                <a:srgbClr val="FF3399"/>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7410"/>
                                        </p:tgtEl>
                                        <p:attrNameLst>
                                          <p:attrName>style.visibility</p:attrName>
                                        </p:attrNameLst>
                                      </p:cBhvr>
                                      <p:to>
                                        <p:strVal val="visible"/>
                                      </p:to>
                                    </p:set>
                                    <p:animEffect transition="in" filter="wipe(left)">
                                      <p:cBhvr>
                                        <p:cTn id="7" dur="300"/>
                                        <p:tgtEl>
                                          <p:spTgt spid="174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7422"/>
                                        </p:tgtEl>
                                        <p:attrNameLst>
                                          <p:attrName>style.visibility</p:attrName>
                                        </p:attrNameLst>
                                      </p:cBhvr>
                                      <p:to>
                                        <p:strVal val="visible"/>
                                      </p:to>
                                    </p:set>
                                    <p:animEffect transition="in" filter="wipe(left)">
                                      <p:cBhvr>
                                        <p:cTn id="12" dur="300"/>
                                        <p:tgtEl>
                                          <p:spTgt spid="1742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17429"/>
                                        </p:tgtEl>
                                        <p:attrNameLst>
                                          <p:attrName>style.visibility</p:attrName>
                                        </p:attrNameLst>
                                      </p:cBhvr>
                                      <p:to>
                                        <p:strVal val="visible"/>
                                      </p:to>
                                    </p:set>
                                    <p:animEffect transition="in" filter="wipe(up)">
                                      <p:cBhvr>
                                        <p:cTn id="17" dur="500"/>
                                        <p:tgtEl>
                                          <p:spTgt spid="1742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2" fill="hold" nodeType="clickEffect">
                                  <p:stCondLst>
                                    <p:cond delay="0"/>
                                  </p:stCondLst>
                                  <p:childTnLst>
                                    <p:set>
                                      <p:cBhvr>
                                        <p:cTn id="21" dur="1" fill="hold">
                                          <p:stCondLst>
                                            <p:cond delay="0"/>
                                          </p:stCondLst>
                                        </p:cTn>
                                        <p:tgtEl>
                                          <p:spTgt spid="35852"/>
                                        </p:tgtEl>
                                        <p:attrNameLst>
                                          <p:attrName>style.visibility</p:attrName>
                                        </p:attrNameLst>
                                      </p:cBhvr>
                                      <p:to>
                                        <p:strVal val="visible"/>
                                      </p:to>
                                    </p:set>
                                    <p:anim calcmode="lin" valueType="num">
                                      <p:cBhvr additive="base">
                                        <p:cTn id="22" dur="3000" fill="hold"/>
                                        <p:tgtEl>
                                          <p:spTgt spid="35852"/>
                                        </p:tgtEl>
                                        <p:attrNameLst>
                                          <p:attrName>ppt_x</p:attrName>
                                        </p:attrNameLst>
                                      </p:cBhvr>
                                      <p:tavLst>
                                        <p:tav tm="0">
                                          <p:val>
                                            <p:strVal val="1+#ppt_w/2"/>
                                          </p:val>
                                        </p:tav>
                                        <p:tav tm="100000">
                                          <p:val>
                                            <p:strVal val="#ppt_x"/>
                                          </p:val>
                                        </p:tav>
                                      </p:tavLst>
                                    </p:anim>
                                    <p:anim calcmode="lin" valueType="num">
                                      <p:cBhvr additive="base">
                                        <p:cTn id="23" dur="3000" fill="hold"/>
                                        <p:tgtEl>
                                          <p:spTgt spid="35852"/>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utoUpdateAnimBg="0"/>
      <p:bldP spid="17422" grpId="0" autoUpdateAnimBg="0"/>
      <p:bldP spid="1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灯片编号占位符 3"/>
          <p:cNvSpPr>
            <a:spLocks noGrp="1"/>
          </p:cNvSpPr>
          <p:nvPr>
            <p:ph type="sldNum" sz="quarter" idx="12"/>
          </p:nvPr>
        </p:nvSpPr>
        <p:spPr>
          <a:noFill/>
        </p:spPr>
        <p:txBody>
          <a:bodyPr/>
          <a:lstStyle>
            <a:lvl1pPr defTabSz="1915969" eaLnBrk="0" hangingPunct="0">
              <a:defRPr kumimoji="1" sz="3000">
                <a:solidFill>
                  <a:schemeClr val="tx1"/>
                </a:solidFill>
                <a:latin typeface="Times New Roman" pitchFamily="18" charset="0"/>
                <a:ea typeface="宋体" pitchFamily="2" charset="-122"/>
              </a:defRPr>
            </a:lvl1pPr>
            <a:lvl2pPr marL="921555" indent="-354444" defTabSz="1915969" eaLnBrk="0" hangingPunct="0">
              <a:defRPr kumimoji="1" sz="3000">
                <a:solidFill>
                  <a:schemeClr val="tx1"/>
                </a:solidFill>
                <a:latin typeface="Times New Roman" pitchFamily="18" charset="0"/>
                <a:ea typeface="宋体" pitchFamily="2" charset="-122"/>
              </a:defRPr>
            </a:lvl2pPr>
            <a:lvl3pPr marL="1417777" indent="-283555" defTabSz="1915969" eaLnBrk="0" hangingPunct="0">
              <a:defRPr kumimoji="1" sz="3000">
                <a:solidFill>
                  <a:schemeClr val="tx1"/>
                </a:solidFill>
                <a:latin typeface="Times New Roman" pitchFamily="18" charset="0"/>
                <a:ea typeface="宋体" pitchFamily="2" charset="-122"/>
              </a:defRPr>
            </a:lvl3pPr>
            <a:lvl4pPr marL="1984888" indent="-283555" defTabSz="1915969" eaLnBrk="0" hangingPunct="0">
              <a:defRPr kumimoji="1" sz="3000">
                <a:solidFill>
                  <a:schemeClr val="tx1"/>
                </a:solidFill>
                <a:latin typeface="Times New Roman" pitchFamily="18" charset="0"/>
                <a:ea typeface="宋体" pitchFamily="2" charset="-122"/>
              </a:defRPr>
            </a:lvl4pPr>
            <a:lvl5pPr marL="2551999" indent="-283555" defTabSz="1915969" eaLnBrk="0" hangingPunct="0">
              <a:defRPr kumimoji="1" sz="3000">
                <a:solidFill>
                  <a:schemeClr val="tx1"/>
                </a:solidFill>
                <a:latin typeface="Times New Roman" pitchFamily="18" charset="0"/>
                <a:ea typeface="宋体" pitchFamily="2" charset="-122"/>
              </a:defRPr>
            </a:lvl5pPr>
            <a:lvl6pPr marL="3119110"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6pPr>
            <a:lvl7pPr marL="3686221"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7pPr>
            <a:lvl8pPr marL="425333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8pPr>
            <a:lvl9pPr marL="482044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9pPr>
          </a:lstStyle>
          <a:p>
            <a:pPr eaLnBrk="1" hangingPunct="1"/>
            <a:fld id="{894258F6-934D-4929-8762-645AB8EFAAAE}" type="slidenum">
              <a:rPr lang="en-US" altLang="zh-CN" sz="4100">
                <a:solidFill>
                  <a:srgbClr val="0000FF"/>
                </a:solidFill>
              </a:rPr>
              <a:pPr eaLnBrk="1" hangingPunct="1"/>
              <a:t>35</a:t>
            </a:fld>
            <a:endParaRPr lang="en-US" altLang="zh-CN" sz="4100">
              <a:solidFill>
                <a:srgbClr val="0000FF"/>
              </a:solidFill>
            </a:endParaRPr>
          </a:p>
        </p:txBody>
      </p:sp>
      <p:sp>
        <p:nvSpPr>
          <p:cNvPr id="55308" name="Text Box 1036"/>
          <p:cNvSpPr txBox="1">
            <a:spLocks noChangeArrowheads="1"/>
          </p:cNvSpPr>
          <p:nvPr/>
        </p:nvSpPr>
        <p:spPr bwMode="auto">
          <a:xfrm>
            <a:off x="1952335" y="343235"/>
            <a:ext cx="6663028"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5000" b="1" dirty="0"/>
              <a:t>（</a:t>
            </a:r>
            <a:r>
              <a:rPr lang="en-US" altLang="zh-CN" sz="5000" b="1" dirty="0"/>
              <a:t>6</a:t>
            </a:r>
            <a:r>
              <a:rPr lang="zh-CN" altLang="en-US" sz="5000" b="1" dirty="0"/>
              <a:t>）</a:t>
            </a:r>
            <a:r>
              <a:rPr lang="zh-CN" altLang="en-US" sz="5000" b="1" dirty="0">
                <a:latin typeface="宋体" pitchFamily="2" charset="-122"/>
              </a:rPr>
              <a:t>简化标注</a:t>
            </a:r>
            <a:endParaRPr lang="zh-CN" altLang="en-US" sz="6000" b="1" dirty="0"/>
          </a:p>
        </p:txBody>
      </p:sp>
      <p:sp>
        <p:nvSpPr>
          <p:cNvPr id="55309" name="Text Box 1037"/>
          <p:cNvSpPr txBox="1">
            <a:spLocks noChangeArrowheads="1"/>
          </p:cNvSpPr>
          <p:nvPr/>
        </p:nvSpPr>
        <p:spPr bwMode="auto">
          <a:xfrm>
            <a:off x="971464" y="2927250"/>
            <a:ext cx="7821099" cy="5733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5000" dirty="0"/>
              <a:t>       </a:t>
            </a:r>
            <a:r>
              <a:rPr lang="en-US" altLang="zh-CN" sz="5000" b="1" dirty="0"/>
              <a:t>②  </a:t>
            </a:r>
            <a:r>
              <a:rPr lang="zh-CN" altLang="en-US" sz="5000" b="1" dirty="0"/>
              <a:t>用一个公共公差框格可以表示若干个分离要素给出的</a:t>
            </a:r>
            <a:r>
              <a:rPr lang="zh-CN" altLang="en-US" sz="5000" b="1" dirty="0">
                <a:solidFill>
                  <a:srgbClr val="FF3300"/>
                </a:solidFill>
              </a:rPr>
              <a:t>单一公差带</a:t>
            </a:r>
            <a:r>
              <a:rPr lang="zh-CN" altLang="en-US" sz="5000" b="1" dirty="0"/>
              <a:t>，标注时，应在公差框格内公差值后加注公共公差带符号</a:t>
            </a:r>
            <a:r>
              <a:rPr lang="zh-CN" altLang="en-US" sz="5000" b="1" dirty="0">
                <a:solidFill>
                  <a:srgbClr val="FF3300"/>
                </a:solidFill>
              </a:rPr>
              <a:t>“</a:t>
            </a:r>
            <a:r>
              <a:rPr lang="en-US" altLang="zh-CN" sz="5000" b="1" dirty="0">
                <a:solidFill>
                  <a:srgbClr val="FF3300"/>
                </a:solidFill>
              </a:rPr>
              <a:t>CZ”</a:t>
            </a:r>
            <a:r>
              <a:rPr lang="en-US" altLang="zh-CN" sz="5000" b="1" dirty="0"/>
              <a:t>,      </a:t>
            </a:r>
            <a:r>
              <a:rPr lang="zh-CN" altLang="en-US" sz="5000" b="1" dirty="0"/>
              <a:t>如图</a:t>
            </a:r>
            <a:r>
              <a:rPr lang="en-US" altLang="zh-CN" sz="5000" b="1" dirty="0"/>
              <a:t>4.19</a:t>
            </a:r>
            <a:r>
              <a:rPr lang="zh-CN" altLang="en-US" sz="5000" b="1" dirty="0"/>
              <a:t>所示。</a:t>
            </a:r>
          </a:p>
        </p:txBody>
      </p:sp>
      <p:grpSp>
        <p:nvGrpSpPr>
          <p:cNvPr id="55315" name="Group 1043"/>
          <p:cNvGrpSpPr>
            <a:grpSpLocks/>
          </p:cNvGrpSpPr>
          <p:nvPr/>
        </p:nvGrpSpPr>
        <p:grpSpPr bwMode="auto">
          <a:xfrm>
            <a:off x="1889872" y="8736812"/>
            <a:ext cx="10952284" cy="4582106"/>
            <a:chOff x="1291" y="4069"/>
            <a:chExt cx="6403" cy="3046"/>
          </a:xfrm>
        </p:grpSpPr>
        <p:pic>
          <p:nvPicPr>
            <p:cNvPr id="36872" name="Picture 104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91" y="4069"/>
              <a:ext cx="6403" cy="2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873" name="Text Box 1042"/>
            <p:cNvSpPr txBox="1">
              <a:spLocks noChangeArrowheads="1"/>
            </p:cNvSpPr>
            <p:nvPr/>
          </p:nvSpPr>
          <p:spPr bwMode="auto">
            <a:xfrm>
              <a:off x="3181" y="6644"/>
              <a:ext cx="3988" cy="4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dirty="0"/>
                <a:t> </a:t>
              </a:r>
              <a:r>
                <a:rPr lang="zh-CN" altLang="en-US" sz="4000" b="1" dirty="0"/>
                <a:t>图 </a:t>
              </a:r>
              <a:r>
                <a:rPr lang="en-US" altLang="zh-CN" sz="4000" b="1" dirty="0"/>
                <a:t>4.19 </a:t>
              </a:r>
              <a:r>
                <a:rPr lang="zh-CN" altLang="en-US" sz="4000" b="1" dirty="0"/>
                <a:t>公共公差带的标注</a:t>
              </a:r>
            </a:p>
          </p:txBody>
        </p:sp>
      </p:grpSp>
      <p:sp>
        <p:nvSpPr>
          <p:cNvPr id="55316" name="Text Box 1044"/>
          <p:cNvSpPr txBox="1">
            <a:spLocks noChangeArrowheads="1"/>
          </p:cNvSpPr>
          <p:nvPr/>
        </p:nvSpPr>
        <p:spPr bwMode="auto">
          <a:xfrm>
            <a:off x="964407" y="1012154"/>
            <a:ext cx="15073313" cy="204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5000" dirty="0"/>
              <a:t>        </a:t>
            </a:r>
            <a:r>
              <a:rPr lang="en-US" altLang="zh-CN" sz="5000" b="1" dirty="0"/>
              <a:t>①  </a:t>
            </a:r>
            <a:r>
              <a:rPr lang="zh-CN" altLang="en-US" sz="5000" b="1" dirty="0"/>
              <a:t>用一个公差框格可以表示具有相同几何特征和公差值的若干个分离要素，如图</a:t>
            </a:r>
            <a:r>
              <a:rPr lang="en-US" altLang="zh-CN" sz="5000" b="1" dirty="0"/>
              <a:t>4.18</a:t>
            </a:r>
            <a:r>
              <a:rPr lang="zh-CN" altLang="en-US" sz="5000" b="1" dirty="0"/>
              <a:t>所示。</a:t>
            </a:r>
          </a:p>
        </p:txBody>
      </p:sp>
      <p:pic>
        <p:nvPicPr>
          <p:cNvPr id="55317" name="Picture 10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8699" y="3524011"/>
            <a:ext cx="8560290" cy="4584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5308"/>
                                        </p:tgtEl>
                                        <p:attrNameLst>
                                          <p:attrName>style.visibility</p:attrName>
                                        </p:attrNameLst>
                                      </p:cBhvr>
                                      <p:to>
                                        <p:strVal val="visible"/>
                                      </p:to>
                                    </p:set>
                                    <p:animEffect transition="in" filter="wipe(left)">
                                      <p:cBhvr>
                                        <p:cTn id="7" dur="300"/>
                                        <p:tgtEl>
                                          <p:spTgt spid="5530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5316"/>
                                        </p:tgtEl>
                                        <p:attrNameLst>
                                          <p:attrName>style.visibility</p:attrName>
                                        </p:attrNameLst>
                                      </p:cBhvr>
                                      <p:to>
                                        <p:strVal val="visible"/>
                                      </p:to>
                                    </p:set>
                                    <p:animEffect transition="in" filter="wipe(left)">
                                      <p:cBhvr>
                                        <p:cTn id="12" dur="300"/>
                                        <p:tgtEl>
                                          <p:spTgt spid="5531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55317"/>
                                        </p:tgtEl>
                                        <p:attrNameLst>
                                          <p:attrName>style.visibility</p:attrName>
                                        </p:attrNameLst>
                                      </p:cBhvr>
                                      <p:to>
                                        <p:strVal val="visible"/>
                                      </p:to>
                                    </p:set>
                                    <p:anim calcmode="lin" valueType="num">
                                      <p:cBhvr additive="base">
                                        <p:cTn id="17" dur="500" fill="hold"/>
                                        <p:tgtEl>
                                          <p:spTgt spid="55317"/>
                                        </p:tgtEl>
                                        <p:attrNameLst>
                                          <p:attrName>ppt_x</p:attrName>
                                        </p:attrNameLst>
                                      </p:cBhvr>
                                      <p:tavLst>
                                        <p:tav tm="0">
                                          <p:val>
                                            <p:strVal val="1+#ppt_w/2"/>
                                          </p:val>
                                        </p:tav>
                                        <p:tav tm="100000">
                                          <p:val>
                                            <p:strVal val="#ppt_x"/>
                                          </p:val>
                                        </p:tav>
                                      </p:tavLst>
                                    </p:anim>
                                    <p:anim calcmode="lin" valueType="num">
                                      <p:cBhvr additive="base">
                                        <p:cTn id="18" dur="500" fill="hold"/>
                                        <p:tgtEl>
                                          <p:spTgt spid="55317"/>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55309"/>
                                        </p:tgtEl>
                                        <p:attrNameLst>
                                          <p:attrName>style.visibility</p:attrName>
                                        </p:attrNameLst>
                                      </p:cBhvr>
                                      <p:to>
                                        <p:strVal val="visible"/>
                                      </p:to>
                                    </p:set>
                                    <p:animEffect transition="in" filter="wipe(left)">
                                      <p:cBhvr>
                                        <p:cTn id="23" dur="300"/>
                                        <p:tgtEl>
                                          <p:spTgt spid="55309"/>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4" fill="hold" nodeType="clickEffect">
                                  <p:stCondLst>
                                    <p:cond delay="0"/>
                                  </p:stCondLst>
                                  <p:childTnLst>
                                    <p:set>
                                      <p:cBhvr>
                                        <p:cTn id="27" dur="1" fill="hold">
                                          <p:stCondLst>
                                            <p:cond delay="0"/>
                                          </p:stCondLst>
                                        </p:cTn>
                                        <p:tgtEl>
                                          <p:spTgt spid="55315"/>
                                        </p:tgtEl>
                                        <p:attrNameLst>
                                          <p:attrName>style.visibility</p:attrName>
                                        </p:attrNameLst>
                                      </p:cBhvr>
                                      <p:to>
                                        <p:strVal val="visible"/>
                                      </p:to>
                                    </p:set>
                                    <p:anim calcmode="lin" valueType="num">
                                      <p:cBhvr additive="base">
                                        <p:cTn id="28" dur="500" fill="hold"/>
                                        <p:tgtEl>
                                          <p:spTgt spid="55315"/>
                                        </p:tgtEl>
                                        <p:attrNameLst>
                                          <p:attrName>ppt_x</p:attrName>
                                        </p:attrNameLst>
                                      </p:cBhvr>
                                      <p:tavLst>
                                        <p:tav tm="0">
                                          <p:val>
                                            <p:strVal val="#ppt_x"/>
                                          </p:val>
                                        </p:tav>
                                        <p:tav tm="100000">
                                          <p:val>
                                            <p:strVal val="#ppt_x"/>
                                          </p:val>
                                        </p:tav>
                                      </p:tavLst>
                                    </p:anim>
                                    <p:anim calcmode="lin" valueType="num">
                                      <p:cBhvr additive="base">
                                        <p:cTn id="29" dur="500" fill="hold"/>
                                        <p:tgtEl>
                                          <p:spTgt spid="553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8" grpId="0" autoUpdateAnimBg="0"/>
      <p:bldP spid="55309" grpId="0" autoUpdateAnimBg="0"/>
      <p:bldP spid="55316"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灯片编号占位符 3"/>
          <p:cNvSpPr>
            <a:spLocks noGrp="1"/>
          </p:cNvSpPr>
          <p:nvPr>
            <p:ph type="sldNum" sz="quarter" idx="12"/>
          </p:nvPr>
        </p:nvSpPr>
        <p:spPr>
          <a:noFill/>
        </p:spPr>
        <p:txBody>
          <a:bodyPr/>
          <a:lstStyle>
            <a:lvl1pPr defTabSz="1915969" eaLnBrk="0" hangingPunct="0">
              <a:defRPr kumimoji="1" sz="3000">
                <a:solidFill>
                  <a:schemeClr val="tx1"/>
                </a:solidFill>
                <a:latin typeface="Times New Roman" pitchFamily="18" charset="0"/>
                <a:ea typeface="宋体" pitchFamily="2" charset="-122"/>
              </a:defRPr>
            </a:lvl1pPr>
            <a:lvl2pPr marL="921555" indent="-354444" defTabSz="1915969" eaLnBrk="0" hangingPunct="0">
              <a:defRPr kumimoji="1" sz="3000">
                <a:solidFill>
                  <a:schemeClr val="tx1"/>
                </a:solidFill>
                <a:latin typeface="Times New Roman" pitchFamily="18" charset="0"/>
                <a:ea typeface="宋体" pitchFamily="2" charset="-122"/>
              </a:defRPr>
            </a:lvl2pPr>
            <a:lvl3pPr marL="1417777" indent="-283555" defTabSz="1915969" eaLnBrk="0" hangingPunct="0">
              <a:defRPr kumimoji="1" sz="3000">
                <a:solidFill>
                  <a:schemeClr val="tx1"/>
                </a:solidFill>
                <a:latin typeface="Times New Roman" pitchFamily="18" charset="0"/>
                <a:ea typeface="宋体" pitchFamily="2" charset="-122"/>
              </a:defRPr>
            </a:lvl3pPr>
            <a:lvl4pPr marL="1984888" indent="-283555" defTabSz="1915969" eaLnBrk="0" hangingPunct="0">
              <a:defRPr kumimoji="1" sz="3000">
                <a:solidFill>
                  <a:schemeClr val="tx1"/>
                </a:solidFill>
                <a:latin typeface="Times New Roman" pitchFamily="18" charset="0"/>
                <a:ea typeface="宋体" pitchFamily="2" charset="-122"/>
              </a:defRPr>
            </a:lvl4pPr>
            <a:lvl5pPr marL="2551999" indent="-283555" defTabSz="1915969" eaLnBrk="0" hangingPunct="0">
              <a:defRPr kumimoji="1" sz="3000">
                <a:solidFill>
                  <a:schemeClr val="tx1"/>
                </a:solidFill>
                <a:latin typeface="Times New Roman" pitchFamily="18" charset="0"/>
                <a:ea typeface="宋体" pitchFamily="2" charset="-122"/>
              </a:defRPr>
            </a:lvl5pPr>
            <a:lvl6pPr marL="3119110"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6pPr>
            <a:lvl7pPr marL="3686221"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7pPr>
            <a:lvl8pPr marL="425333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8pPr>
            <a:lvl9pPr marL="482044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9pPr>
          </a:lstStyle>
          <a:p>
            <a:pPr eaLnBrk="1" hangingPunct="1"/>
            <a:fld id="{40CE2624-DC76-4A5E-95ED-4B9351E9F955}" type="slidenum">
              <a:rPr lang="en-US" altLang="zh-CN" sz="4100">
                <a:solidFill>
                  <a:srgbClr val="0000FF"/>
                </a:solidFill>
              </a:rPr>
              <a:pPr eaLnBrk="1" hangingPunct="1"/>
              <a:t>36</a:t>
            </a:fld>
            <a:endParaRPr lang="en-US" altLang="zh-CN" sz="4100">
              <a:solidFill>
                <a:srgbClr val="0000FF"/>
              </a:solidFill>
            </a:endParaRPr>
          </a:p>
        </p:txBody>
      </p:sp>
      <p:sp>
        <p:nvSpPr>
          <p:cNvPr id="18439" name="Text Box 7"/>
          <p:cNvSpPr txBox="1">
            <a:spLocks noChangeArrowheads="1"/>
          </p:cNvSpPr>
          <p:nvPr/>
        </p:nvSpPr>
        <p:spPr bwMode="auto">
          <a:xfrm>
            <a:off x="950295" y="6868605"/>
            <a:ext cx="17290576" cy="963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5000" b="1" dirty="0"/>
              <a:t>（</a:t>
            </a:r>
            <a:r>
              <a:rPr lang="en-US" altLang="zh-CN" sz="5000" b="1" dirty="0"/>
              <a:t>8</a:t>
            </a:r>
            <a:r>
              <a:rPr lang="zh-CN" altLang="en-US" sz="5000" b="1" dirty="0"/>
              <a:t>）最大实体要求、最小实体要求和可逆要求的标注</a:t>
            </a:r>
          </a:p>
        </p:txBody>
      </p:sp>
      <p:sp>
        <p:nvSpPr>
          <p:cNvPr id="18465" name="Text Box 33"/>
          <p:cNvSpPr txBox="1">
            <a:spLocks noChangeArrowheads="1"/>
          </p:cNvSpPr>
          <p:nvPr/>
        </p:nvSpPr>
        <p:spPr bwMode="auto">
          <a:xfrm>
            <a:off x="2954202" y="588960"/>
            <a:ext cx="8874890"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5000" b="1" dirty="0"/>
              <a:t>（</a:t>
            </a:r>
            <a:r>
              <a:rPr lang="en-US" altLang="zh-CN" sz="5000" b="1" dirty="0"/>
              <a:t>7</a:t>
            </a:r>
            <a:r>
              <a:rPr lang="zh-CN" altLang="en-US" sz="5000" b="1" dirty="0"/>
              <a:t>）</a:t>
            </a:r>
            <a:r>
              <a:rPr lang="zh-CN" altLang="en-US" sz="5000" b="1" dirty="0">
                <a:latin typeface="宋体" pitchFamily="2" charset="-122"/>
              </a:rPr>
              <a:t>自由状态的标注</a:t>
            </a:r>
            <a:endParaRPr lang="zh-CN" altLang="en-US" sz="6000" b="1" dirty="0"/>
          </a:p>
        </p:txBody>
      </p:sp>
      <p:grpSp>
        <p:nvGrpSpPr>
          <p:cNvPr id="18467" name="Group 35"/>
          <p:cNvGrpSpPr>
            <a:grpSpLocks/>
          </p:cNvGrpSpPr>
          <p:nvPr/>
        </p:nvGrpSpPr>
        <p:grpSpPr bwMode="auto">
          <a:xfrm>
            <a:off x="1829499" y="1448832"/>
            <a:ext cx="13766965" cy="2611318"/>
            <a:chOff x="1306" y="718"/>
            <a:chExt cx="7525" cy="1339"/>
          </a:xfrm>
        </p:grpSpPr>
        <p:sp>
          <p:nvSpPr>
            <p:cNvPr id="37912" name="Text Box 28"/>
            <p:cNvSpPr txBox="1">
              <a:spLocks noChangeArrowheads="1"/>
            </p:cNvSpPr>
            <p:nvPr/>
          </p:nvSpPr>
          <p:spPr bwMode="auto">
            <a:xfrm>
              <a:off x="1306" y="718"/>
              <a:ext cx="7525" cy="1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4564" tIns="77281" rIns="154564" bIns="77281">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sz="5000" dirty="0"/>
                <a:t>        </a:t>
              </a:r>
              <a:r>
                <a:rPr lang="zh-CN" altLang="en-US" sz="5000" b="1" dirty="0"/>
                <a:t>对于非刚性零件的自由状态下的公差要求，应采用规范的附加符号 </a:t>
              </a:r>
              <a:r>
                <a:rPr lang="zh-CN" altLang="en-US" sz="5000" b="1" dirty="0"/>
                <a:t>       </a:t>
              </a:r>
              <a:r>
                <a:rPr lang="zh-CN" altLang="en-US" sz="6000" b="1" dirty="0"/>
                <a:t>。</a:t>
              </a:r>
              <a:r>
                <a:rPr lang="zh-CN" altLang="en-US" sz="5000" b="1" dirty="0"/>
                <a:t>此</a:t>
              </a:r>
              <a:r>
                <a:rPr lang="zh-CN" altLang="en-US" sz="5000" b="1" dirty="0"/>
                <a:t>符号标注在相应公差值的后面，如图</a:t>
              </a:r>
              <a:r>
                <a:rPr lang="en-US" altLang="zh-CN" sz="5000" b="1" dirty="0"/>
                <a:t>4.20</a:t>
              </a:r>
              <a:r>
                <a:rPr lang="zh-CN" altLang="en-US" sz="5000" b="1" dirty="0"/>
                <a:t>所示。</a:t>
              </a:r>
            </a:p>
          </p:txBody>
        </p:sp>
        <p:sp>
          <p:nvSpPr>
            <p:cNvPr id="37913" name="Oval 34"/>
            <p:cNvSpPr>
              <a:spLocks noChangeArrowheads="1"/>
            </p:cNvSpPr>
            <p:nvPr/>
          </p:nvSpPr>
          <p:spPr bwMode="auto">
            <a:xfrm>
              <a:off x="5083" y="1227"/>
              <a:ext cx="384" cy="384"/>
            </a:xfrm>
            <a:prstGeom prst="ellipse">
              <a:avLst/>
            </a:prstGeom>
            <a:solidFill>
              <a:schemeClr val="bg1"/>
            </a:solidFill>
            <a:ln w="28575">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sz="4000" b="1" dirty="0">
                  <a:solidFill>
                    <a:srgbClr val="FF3300"/>
                  </a:solidFill>
                </a:rPr>
                <a:t>F</a:t>
              </a:r>
            </a:p>
          </p:txBody>
        </p:sp>
      </p:grpSp>
      <p:grpSp>
        <p:nvGrpSpPr>
          <p:cNvPr id="18473" name="Group 41"/>
          <p:cNvGrpSpPr>
            <a:grpSpLocks/>
          </p:cNvGrpSpPr>
          <p:nvPr/>
        </p:nvGrpSpPr>
        <p:grpSpPr bwMode="auto">
          <a:xfrm>
            <a:off x="4173084" y="4261019"/>
            <a:ext cx="3750469" cy="2246630"/>
            <a:chOff x="1434" y="2190"/>
            <a:chExt cx="2050" cy="1152"/>
          </a:xfrm>
        </p:grpSpPr>
        <p:pic>
          <p:nvPicPr>
            <p:cNvPr id="37910" name="Picture 3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56" y="2190"/>
              <a:ext cx="1864" cy="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911" name="Text Box 38"/>
            <p:cNvSpPr txBox="1">
              <a:spLocks noChangeArrowheads="1"/>
            </p:cNvSpPr>
            <p:nvPr/>
          </p:nvSpPr>
          <p:spPr bwMode="auto">
            <a:xfrm>
              <a:off x="1434" y="2977"/>
              <a:ext cx="2050"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4000"/>
                <a:t>图</a:t>
              </a:r>
              <a:r>
                <a:rPr lang="en-US" altLang="zh-CN" sz="4000"/>
                <a:t>4.20  </a:t>
              </a:r>
              <a:r>
                <a:rPr lang="zh-CN" altLang="en-US" sz="4000"/>
                <a:t>（</a:t>
              </a:r>
              <a:r>
                <a:rPr lang="en-US" altLang="zh-CN" sz="4000"/>
                <a:t>a</a:t>
              </a:r>
              <a:r>
                <a:rPr lang="zh-CN" altLang="en-US" sz="4000"/>
                <a:t>）</a:t>
              </a:r>
            </a:p>
          </p:txBody>
        </p:sp>
      </p:grpSp>
      <p:grpSp>
        <p:nvGrpSpPr>
          <p:cNvPr id="18472" name="Group 40"/>
          <p:cNvGrpSpPr>
            <a:grpSpLocks/>
          </p:cNvGrpSpPr>
          <p:nvPr/>
        </p:nvGrpSpPr>
        <p:grpSpPr bwMode="auto">
          <a:xfrm>
            <a:off x="9141998" y="3948988"/>
            <a:ext cx="3750469" cy="3128120"/>
            <a:chOff x="4214" y="1939"/>
            <a:chExt cx="2050" cy="1604"/>
          </a:xfrm>
        </p:grpSpPr>
        <p:pic>
          <p:nvPicPr>
            <p:cNvPr id="37908" name="Picture 3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55" y="1939"/>
              <a:ext cx="1899" cy="1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909" name="Text Box 39"/>
            <p:cNvSpPr txBox="1">
              <a:spLocks noChangeArrowheads="1"/>
            </p:cNvSpPr>
            <p:nvPr/>
          </p:nvSpPr>
          <p:spPr bwMode="auto">
            <a:xfrm>
              <a:off x="4214" y="3178"/>
              <a:ext cx="2050"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4000"/>
                <a:t>图</a:t>
              </a:r>
              <a:r>
                <a:rPr lang="en-US" altLang="zh-CN" sz="4000"/>
                <a:t>4.20  </a:t>
              </a:r>
              <a:r>
                <a:rPr lang="zh-CN" altLang="en-US" sz="4000"/>
                <a:t>（</a:t>
              </a:r>
              <a:r>
                <a:rPr lang="en-US" altLang="zh-CN" sz="4000"/>
                <a:t>b</a:t>
              </a:r>
              <a:r>
                <a:rPr lang="zh-CN" altLang="en-US" sz="4000"/>
                <a:t>）</a:t>
              </a:r>
            </a:p>
          </p:txBody>
        </p:sp>
      </p:grpSp>
      <p:grpSp>
        <p:nvGrpSpPr>
          <p:cNvPr id="18490" name="Group 58"/>
          <p:cNvGrpSpPr>
            <a:grpSpLocks/>
          </p:cNvGrpSpPr>
          <p:nvPr/>
        </p:nvGrpSpPr>
        <p:grpSpPr bwMode="auto">
          <a:xfrm>
            <a:off x="751925" y="7849557"/>
            <a:ext cx="15490350" cy="2925299"/>
            <a:chOff x="411" y="4025"/>
            <a:chExt cx="8467" cy="1500"/>
          </a:xfrm>
        </p:grpSpPr>
        <p:sp>
          <p:nvSpPr>
            <p:cNvPr id="37906" name="Text Box 42"/>
            <p:cNvSpPr txBox="1">
              <a:spLocks noChangeArrowheads="1"/>
            </p:cNvSpPr>
            <p:nvPr/>
          </p:nvSpPr>
          <p:spPr bwMode="auto">
            <a:xfrm>
              <a:off x="411" y="4025"/>
              <a:ext cx="8467" cy="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4564" tIns="77281" rIns="154564" bIns="77281">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spcBef>
                  <a:spcPct val="50000"/>
                </a:spcBef>
              </a:pPr>
              <a:r>
                <a:rPr lang="en-US" altLang="zh-CN" sz="5000" dirty="0"/>
                <a:t>    </a:t>
              </a:r>
              <a:r>
                <a:rPr lang="en-US" altLang="zh-CN" sz="5000" b="1" dirty="0"/>
                <a:t>①  </a:t>
              </a:r>
              <a:r>
                <a:rPr lang="zh-CN" altLang="en-US" sz="5000" b="1" dirty="0">
                  <a:solidFill>
                    <a:srgbClr val="FF3399"/>
                  </a:solidFill>
                </a:rPr>
                <a:t>最大实体</a:t>
              </a:r>
              <a:r>
                <a:rPr lang="zh-CN" altLang="en-US" sz="5000" b="1" dirty="0"/>
                <a:t>要求用规范的附加符号         表示。此符号可根据需要单独或者同时标注在相应公差值和（或）基准字母后面，如图</a:t>
              </a:r>
              <a:r>
                <a:rPr lang="en-US" altLang="zh-CN" sz="5000" b="1" dirty="0"/>
                <a:t>4.21</a:t>
              </a:r>
              <a:r>
                <a:rPr lang="zh-CN" altLang="en-US" sz="5000" b="1" dirty="0"/>
                <a:t>所示。</a:t>
              </a:r>
            </a:p>
          </p:txBody>
        </p:sp>
        <p:sp>
          <p:nvSpPr>
            <p:cNvPr id="37907" name="Oval 47"/>
            <p:cNvSpPr>
              <a:spLocks noChangeArrowheads="1"/>
            </p:cNvSpPr>
            <p:nvPr/>
          </p:nvSpPr>
          <p:spPr bwMode="auto">
            <a:xfrm>
              <a:off x="6422" y="4098"/>
              <a:ext cx="420" cy="420"/>
            </a:xfrm>
            <a:prstGeom prst="ellipse">
              <a:avLst/>
            </a:prstGeom>
            <a:solidFill>
              <a:schemeClr val="bg1"/>
            </a:solidFill>
            <a:ln w="28575">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sz="4000" b="1">
                  <a:solidFill>
                    <a:srgbClr val="FF3300"/>
                  </a:solidFill>
                </a:rPr>
                <a:t>M</a:t>
              </a:r>
            </a:p>
          </p:txBody>
        </p:sp>
      </p:grpSp>
      <p:grpSp>
        <p:nvGrpSpPr>
          <p:cNvPr id="18487" name="Group 55"/>
          <p:cNvGrpSpPr>
            <a:grpSpLocks/>
          </p:cNvGrpSpPr>
          <p:nvPr/>
        </p:nvGrpSpPr>
        <p:grpSpPr bwMode="auto">
          <a:xfrm>
            <a:off x="1394078" y="10841163"/>
            <a:ext cx="4621309" cy="2133518"/>
            <a:chOff x="352" y="5559"/>
            <a:chExt cx="2526" cy="1094"/>
          </a:xfrm>
        </p:grpSpPr>
        <p:pic>
          <p:nvPicPr>
            <p:cNvPr id="37904" name="Picture 4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2" y="5559"/>
              <a:ext cx="2526" cy="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905" name="Text Box 52"/>
            <p:cNvSpPr txBox="1">
              <a:spLocks noChangeArrowheads="1"/>
            </p:cNvSpPr>
            <p:nvPr/>
          </p:nvSpPr>
          <p:spPr bwMode="auto">
            <a:xfrm>
              <a:off x="732" y="6288"/>
              <a:ext cx="1839"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4000"/>
                <a:t>图 </a:t>
              </a:r>
              <a:r>
                <a:rPr lang="en-US" altLang="zh-CN" sz="4000"/>
                <a:t>4.21 </a:t>
              </a:r>
              <a:r>
                <a:rPr lang="zh-CN" altLang="en-US" sz="4000"/>
                <a:t>（</a:t>
              </a:r>
              <a:r>
                <a:rPr lang="en-US" altLang="zh-CN" sz="4000"/>
                <a:t>a</a:t>
              </a:r>
              <a:r>
                <a:rPr lang="zh-CN" altLang="en-US" sz="4000"/>
                <a:t>）</a:t>
              </a:r>
            </a:p>
          </p:txBody>
        </p:sp>
      </p:grpSp>
      <p:grpSp>
        <p:nvGrpSpPr>
          <p:cNvPr id="18488" name="Group 56"/>
          <p:cNvGrpSpPr>
            <a:grpSpLocks/>
          </p:cNvGrpSpPr>
          <p:nvPr/>
        </p:nvGrpSpPr>
        <p:grpSpPr bwMode="auto">
          <a:xfrm>
            <a:off x="6258711" y="10967923"/>
            <a:ext cx="4288341" cy="2006756"/>
            <a:chOff x="3011" y="5624"/>
            <a:chExt cx="2344" cy="1029"/>
          </a:xfrm>
        </p:grpSpPr>
        <p:pic>
          <p:nvPicPr>
            <p:cNvPr id="37902" name="Picture 5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011" y="5624"/>
              <a:ext cx="2344" cy="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903" name="Text Box 53"/>
            <p:cNvSpPr txBox="1">
              <a:spLocks noChangeArrowheads="1"/>
            </p:cNvSpPr>
            <p:nvPr/>
          </p:nvSpPr>
          <p:spPr bwMode="auto">
            <a:xfrm>
              <a:off x="3319" y="6288"/>
              <a:ext cx="1839"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4000"/>
                <a:t>图 </a:t>
              </a:r>
              <a:r>
                <a:rPr lang="en-US" altLang="zh-CN" sz="4000"/>
                <a:t>4.21 </a:t>
              </a:r>
              <a:r>
                <a:rPr lang="zh-CN" altLang="en-US" sz="4000"/>
                <a:t>（</a:t>
              </a:r>
              <a:r>
                <a:rPr lang="en-US" altLang="zh-CN" sz="4000"/>
                <a:t>b</a:t>
              </a:r>
              <a:r>
                <a:rPr lang="zh-CN" altLang="en-US" sz="4000"/>
                <a:t>）</a:t>
              </a:r>
            </a:p>
          </p:txBody>
        </p:sp>
      </p:grpSp>
      <p:grpSp>
        <p:nvGrpSpPr>
          <p:cNvPr id="18489" name="Group 57"/>
          <p:cNvGrpSpPr>
            <a:grpSpLocks/>
          </p:cNvGrpSpPr>
          <p:nvPr/>
        </p:nvGrpSpPr>
        <p:grpSpPr bwMode="auto">
          <a:xfrm>
            <a:off x="10806840" y="10870413"/>
            <a:ext cx="4813406" cy="1997005"/>
            <a:chOff x="5497" y="5574"/>
            <a:chExt cx="2631" cy="1024"/>
          </a:xfrm>
        </p:grpSpPr>
        <p:pic>
          <p:nvPicPr>
            <p:cNvPr id="37900" name="Picture 5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497" y="5574"/>
              <a:ext cx="2631" cy="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901" name="Text Box 54"/>
            <p:cNvSpPr txBox="1">
              <a:spLocks noChangeArrowheads="1"/>
            </p:cNvSpPr>
            <p:nvPr/>
          </p:nvSpPr>
          <p:spPr bwMode="auto">
            <a:xfrm>
              <a:off x="5770" y="6233"/>
              <a:ext cx="1839"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4000"/>
                <a:t>图 </a:t>
              </a:r>
              <a:r>
                <a:rPr lang="en-US" altLang="zh-CN" sz="4000"/>
                <a:t>4.21 </a:t>
              </a:r>
              <a:r>
                <a:rPr lang="zh-CN" altLang="en-US" sz="4000"/>
                <a:t>（</a:t>
              </a:r>
              <a:r>
                <a:rPr lang="en-US" altLang="zh-CN" sz="4000"/>
                <a:t>c</a:t>
              </a:r>
              <a:r>
                <a:rPr lang="zh-CN" altLang="en-US" sz="4000"/>
                <a:t>）</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8465"/>
                                        </p:tgtEl>
                                        <p:attrNameLst>
                                          <p:attrName>style.visibility</p:attrName>
                                        </p:attrNameLst>
                                      </p:cBhvr>
                                      <p:to>
                                        <p:strVal val="visible"/>
                                      </p:to>
                                    </p:set>
                                    <p:animEffect transition="in" filter="wipe(left)">
                                      <p:cBhvr>
                                        <p:cTn id="7" dur="300"/>
                                        <p:tgtEl>
                                          <p:spTgt spid="1846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8467"/>
                                        </p:tgtEl>
                                        <p:attrNameLst>
                                          <p:attrName>style.visibility</p:attrName>
                                        </p:attrNameLst>
                                      </p:cBhvr>
                                      <p:to>
                                        <p:strVal val="visible"/>
                                      </p:to>
                                    </p:set>
                                    <p:animEffect transition="in" filter="wipe(left)">
                                      <p:cBhvr>
                                        <p:cTn id="12" dur="500"/>
                                        <p:tgtEl>
                                          <p:spTgt spid="1846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nodeType="clickEffect">
                                  <p:stCondLst>
                                    <p:cond delay="0"/>
                                  </p:stCondLst>
                                  <p:childTnLst>
                                    <p:set>
                                      <p:cBhvr>
                                        <p:cTn id="16" dur="1" fill="hold">
                                          <p:stCondLst>
                                            <p:cond delay="0"/>
                                          </p:stCondLst>
                                        </p:cTn>
                                        <p:tgtEl>
                                          <p:spTgt spid="18473"/>
                                        </p:tgtEl>
                                        <p:attrNameLst>
                                          <p:attrName>style.visibility</p:attrName>
                                        </p:attrNameLst>
                                      </p:cBhvr>
                                      <p:to>
                                        <p:strVal val="visible"/>
                                      </p:to>
                                    </p:set>
                                    <p:anim calcmode="lin" valueType="num">
                                      <p:cBhvr additive="base">
                                        <p:cTn id="17" dur="500" fill="hold"/>
                                        <p:tgtEl>
                                          <p:spTgt spid="18473"/>
                                        </p:tgtEl>
                                        <p:attrNameLst>
                                          <p:attrName>ppt_x</p:attrName>
                                        </p:attrNameLst>
                                      </p:cBhvr>
                                      <p:tavLst>
                                        <p:tav tm="0">
                                          <p:val>
                                            <p:strVal val="0-#ppt_w/2"/>
                                          </p:val>
                                        </p:tav>
                                        <p:tav tm="100000">
                                          <p:val>
                                            <p:strVal val="#ppt_x"/>
                                          </p:val>
                                        </p:tav>
                                      </p:tavLst>
                                    </p:anim>
                                    <p:anim calcmode="lin" valueType="num">
                                      <p:cBhvr additive="base">
                                        <p:cTn id="18" dur="500" fill="hold"/>
                                        <p:tgtEl>
                                          <p:spTgt spid="18473"/>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2" fill="hold" nodeType="clickEffect">
                                  <p:stCondLst>
                                    <p:cond delay="0"/>
                                  </p:stCondLst>
                                  <p:childTnLst>
                                    <p:set>
                                      <p:cBhvr>
                                        <p:cTn id="22" dur="1" fill="hold">
                                          <p:stCondLst>
                                            <p:cond delay="0"/>
                                          </p:stCondLst>
                                        </p:cTn>
                                        <p:tgtEl>
                                          <p:spTgt spid="18472"/>
                                        </p:tgtEl>
                                        <p:attrNameLst>
                                          <p:attrName>style.visibility</p:attrName>
                                        </p:attrNameLst>
                                      </p:cBhvr>
                                      <p:to>
                                        <p:strVal val="visible"/>
                                      </p:to>
                                    </p:set>
                                    <p:anim calcmode="lin" valueType="num">
                                      <p:cBhvr additive="base">
                                        <p:cTn id="23" dur="500" fill="hold"/>
                                        <p:tgtEl>
                                          <p:spTgt spid="18472"/>
                                        </p:tgtEl>
                                        <p:attrNameLst>
                                          <p:attrName>ppt_x</p:attrName>
                                        </p:attrNameLst>
                                      </p:cBhvr>
                                      <p:tavLst>
                                        <p:tav tm="0">
                                          <p:val>
                                            <p:strVal val="1+#ppt_w/2"/>
                                          </p:val>
                                        </p:tav>
                                        <p:tav tm="100000">
                                          <p:val>
                                            <p:strVal val="#ppt_x"/>
                                          </p:val>
                                        </p:tav>
                                      </p:tavLst>
                                    </p:anim>
                                    <p:anim calcmode="lin" valueType="num">
                                      <p:cBhvr additive="base">
                                        <p:cTn id="24" dur="500" fill="hold"/>
                                        <p:tgtEl>
                                          <p:spTgt spid="18472"/>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8" fill="hold" grpId="0" nodeType="clickEffect">
                                  <p:stCondLst>
                                    <p:cond delay="0"/>
                                  </p:stCondLst>
                                  <p:iterate type="wd">
                                    <p:tmPct val="100000"/>
                                  </p:iterate>
                                  <p:childTnLst>
                                    <p:set>
                                      <p:cBhvr>
                                        <p:cTn id="28" dur="1" fill="hold">
                                          <p:stCondLst>
                                            <p:cond delay="0"/>
                                          </p:stCondLst>
                                        </p:cTn>
                                        <p:tgtEl>
                                          <p:spTgt spid="18439"/>
                                        </p:tgtEl>
                                        <p:attrNameLst>
                                          <p:attrName>style.visibility</p:attrName>
                                        </p:attrNameLst>
                                      </p:cBhvr>
                                      <p:to>
                                        <p:strVal val="visible"/>
                                      </p:to>
                                    </p:set>
                                    <p:animEffect transition="in" filter="wipe(left)">
                                      <p:cBhvr>
                                        <p:cTn id="29" dur="300"/>
                                        <p:tgtEl>
                                          <p:spTgt spid="18439"/>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nodeType="clickEffect">
                                  <p:stCondLst>
                                    <p:cond delay="0"/>
                                  </p:stCondLst>
                                  <p:childTnLst>
                                    <p:set>
                                      <p:cBhvr>
                                        <p:cTn id="33" dur="1" fill="hold">
                                          <p:stCondLst>
                                            <p:cond delay="0"/>
                                          </p:stCondLst>
                                        </p:cTn>
                                        <p:tgtEl>
                                          <p:spTgt spid="18490"/>
                                        </p:tgtEl>
                                        <p:attrNameLst>
                                          <p:attrName>style.visibility</p:attrName>
                                        </p:attrNameLst>
                                      </p:cBhvr>
                                      <p:to>
                                        <p:strVal val="visible"/>
                                      </p:to>
                                    </p:set>
                                    <p:animEffect transition="in" filter="wipe(left)">
                                      <p:cBhvr>
                                        <p:cTn id="34" dur="2000"/>
                                        <p:tgtEl>
                                          <p:spTgt spid="18490"/>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8" fill="hold" nodeType="clickEffect">
                                  <p:stCondLst>
                                    <p:cond delay="0"/>
                                  </p:stCondLst>
                                  <p:childTnLst>
                                    <p:set>
                                      <p:cBhvr>
                                        <p:cTn id="38" dur="1" fill="hold">
                                          <p:stCondLst>
                                            <p:cond delay="0"/>
                                          </p:stCondLst>
                                        </p:cTn>
                                        <p:tgtEl>
                                          <p:spTgt spid="18487"/>
                                        </p:tgtEl>
                                        <p:attrNameLst>
                                          <p:attrName>style.visibility</p:attrName>
                                        </p:attrNameLst>
                                      </p:cBhvr>
                                      <p:to>
                                        <p:strVal val="visible"/>
                                      </p:to>
                                    </p:set>
                                    <p:anim calcmode="lin" valueType="num">
                                      <p:cBhvr additive="base">
                                        <p:cTn id="39" dur="500" fill="hold"/>
                                        <p:tgtEl>
                                          <p:spTgt spid="18487"/>
                                        </p:tgtEl>
                                        <p:attrNameLst>
                                          <p:attrName>ppt_x</p:attrName>
                                        </p:attrNameLst>
                                      </p:cBhvr>
                                      <p:tavLst>
                                        <p:tav tm="0">
                                          <p:val>
                                            <p:strVal val="0-#ppt_w/2"/>
                                          </p:val>
                                        </p:tav>
                                        <p:tav tm="100000">
                                          <p:val>
                                            <p:strVal val="#ppt_x"/>
                                          </p:val>
                                        </p:tav>
                                      </p:tavLst>
                                    </p:anim>
                                    <p:anim calcmode="lin" valueType="num">
                                      <p:cBhvr additive="base">
                                        <p:cTn id="40" dur="500" fill="hold"/>
                                        <p:tgtEl>
                                          <p:spTgt spid="18487"/>
                                        </p:tgtEl>
                                        <p:attrNameLst>
                                          <p:attrName>ppt_y</p:attrName>
                                        </p:attrNameLst>
                                      </p:cBhvr>
                                      <p:tavLst>
                                        <p:tav tm="0">
                                          <p:val>
                                            <p:strVal val="#ppt_y"/>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2" presetClass="entr" presetSubtype="4" fill="hold" nodeType="clickEffect">
                                  <p:stCondLst>
                                    <p:cond delay="0"/>
                                  </p:stCondLst>
                                  <p:childTnLst>
                                    <p:set>
                                      <p:cBhvr>
                                        <p:cTn id="44" dur="1" fill="hold">
                                          <p:stCondLst>
                                            <p:cond delay="0"/>
                                          </p:stCondLst>
                                        </p:cTn>
                                        <p:tgtEl>
                                          <p:spTgt spid="18488"/>
                                        </p:tgtEl>
                                        <p:attrNameLst>
                                          <p:attrName>style.visibility</p:attrName>
                                        </p:attrNameLst>
                                      </p:cBhvr>
                                      <p:to>
                                        <p:strVal val="visible"/>
                                      </p:to>
                                    </p:set>
                                    <p:anim calcmode="lin" valueType="num">
                                      <p:cBhvr additive="base">
                                        <p:cTn id="45" dur="500" fill="hold"/>
                                        <p:tgtEl>
                                          <p:spTgt spid="18488"/>
                                        </p:tgtEl>
                                        <p:attrNameLst>
                                          <p:attrName>ppt_x</p:attrName>
                                        </p:attrNameLst>
                                      </p:cBhvr>
                                      <p:tavLst>
                                        <p:tav tm="0">
                                          <p:val>
                                            <p:strVal val="#ppt_x"/>
                                          </p:val>
                                        </p:tav>
                                        <p:tav tm="100000">
                                          <p:val>
                                            <p:strVal val="#ppt_x"/>
                                          </p:val>
                                        </p:tav>
                                      </p:tavLst>
                                    </p:anim>
                                    <p:anim calcmode="lin" valueType="num">
                                      <p:cBhvr additive="base">
                                        <p:cTn id="46" dur="500" fill="hold"/>
                                        <p:tgtEl>
                                          <p:spTgt spid="18488"/>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2" presetClass="entr" presetSubtype="2" fill="hold" nodeType="clickEffect">
                                  <p:stCondLst>
                                    <p:cond delay="0"/>
                                  </p:stCondLst>
                                  <p:childTnLst>
                                    <p:set>
                                      <p:cBhvr>
                                        <p:cTn id="50" dur="1" fill="hold">
                                          <p:stCondLst>
                                            <p:cond delay="0"/>
                                          </p:stCondLst>
                                        </p:cTn>
                                        <p:tgtEl>
                                          <p:spTgt spid="18489"/>
                                        </p:tgtEl>
                                        <p:attrNameLst>
                                          <p:attrName>style.visibility</p:attrName>
                                        </p:attrNameLst>
                                      </p:cBhvr>
                                      <p:to>
                                        <p:strVal val="visible"/>
                                      </p:to>
                                    </p:set>
                                    <p:anim calcmode="lin" valueType="num">
                                      <p:cBhvr additive="base">
                                        <p:cTn id="51" dur="500" fill="hold"/>
                                        <p:tgtEl>
                                          <p:spTgt spid="18489"/>
                                        </p:tgtEl>
                                        <p:attrNameLst>
                                          <p:attrName>ppt_x</p:attrName>
                                        </p:attrNameLst>
                                      </p:cBhvr>
                                      <p:tavLst>
                                        <p:tav tm="0">
                                          <p:val>
                                            <p:strVal val="1+#ppt_w/2"/>
                                          </p:val>
                                        </p:tav>
                                        <p:tav tm="100000">
                                          <p:val>
                                            <p:strVal val="#ppt_x"/>
                                          </p:val>
                                        </p:tav>
                                      </p:tavLst>
                                    </p:anim>
                                    <p:anim calcmode="lin" valueType="num">
                                      <p:cBhvr additive="base">
                                        <p:cTn id="52" dur="500" fill="hold"/>
                                        <p:tgtEl>
                                          <p:spTgt spid="1848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9" grpId="0" autoUpdateAnimBg="0"/>
      <p:bldP spid="18465"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灯片编号占位符 3"/>
          <p:cNvSpPr>
            <a:spLocks noGrp="1"/>
          </p:cNvSpPr>
          <p:nvPr>
            <p:ph type="sldNum" sz="quarter" idx="12"/>
          </p:nvPr>
        </p:nvSpPr>
        <p:spPr>
          <a:noFill/>
        </p:spPr>
        <p:txBody>
          <a:bodyPr/>
          <a:lstStyle>
            <a:lvl1pPr defTabSz="1915969" eaLnBrk="0" hangingPunct="0">
              <a:defRPr kumimoji="1" sz="3000">
                <a:solidFill>
                  <a:schemeClr val="tx1"/>
                </a:solidFill>
                <a:latin typeface="Times New Roman" pitchFamily="18" charset="0"/>
                <a:ea typeface="宋体" pitchFamily="2" charset="-122"/>
              </a:defRPr>
            </a:lvl1pPr>
            <a:lvl2pPr marL="921555" indent="-354444" defTabSz="1915969" eaLnBrk="0" hangingPunct="0">
              <a:defRPr kumimoji="1" sz="3000">
                <a:solidFill>
                  <a:schemeClr val="tx1"/>
                </a:solidFill>
                <a:latin typeface="Times New Roman" pitchFamily="18" charset="0"/>
                <a:ea typeface="宋体" pitchFamily="2" charset="-122"/>
              </a:defRPr>
            </a:lvl2pPr>
            <a:lvl3pPr marL="1417777" indent="-283555" defTabSz="1915969" eaLnBrk="0" hangingPunct="0">
              <a:defRPr kumimoji="1" sz="3000">
                <a:solidFill>
                  <a:schemeClr val="tx1"/>
                </a:solidFill>
                <a:latin typeface="Times New Roman" pitchFamily="18" charset="0"/>
                <a:ea typeface="宋体" pitchFamily="2" charset="-122"/>
              </a:defRPr>
            </a:lvl3pPr>
            <a:lvl4pPr marL="1984888" indent="-283555" defTabSz="1915969" eaLnBrk="0" hangingPunct="0">
              <a:defRPr kumimoji="1" sz="3000">
                <a:solidFill>
                  <a:schemeClr val="tx1"/>
                </a:solidFill>
                <a:latin typeface="Times New Roman" pitchFamily="18" charset="0"/>
                <a:ea typeface="宋体" pitchFamily="2" charset="-122"/>
              </a:defRPr>
            </a:lvl4pPr>
            <a:lvl5pPr marL="2551999" indent="-283555" defTabSz="1915969" eaLnBrk="0" hangingPunct="0">
              <a:defRPr kumimoji="1" sz="3000">
                <a:solidFill>
                  <a:schemeClr val="tx1"/>
                </a:solidFill>
                <a:latin typeface="Times New Roman" pitchFamily="18" charset="0"/>
                <a:ea typeface="宋体" pitchFamily="2" charset="-122"/>
              </a:defRPr>
            </a:lvl5pPr>
            <a:lvl6pPr marL="3119110"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6pPr>
            <a:lvl7pPr marL="3686221"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7pPr>
            <a:lvl8pPr marL="425333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8pPr>
            <a:lvl9pPr marL="482044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9pPr>
          </a:lstStyle>
          <a:p>
            <a:pPr eaLnBrk="1" hangingPunct="1"/>
            <a:fld id="{8231BA47-03F4-437B-991A-57F40527EE68}" type="slidenum">
              <a:rPr lang="en-US" altLang="zh-CN" sz="4100">
                <a:solidFill>
                  <a:srgbClr val="0000FF"/>
                </a:solidFill>
              </a:rPr>
              <a:pPr eaLnBrk="1" hangingPunct="1"/>
              <a:t>37</a:t>
            </a:fld>
            <a:endParaRPr lang="en-US" altLang="zh-CN" sz="4100">
              <a:solidFill>
                <a:srgbClr val="0000FF"/>
              </a:solidFill>
            </a:endParaRPr>
          </a:p>
        </p:txBody>
      </p:sp>
      <p:grpSp>
        <p:nvGrpSpPr>
          <p:cNvPr id="34837" name="Group 21"/>
          <p:cNvGrpSpPr>
            <a:grpSpLocks/>
          </p:cNvGrpSpPr>
          <p:nvPr/>
        </p:nvGrpSpPr>
        <p:grpSpPr bwMode="auto">
          <a:xfrm>
            <a:off x="698870" y="415395"/>
            <a:ext cx="15490351" cy="2925299"/>
            <a:chOff x="382" y="330"/>
            <a:chExt cx="8467" cy="1500"/>
          </a:xfrm>
        </p:grpSpPr>
        <p:sp>
          <p:nvSpPr>
            <p:cNvPr id="38935" name="Text Box 18"/>
            <p:cNvSpPr txBox="1">
              <a:spLocks noChangeArrowheads="1"/>
            </p:cNvSpPr>
            <p:nvPr/>
          </p:nvSpPr>
          <p:spPr bwMode="auto">
            <a:xfrm>
              <a:off x="382" y="330"/>
              <a:ext cx="8467" cy="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4564" tIns="77281" rIns="154564" bIns="77281">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spcBef>
                  <a:spcPct val="50000"/>
                </a:spcBef>
              </a:pPr>
              <a:r>
                <a:rPr lang="en-US" altLang="zh-CN" sz="5000" dirty="0"/>
                <a:t>       </a:t>
              </a:r>
              <a:r>
                <a:rPr lang="en-US" altLang="zh-CN" sz="5000" b="1" dirty="0"/>
                <a:t>②  </a:t>
              </a:r>
              <a:r>
                <a:rPr lang="zh-CN" altLang="en-US" sz="5000" b="1" dirty="0">
                  <a:solidFill>
                    <a:srgbClr val="FF3399"/>
                  </a:solidFill>
                </a:rPr>
                <a:t>最小实体</a:t>
              </a:r>
              <a:r>
                <a:rPr lang="zh-CN" altLang="en-US" sz="5000" b="1" dirty="0"/>
                <a:t>要求用规范的附加符号       表示。此符号可根据需要单独或者同时标注在相应公差值和（或）基准字母后面，如图</a:t>
              </a:r>
              <a:r>
                <a:rPr lang="en-US" altLang="zh-CN" sz="5000" b="1" dirty="0"/>
                <a:t>4.22</a:t>
              </a:r>
              <a:r>
                <a:rPr lang="zh-CN" altLang="en-US" sz="5000" b="1" dirty="0"/>
                <a:t>所示。</a:t>
              </a:r>
            </a:p>
          </p:txBody>
        </p:sp>
        <p:sp>
          <p:nvSpPr>
            <p:cNvPr id="38936" name="Oval 20"/>
            <p:cNvSpPr>
              <a:spLocks noChangeArrowheads="1"/>
            </p:cNvSpPr>
            <p:nvPr/>
          </p:nvSpPr>
          <p:spPr bwMode="auto">
            <a:xfrm>
              <a:off x="6956" y="375"/>
              <a:ext cx="420" cy="420"/>
            </a:xfrm>
            <a:prstGeom prst="ellipse">
              <a:avLst/>
            </a:prstGeom>
            <a:solidFill>
              <a:schemeClr val="bg1"/>
            </a:solidFill>
            <a:ln w="28575">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sz="4000" b="1" dirty="0">
                  <a:solidFill>
                    <a:srgbClr val="FF3300"/>
                  </a:solidFill>
                </a:rPr>
                <a:t>L</a:t>
              </a:r>
            </a:p>
          </p:txBody>
        </p:sp>
      </p:grpSp>
      <p:grpSp>
        <p:nvGrpSpPr>
          <p:cNvPr id="34844" name="Group 28"/>
          <p:cNvGrpSpPr>
            <a:grpSpLocks/>
          </p:cNvGrpSpPr>
          <p:nvPr/>
        </p:nvGrpSpPr>
        <p:grpSpPr bwMode="auto">
          <a:xfrm>
            <a:off x="1045951" y="3447953"/>
            <a:ext cx="4923176" cy="2076963"/>
            <a:chOff x="396" y="1957"/>
            <a:chExt cx="2691" cy="1065"/>
          </a:xfrm>
        </p:grpSpPr>
        <p:pic>
          <p:nvPicPr>
            <p:cNvPr id="38933" name="Picture 2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5" y="1957"/>
              <a:ext cx="2662" cy="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934" name="Text Box 25"/>
            <p:cNvSpPr txBox="1">
              <a:spLocks noChangeArrowheads="1"/>
            </p:cNvSpPr>
            <p:nvPr/>
          </p:nvSpPr>
          <p:spPr bwMode="auto">
            <a:xfrm>
              <a:off x="396" y="2657"/>
              <a:ext cx="2235"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4000"/>
                <a:t>图 </a:t>
              </a:r>
              <a:r>
                <a:rPr lang="en-US" altLang="zh-CN" sz="4000"/>
                <a:t>4.22  </a:t>
              </a:r>
              <a:r>
                <a:rPr lang="zh-CN" altLang="en-US" sz="4000"/>
                <a:t>（</a:t>
              </a:r>
              <a:r>
                <a:rPr lang="en-US" altLang="zh-CN" sz="4000"/>
                <a:t>a</a:t>
              </a:r>
              <a:r>
                <a:rPr lang="zh-CN" altLang="en-US" sz="4000"/>
                <a:t>）</a:t>
              </a:r>
            </a:p>
          </p:txBody>
        </p:sp>
      </p:grpSp>
      <p:grpSp>
        <p:nvGrpSpPr>
          <p:cNvPr id="34845" name="Group 29"/>
          <p:cNvGrpSpPr>
            <a:grpSpLocks/>
          </p:cNvGrpSpPr>
          <p:nvPr/>
        </p:nvGrpSpPr>
        <p:grpSpPr bwMode="auto">
          <a:xfrm>
            <a:off x="5935064" y="3467455"/>
            <a:ext cx="4696319" cy="2145220"/>
            <a:chOff x="3166" y="1967"/>
            <a:chExt cx="2567" cy="1100"/>
          </a:xfrm>
        </p:grpSpPr>
        <p:pic>
          <p:nvPicPr>
            <p:cNvPr id="38931" name="Picture 2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66" y="1967"/>
              <a:ext cx="2567" cy="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932" name="Text Box 26"/>
            <p:cNvSpPr txBox="1">
              <a:spLocks noChangeArrowheads="1"/>
            </p:cNvSpPr>
            <p:nvPr/>
          </p:nvSpPr>
          <p:spPr bwMode="auto">
            <a:xfrm>
              <a:off x="3377" y="2702"/>
              <a:ext cx="2235"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4000"/>
                <a:t>图 </a:t>
              </a:r>
              <a:r>
                <a:rPr lang="en-US" altLang="zh-CN" sz="4000"/>
                <a:t>4.22  </a:t>
              </a:r>
              <a:r>
                <a:rPr lang="zh-CN" altLang="en-US" sz="4000"/>
                <a:t>（</a:t>
              </a:r>
              <a:r>
                <a:rPr lang="en-US" altLang="zh-CN" sz="4000"/>
                <a:t>b</a:t>
              </a:r>
              <a:r>
                <a:rPr lang="zh-CN" altLang="en-US" sz="4000"/>
                <a:t>）</a:t>
              </a:r>
            </a:p>
          </p:txBody>
        </p:sp>
      </p:grpSp>
      <p:grpSp>
        <p:nvGrpSpPr>
          <p:cNvPr id="34846" name="Group 30"/>
          <p:cNvGrpSpPr>
            <a:grpSpLocks/>
          </p:cNvGrpSpPr>
          <p:nvPr/>
        </p:nvGrpSpPr>
        <p:grpSpPr bwMode="auto">
          <a:xfrm>
            <a:off x="10706217" y="3430402"/>
            <a:ext cx="5636681" cy="2182273"/>
            <a:chOff x="5852" y="1948"/>
            <a:chExt cx="3081" cy="1119"/>
          </a:xfrm>
        </p:grpSpPr>
        <p:pic>
          <p:nvPicPr>
            <p:cNvPr id="38929" name="Picture 2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52" y="1948"/>
              <a:ext cx="3081" cy="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930" name="Text Box 27"/>
            <p:cNvSpPr txBox="1">
              <a:spLocks noChangeArrowheads="1"/>
            </p:cNvSpPr>
            <p:nvPr/>
          </p:nvSpPr>
          <p:spPr bwMode="auto">
            <a:xfrm>
              <a:off x="6174" y="2702"/>
              <a:ext cx="2235"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4000"/>
                <a:t>图 </a:t>
              </a:r>
              <a:r>
                <a:rPr lang="en-US" altLang="zh-CN" sz="4000"/>
                <a:t>4.22  </a:t>
              </a:r>
              <a:r>
                <a:rPr lang="zh-CN" altLang="en-US" sz="4000"/>
                <a:t>（</a:t>
              </a:r>
              <a:r>
                <a:rPr lang="en-US" altLang="zh-CN" sz="4000"/>
                <a:t>c</a:t>
              </a:r>
              <a:r>
                <a:rPr lang="zh-CN" altLang="en-US" sz="4000"/>
                <a:t>）</a:t>
              </a:r>
            </a:p>
          </p:txBody>
        </p:sp>
      </p:grpSp>
      <p:grpSp>
        <p:nvGrpSpPr>
          <p:cNvPr id="34852" name="Group 36"/>
          <p:cNvGrpSpPr>
            <a:grpSpLocks/>
          </p:cNvGrpSpPr>
          <p:nvPr/>
        </p:nvGrpSpPr>
        <p:grpSpPr bwMode="auto">
          <a:xfrm>
            <a:off x="1631912" y="5604876"/>
            <a:ext cx="15490351" cy="1090162"/>
            <a:chOff x="559" y="2874"/>
            <a:chExt cx="8467" cy="559"/>
          </a:xfrm>
        </p:grpSpPr>
        <p:sp>
          <p:nvSpPr>
            <p:cNvPr id="38927" name="Text Box 32"/>
            <p:cNvSpPr txBox="1">
              <a:spLocks noChangeArrowheads="1"/>
            </p:cNvSpPr>
            <p:nvPr/>
          </p:nvSpPr>
          <p:spPr bwMode="auto">
            <a:xfrm>
              <a:off x="559" y="2874"/>
              <a:ext cx="8467" cy="5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4564" tIns="77281" rIns="154564" bIns="77281">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spcBef>
                  <a:spcPct val="50000"/>
                </a:spcBef>
              </a:pPr>
              <a:r>
                <a:rPr lang="en-US" altLang="zh-CN" sz="5000" b="1"/>
                <a:t>③  </a:t>
              </a:r>
              <a:r>
                <a:rPr lang="zh-CN" altLang="en-US" sz="5000" b="1">
                  <a:solidFill>
                    <a:srgbClr val="FF3399"/>
                  </a:solidFill>
                </a:rPr>
                <a:t>可逆要求</a:t>
              </a:r>
              <a:r>
                <a:rPr lang="zh-CN" altLang="en-US" sz="5000" b="1"/>
                <a:t>用规范的附加符号       表示。</a:t>
              </a:r>
            </a:p>
          </p:txBody>
        </p:sp>
        <p:sp>
          <p:nvSpPr>
            <p:cNvPr id="38928" name="Oval 34"/>
            <p:cNvSpPr>
              <a:spLocks noChangeArrowheads="1"/>
            </p:cNvSpPr>
            <p:nvPr/>
          </p:nvSpPr>
          <p:spPr bwMode="auto">
            <a:xfrm>
              <a:off x="5531" y="2902"/>
              <a:ext cx="420" cy="420"/>
            </a:xfrm>
            <a:prstGeom prst="ellipse">
              <a:avLst/>
            </a:prstGeom>
            <a:solidFill>
              <a:schemeClr val="bg1"/>
            </a:solidFill>
            <a:ln w="28575">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sz="4000" b="1" dirty="0">
                  <a:solidFill>
                    <a:srgbClr val="FF3300"/>
                  </a:solidFill>
                </a:rPr>
                <a:t>R</a:t>
              </a:r>
            </a:p>
          </p:txBody>
        </p:sp>
      </p:grpSp>
      <p:grpSp>
        <p:nvGrpSpPr>
          <p:cNvPr id="34856" name="Group 40"/>
          <p:cNvGrpSpPr>
            <a:grpSpLocks/>
          </p:cNvGrpSpPr>
          <p:nvPr/>
        </p:nvGrpSpPr>
        <p:grpSpPr bwMode="auto">
          <a:xfrm>
            <a:off x="548851" y="6583875"/>
            <a:ext cx="15310275" cy="2835590"/>
            <a:chOff x="300" y="3376"/>
            <a:chExt cx="8655" cy="1454"/>
          </a:xfrm>
        </p:grpSpPr>
        <p:sp>
          <p:nvSpPr>
            <p:cNvPr id="38924" name="Rectangle 35"/>
            <p:cNvSpPr>
              <a:spLocks noChangeArrowheads="1"/>
            </p:cNvSpPr>
            <p:nvPr/>
          </p:nvSpPr>
          <p:spPr bwMode="auto">
            <a:xfrm>
              <a:off x="300" y="3376"/>
              <a:ext cx="8655" cy="1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20000"/>
                </a:lnSpc>
                <a:spcBef>
                  <a:spcPct val="50000"/>
                </a:spcBef>
              </a:pPr>
              <a:r>
                <a:rPr lang="en-US" altLang="zh-CN" sz="5000" dirty="0"/>
                <a:t>        </a:t>
              </a:r>
              <a:r>
                <a:rPr lang="zh-CN" altLang="en-US" sz="5000" b="1" dirty="0"/>
                <a:t>当可逆要求用于最大实体要求时，应在被测要素公差框格中的公差值后面标注双重符号             ，如图</a:t>
              </a:r>
              <a:r>
                <a:rPr lang="en-US" altLang="zh-CN" sz="5000" b="1" dirty="0"/>
                <a:t>4.23(a)</a:t>
              </a:r>
              <a:r>
                <a:rPr lang="zh-CN" altLang="en-US" sz="5000" b="1" dirty="0"/>
                <a:t>所示。</a:t>
              </a:r>
            </a:p>
          </p:txBody>
        </p:sp>
        <p:sp>
          <p:nvSpPr>
            <p:cNvPr id="38925" name="Oval 37"/>
            <p:cNvSpPr>
              <a:spLocks noChangeArrowheads="1"/>
            </p:cNvSpPr>
            <p:nvPr/>
          </p:nvSpPr>
          <p:spPr bwMode="auto">
            <a:xfrm>
              <a:off x="6625" y="3913"/>
              <a:ext cx="420" cy="420"/>
            </a:xfrm>
            <a:prstGeom prst="ellipse">
              <a:avLst/>
            </a:prstGeom>
            <a:solidFill>
              <a:schemeClr val="bg1"/>
            </a:solidFill>
            <a:ln w="28575">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sz="4000" b="1">
                  <a:solidFill>
                    <a:srgbClr val="FF3300"/>
                  </a:solidFill>
                </a:rPr>
                <a:t>M</a:t>
              </a:r>
            </a:p>
          </p:txBody>
        </p:sp>
        <p:sp>
          <p:nvSpPr>
            <p:cNvPr id="38926" name="Oval 39"/>
            <p:cNvSpPr>
              <a:spLocks noChangeArrowheads="1"/>
            </p:cNvSpPr>
            <p:nvPr/>
          </p:nvSpPr>
          <p:spPr bwMode="auto">
            <a:xfrm>
              <a:off x="7147" y="3913"/>
              <a:ext cx="420" cy="420"/>
            </a:xfrm>
            <a:prstGeom prst="ellipse">
              <a:avLst/>
            </a:prstGeom>
            <a:solidFill>
              <a:schemeClr val="bg1"/>
            </a:solidFill>
            <a:ln w="28575">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sz="4000" b="1" dirty="0">
                  <a:solidFill>
                    <a:srgbClr val="FF3300"/>
                  </a:solidFill>
                </a:rPr>
                <a:t>R</a:t>
              </a:r>
            </a:p>
          </p:txBody>
        </p:sp>
      </p:grpSp>
      <p:grpSp>
        <p:nvGrpSpPr>
          <p:cNvPr id="34861" name="Group 45"/>
          <p:cNvGrpSpPr>
            <a:grpSpLocks/>
          </p:cNvGrpSpPr>
          <p:nvPr/>
        </p:nvGrpSpPr>
        <p:grpSpPr bwMode="auto">
          <a:xfrm>
            <a:off x="3313221" y="9241997"/>
            <a:ext cx="10265306" cy="3336791"/>
            <a:chOff x="1951" y="4523"/>
            <a:chExt cx="5611" cy="1711"/>
          </a:xfrm>
        </p:grpSpPr>
        <p:pic>
          <p:nvPicPr>
            <p:cNvPr id="38922" name="Picture 4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90" y="4523"/>
              <a:ext cx="5438" cy="1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923" name="Text Box 43"/>
            <p:cNvSpPr txBox="1">
              <a:spLocks noChangeArrowheads="1"/>
            </p:cNvSpPr>
            <p:nvPr/>
          </p:nvSpPr>
          <p:spPr bwMode="auto">
            <a:xfrm>
              <a:off x="1951" y="5907"/>
              <a:ext cx="5611"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500" b="1"/>
                <a:t>图 </a:t>
              </a:r>
              <a:r>
                <a:rPr lang="en-US" altLang="zh-CN" sz="3500" b="1"/>
                <a:t>4.23 </a:t>
              </a:r>
              <a:r>
                <a:rPr lang="zh-CN" altLang="en-US" sz="3500" b="1"/>
                <a:t>（</a:t>
              </a:r>
              <a:r>
                <a:rPr lang="en-US" altLang="zh-CN" sz="3500" b="1"/>
                <a:t>a</a:t>
              </a:r>
              <a:r>
                <a:rPr lang="zh-CN" altLang="en-US" sz="3500" b="1"/>
                <a:t>）可逆要求用于最大实体要求</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34837"/>
                                        </p:tgtEl>
                                        <p:attrNameLst>
                                          <p:attrName>style.visibility</p:attrName>
                                        </p:attrNameLst>
                                      </p:cBhvr>
                                      <p:to>
                                        <p:strVal val="visible"/>
                                      </p:to>
                                    </p:set>
                                    <p:animEffect transition="in" filter="wipe(left)">
                                      <p:cBhvr>
                                        <p:cTn id="7" dur="500"/>
                                        <p:tgtEl>
                                          <p:spTgt spid="3483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34844"/>
                                        </p:tgtEl>
                                        <p:attrNameLst>
                                          <p:attrName>style.visibility</p:attrName>
                                        </p:attrNameLst>
                                      </p:cBhvr>
                                      <p:to>
                                        <p:strVal val="visible"/>
                                      </p:to>
                                    </p:set>
                                    <p:anim calcmode="lin" valueType="num">
                                      <p:cBhvr additive="base">
                                        <p:cTn id="12" dur="500" fill="hold"/>
                                        <p:tgtEl>
                                          <p:spTgt spid="34844"/>
                                        </p:tgtEl>
                                        <p:attrNameLst>
                                          <p:attrName>ppt_x</p:attrName>
                                        </p:attrNameLst>
                                      </p:cBhvr>
                                      <p:tavLst>
                                        <p:tav tm="0">
                                          <p:val>
                                            <p:strVal val="0-#ppt_w/2"/>
                                          </p:val>
                                        </p:tav>
                                        <p:tav tm="100000">
                                          <p:val>
                                            <p:strVal val="#ppt_x"/>
                                          </p:val>
                                        </p:tav>
                                      </p:tavLst>
                                    </p:anim>
                                    <p:anim calcmode="lin" valueType="num">
                                      <p:cBhvr additive="base">
                                        <p:cTn id="13" dur="500" fill="hold"/>
                                        <p:tgtEl>
                                          <p:spTgt spid="34844"/>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2" fill="hold" nodeType="clickEffect">
                                  <p:stCondLst>
                                    <p:cond delay="0"/>
                                  </p:stCondLst>
                                  <p:childTnLst>
                                    <p:set>
                                      <p:cBhvr>
                                        <p:cTn id="17" dur="1" fill="hold">
                                          <p:stCondLst>
                                            <p:cond delay="0"/>
                                          </p:stCondLst>
                                        </p:cTn>
                                        <p:tgtEl>
                                          <p:spTgt spid="34845"/>
                                        </p:tgtEl>
                                        <p:attrNameLst>
                                          <p:attrName>style.visibility</p:attrName>
                                        </p:attrNameLst>
                                      </p:cBhvr>
                                      <p:to>
                                        <p:strVal val="visible"/>
                                      </p:to>
                                    </p:set>
                                    <p:anim calcmode="lin" valueType="num">
                                      <p:cBhvr additive="base">
                                        <p:cTn id="18" dur="500" fill="hold"/>
                                        <p:tgtEl>
                                          <p:spTgt spid="34845"/>
                                        </p:tgtEl>
                                        <p:attrNameLst>
                                          <p:attrName>ppt_x</p:attrName>
                                        </p:attrNameLst>
                                      </p:cBhvr>
                                      <p:tavLst>
                                        <p:tav tm="0">
                                          <p:val>
                                            <p:strVal val="1+#ppt_w/2"/>
                                          </p:val>
                                        </p:tav>
                                        <p:tav tm="100000">
                                          <p:val>
                                            <p:strVal val="#ppt_x"/>
                                          </p:val>
                                        </p:tav>
                                      </p:tavLst>
                                    </p:anim>
                                    <p:anim calcmode="lin" valueType="num">
                                      <p:cBhvr additive="base">
                                        <p:cTn id="19" dur="500" fill="hold"/>
                                        <p:tgtEl>
                                          <p:spTgt spid="34845"/>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2" fill="hold" nodeType="clickEffect">
                                  <p:stCondLst>
                                    <p:cond delay="0"/>
                                  </p:stCondLst>
                                  <p:childTnLst>
                                    <p:set>
                                      <p:cBhvr>
                                        <p:cTn id="23" dur="1" fill="hold">
                                          <p:stCondLst>
                                            <p:cond delay="0"/>
                                          </p:stCondLst>
                                        </p:cTn>
                                        <p:tgtEl>
                                          <p:spTgt spid="34846"/>
                                        </p:tgtEl>
                                        <p:attrNameLst>
                                          <p:attrName>style.visibility</p:attrName>
                                        </p:attrNameLst>
                                      </p:cBhvr>
                                      <p:to>
                                        <p:strVal val="visible"/>
                                      </p:to>
                                    </p:set>
                                    <p:anim calcmode="lin" valueType="num">
                                      <p:cBhvr additive="base">
                                        <p:cTn id="24" dur="500" fill="hold"/>
                                        <p:tgtEl>
                                          <p:spTgt spid="34846"/>
                                        </p:tgtEl>
                                        <p:attrNameLst>
                                          <p:attrName>ppt_x</p:attrName>
                                        </p:attrNameLst>
                                      </p:cBhvr>
                                      <p:tavLst>
                                        <p:tav tm="0">
                                          <p:val>
                                            <p:strVal val="1+#ppt_w/2"/>
                                          </p:val>
                                        </p:tav>
                                        <p:tav tm="100000">
                                          <p:val>
                                            <p:strVal val="#ppt_x"/>
                                          </p:val>
                                        </p:tav>
                                      </p:tavLst>
                                    </p:anim>
                                    <p:anim calcmode="lin" valueType="num">
                                      <p:cBhvr additive="base">
                                        <p:cTn id="25" dur="500" fill="hold"/>
                                        <p:tgtEl>
                                          <p:spTgt spid="34846"/>
                                        </p:tgtEl>
                                        <p:attrNameLst>
                                          <p:attrName>ppt_y</p:attrName>
                                        </p:attrNameLst>
                                      </p:cBhvr>
                                      <p:tavLst>
                                        <p:tav tm="0">
                                          <p:val>
                                            <p:strVal val="#ppt_y"/>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nodeType="clickEffect">
                                  <p:stCondLst>
                                    <p:cond delay="0"/>
                                  </p:stCondLst>
                                  <p:childTnLst>
                                    <p:set>
                                      <p:cBhvr>
                                        <p:cTn id="29" dur="1" fill="hold">
                                          <p:stCondLst>
                                            <p:cond delay="0"/>
                                          </p:stCondLst>
                                        </p:cTn>
                                        <p:tgtEl>
                                          <p:spTgt spid="34852"/>
                                        </p:tgtEl>
                                        <p:attrNameLst>
                                          <p:attrName>style.visibility</p:attrName>
                                        </p:attrNameLst>
                                      </p:cBhvr>
                                      <p:to>
                                        <p:strVal val="visible"/>
                                      </p:to>
                                    </p:set>
                                    <p:animEffect transition="in" filter="wipe(left)">
                                      <p:cBhvr>
                                        <p:cTn id="30" dur="500"/>
                                        <p:tgtEl>
                                          <p:spTgt spid="34852"/>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nodeType="clickEffect">
                                  <p:stCondLst>
                                    <p:cond delay="0"/>
                                  </p:stCondLst>
                                  <p:childTnLst>
                                    <p:set>
                                      <p:cBhvr>
                                        <p:cTn id="34" dur="1" fill="hold">
                                          <p:stCondLst>
                                            <p:cond delay="0"/>
                                          </p:stCondLst>
                                        </p:cTn>
                                        <p:tgtEl>
                                          <p:spTgt spid="34856"/>
                                        </p:tgtEl>
                                        <p:attrNameLst>
                                          <p:attrName>style.visibility</p:attrName>
                                        </p:attrNameLst>
                                      </p:cBhvr>
                                      <p:to>
                                        <p:strVal val="visible"/>
                                      </p:to>
                                    </p:set>
                                    <p:animEffect transition="in" filter="wipe(left)">
                                      <p:cBhvr>
                                        <p:cTn id="35" dur="500"/>
                                        <p:tgtEl>
                                          <p:spTgt spid="34856"/>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 presetClass="entr" presetSubtype="4" fill="hold" nodeType="clickEffect">
                                  <p:stCondLst>
                                    <p:cond delay="0"/>
                                  </p:stCondLst>
                                  <p:childTnLst>
                                    <p:set>
                                      <p:cBhvr>
                                        <p:cTn id="39" dur="1" fill="hold">
                                          <p:stCondLst>
                                            <p:cond delay="0"/>
                                          </p:stCondLst>
                                        </p:cTn>
                                        <p:tgtEl>
                                          <p:spTgt spid="34861"/>
                                        </p:tgtEl>
                                        <p:attrNameLst>
                                          <p:attrName>style.visibility</p:attrName>
                                        </p:attrNameLst>
                                      </p:cBhvr>
                                      <p:to>
                                        <p:strVal val="visible"/>
                                      </p:to>
                                    </p:set>
                                    <p:anim calcmode="lin" valueType="num">
                                      <p:cBhvr additive="base">
                                        <p:cTn id="40" dur="500" fill="hold"/>
                                        <p:tgtEl>
                                          <p:spTgt spid="34861"/>
                                        </p:tgtEl>
                                        <p:attrNameLst>
                                          <p:attrName>ppt_x</p:attrName>
                                        </p:attrNameLst>
                                      </p:cBhvr>
                                      <p:tavLst>
                                        <p:tav tm="0">
                                          <p:val>
                                            <p:strVal val="#ppt_x"/>
                                          </p:val>
                                        </p:tav>
                                        <p:tav tm="100000">
                                          <p:val>
                                            <p:strVal val="#ppt_x"/>
                                          </p:val>
                                        </p:tav>
                                      </p:tavLst>
                                    </p:anim>
                                    <p:anim calcmode="lin" valueType="num">
                                      <p:cBhvr additive="base">
                                        <p:cTn id="41" dur="500" fill="hold"/>
                                        <p:tgtEl>
                                          <p:spTgt spid="348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灯片编号占位符 5"/>
          <p:cNvSpPr>
            <a:spLocks noGrp="1"/>
          </p:cNvSpPr>
          <p:nvPr>
            <p:ph type="sldNum" sz="quarter" idx="12"/>
          </p:nvPr>
        </p:nvSpPr>
        <p:spPr>
          <a:noFill/>
        </p:spPr>
        <p:txBody>
          <a:bodyPr/>
          <a:lstStyle>
            <a:lvl1pPr defTabSz="1915969" eaLnBrk="0" hangingPunct="0">
              <a:defRPr kumimoji="1" sz="3000">
                <a:solidFill>
                  <a:schemeClr val="tx1"/>
                </a:solidFill>
                <a:latin typeface="Times New Roman" pitchFamily="18" charset="0"/>
                <a:ea typeface="宋体" pitchFamily="2" charset="-122"/>
              </a:defRPr>
            </a:lvl1pPr>
            <a:lvl2pPr marL="921555" indent="-354444" defTabSz="1915969" eaLnBrk="0" hangingPunct="0">
              <a:defRPr kumimoji="1" sz="3000">
                <a:solidFill>
                  <a:schemeClr val="tx1"/>
                </a:solidFill>
                <a:latin typeface="Times New Roman" pitchFamily="18" charset="0"/>
                <a:ea typeface="宋体" pitchFamily="2" charset="-122"/>
              </a:defRPr>
            </a:lvl2pPr>
            <a:lvl3pPr marL="1417777" indent="-283555" defTabSz="1915969" eaLnBrk="0" hangingPunct="0">
              <a:defRPr kumimoji="1" sz="3000">
                <a:solidFill>
                  <a:schemeClr val="tx1"/>
                </a:solidFill>
                <a:latin typeface="Times New Roman" pitchFamily="18" charset="0"/>
                <a:ea typeface="宋体" pitchFamily="2" charset="-122"/>
              </a:defRPr>
            </a:lvl3pPr>
            <a:lvl4pPr marL="1984888" indent="-283555" defTabSz="1915969" eaLnBrk="0" hangingPunct="0">
              <a:defRPr kumimoji="1" sz="3000">
                <a:solidFill>
                  <a:schemeClr val="tx1"/>
                </a:solidFill>
                <a:latin typeface="Times New Roman" pitchFamily="18" charset="0"/>
                <a:ea typeface="宋体" pitchFamily="2" charset="-122"/>
              </a:defRPr>
            </a:lvl4pPr>
            <a:lvl5pPr marL="2551999" indent="-283555" defTabSz="1915969" eaLnBrk="0" hangingPunct="0">
              <a:defRPr kumimoji="1" sz="3000">
                <a:solidFill>
                  <a:schemeClr val="tx1"/>
                </a:solidFill>
                <a:latin typeface="Times New Roman" pitchFamily="18" charset="0"/>
                <a:ea typeface="宋体" pitchFamily="2" charset="-122"/>
              </a:defRPr>
            </a:lvl5pPr>
            <a:lvl6pPr marL="3119110"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6pPr>
            <a:lvl7pPr marL="3686221"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7pPr>
            <a:lvl8pPr marL="425333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8pPr>
            <a:lvl9pPr marL="482044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9pPr>
          </a:lstStyle>
          <a:p>
            <a:pPr eaLnBrk="1" hangingPunct="1"/>
            <a:fld id="{D689CE82-B339-40C5-837B-6D692FB00D13}" type="slidenum">
              <a:rPr lang="en-US" altLang="zh-CN" sz="4100">
                <a:solidFill>
                  <a:srgbClr val="0000FF"/>
                </a:solidFill>
              </a:rPr>
              <a:pPr eaLnBrk="1" hangingPunct="1"/>
              <a:t>38</a:t>
            </a:fld>
            <a:endParaRPr lang="en-US" altLang="zh-CN" sz="4100">
              <a:solidFill>
                <a:srgbClr val="0000FF"/>
              </a:solidFill>
            </a:endParaRPr>
          </a:p>
        </p:txBody>
      </p:sp>
      <p:sp>
        <p:nvSpPr>
          <p:cNvPr id="76804" name="Text Box 4"/>
          <p:cNvSpPr txBox="1">
            <a:spLocks noChangeArrowheads="1"/>
          </p:cNvSpPr>
          <p:nvPr/>
        </p:nvSpPr>
        <p:spPr bwMode="auto">
          <a:xfrm>
            <a:off x="1254121" y="10519381"/>
            <a:ext cx="15506816" cy="1116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en-US" altLang="zh-CN" sz="5100" dirty="0">
                <a:latin typeface="宋体" pitchFamily="2" charset="-122"/>
              </a:rPr>
              <a:t>  </a:t>
            </a:r>
            <a:r>
              <a:rPr lang="zh-CN" altLang="en-US" sz="6000" b="1" dirty="0">
                <a:latin typeface="宋体" pitchFamily="2" charset="-122"/>
              </a:rPr>
              <a:t>作业：</a:t>
            </a:r>
            <a:r>
              <a:rPr lang="en-US" altLang="zh-CN" sz="6000" b="1" dirty="0"/>
              <a:t>P118</a:t>
            </a:r>
            <a:r>
              <a:rPr lang="en-US" altLang="zh-CN" sz="6000" b="1" dirty="0">
                <a:cs typeface="Times New Roman" pitchFamily="18" charset="0"/>
              </a:rPr>
              <a:t>—</a:t>
            </a:r>
            <a:r>
              <a:rPr lang="en-US" altLang="zh-CN" sz="6000" b="1" dirty="0"/>
              <a:t>119  </a:t>
            </a:r>
            <a:r>
              <a:rPr lang="zh-CN" altLang="en-US" sz="6000" b="1" dirty="0"/>
              <a:t>思考题 </a:t>
            </a:r>
            <a:r>
              <a:rPr lang="en-US" altLang="zh-CN" sz="6000" b="1" dirty="0"/>
              <a:t>1,</a:t>
            </a:r>
            <a:r>
              <a:rPr lang="en-US" altLang="zh-CN" sz="6000" b="1" dirty="0">
                <a:latin typeface="宋体" pitchFamily="2" charset="-122"/>
              </a:rPr>
              <a:t> </a:t>
            </a:r>
            <a:r>
              <a:rPr lang="zh-CN" altLang="en-US" sz="6000" b="1" dirty="0">
                <a:latin typeface="宋体" pitchFamily="2" charset="-122"/>
              </a:rPr>
              <a:t>作业题</a:t>
            </a:r>
            <a:r>
              <a:rPr lang="en-US" altLang="zh-CN" sz="6000" b="1" dirty="0"/>
              <a:t>1</a:t>
            </a:r>
          </a:p>
        </p:txBody>
      </p:sp>
      <p:sp>
        <p:nvSpPr>
          <p:cNvPr id="76805" name="Text Box 5"/>
          <p:cNvSpPr txBox="1">
            <a:spLocks noChangeArrowheads="1"/>
          </p:cNvSpPr>
          <p:nvPr/>
        </p:nvSpPr>
        <p:spPr bwMode="auto">
          <a:xfrm>
            <a:off x="1652036" y="6010517"/>
            <a:ext cx="14710985" cy="4350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6800" b="1" dirty="0"/>
              <a:t>可  逆  要  求 </a:t>
            </a:r>
            <a:r>
              <a:rPr lang="zh-CN" altLang="en-US" sz="6800" b="1" dirty="0">
                <a:solidFill>
                  <a:srgbClr val="FF3399"/>
                </a:solidFill>
              </a:rPr>
              <a:t>不 能 单 独 使 用。</a:t>
            </a:r>
            <a:r>
              <a:rPr lang="zh-CN" altLang="en-US" sz="6800" b="1" dirty="0"/>
              <a:t>它必须与最大实体要求或与最小实体要求一起使用，是最大实体要求和最小实体要求的附加要求。</a:t>
            </a:r>
          </a:p>
        </p:txBody>
      </p:sp>
      <p:grpSp>
        <p:nvGrpSpPr>
          <p:cNvPr id="76815" name="Group 15"/>
          <p:cNvGrpSpPr>
            <a:grpSpLocks/>
          </p:cNvGrpSpPr>
          <p:nvPr/>
        </p:nvGrpSpPr>
        <p:grpSpPr bwMode="auto">
          <a:xfrm>
            <a:off x="3915123" y="3267608"/>
            <a:ext cx="10184810" cy="2779034"/>
            <a:chOff x="2000" y="1583"/>
            <a:chExt cx="5567" cy="1425"/>
          </a:xfrm>
        </p:grpSpPr>
        <p:pic>
          <p:nvPicPr>
            <p:cNvPr id="39946"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21" y="1583"/>
              <a:ext cx="4686" cy="1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947" name="Text Box 7"/>
            <p:cNvSpPr txBox="1">
              <a:spLocks noChangeArrowheads="1"/>
            </p:cNvSpPr>
            <p:nvPr/>
          </p:nvSpPr>
          <p:spPr bwMode="auto">
            <a:xfrm>
              <a:off x="2000" y="2681"/>
              <a:ext cx="556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500" b="1"/>
                <a:t>图 </a:t>
              </a:r>
              <a:r>
                <a:rPr lang="en-US" altLang="zh-CN" sz="3500" b="1"/>
                <a:t>4.23 </a:t>
              </a:r>
              <a:r>
                <a:rPr lang="zh-CN" altLang="en-US" sz="3500" b="1"/>
                <a:t>（</a:t>
              </a:r>
              <a:r>
                <a:rPr lang="en-US" altLang="zh-CN" sz="3500" b="1"/>
                <a:t>b</a:t>
              </a:r>
              <a:r>
                <a:rPr lang="zh-CN" altLang="en-US" sz="3500" b="1"/>
                <a:t>）可逆要求用于最小实体要求</a:t>
              </a:r>
            </a:p>
          </p:txBody>
        </p:sp>
      </p:grpSp>
      <p:grpSp>
        <p:nvGrpSpPr>
          <p:cNvPr id="76814" name="Group 14"/>
          <p:cNvGrpSpPr>
            <a:grpSpLocks/>
          </p:cNvGrpSpPr>
          <p:nvPr/>
        </p:nvGrpSpPr>
        <p:grpSpPr bwMode="auto">
          <a:xfrm>
            <a:off x="856205" y="736248"/>
            <a:ext cx="15834296" cy="2835590"/>
            <a:chOff x="328" y="231"/>
            <a:chExt cx="8655" cy="1454"/>
          </a:xfrm>
        </p:grpSpPr>
        <p:sp>
          <p:nvSpPr>
            <p:cNvPr id="39943" name="Rectangle 10"/>
            <p:cNvSpPr>
              <a:spLocks noChangeArrowheads="1"/>
            </p:cNvSpPr>
            <p:nvPr/>
          </p:nvSpPr>
          <p:spPr bwMode="auto">
            <a:xfrm>
              <a:off x="328" y="231"/>
              <a:ext cx="8655" cy="1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20000"/>
                </a:lnSpc>
                <a:spcBef>
                  <a:spcPct val="50000"/>
                </a:spcBef>
              </a:pPr>
              <a:r>
                <a:rPr lang="en-US" altLang="zh-CN" sz="5000" dirty="0"/>
                <a:t>        </a:t>
              </a:r>
              <a:r>
                <a:rPr lang="zh-CN" altLang="en-US" sz="5000" b="1" dirty="0"/>
                <a:t>当可逆要求用于最小实体要求时，应在被测要素公差框格中的公差值后面标注双重符号             ，如图</a:t>
              </a:r>
              <a:r>
                <a:rPr lang="en-US" altLang="zh-CN" sz="5000" b="1" dirty="0"/>
                <a:t>4.23(b)</a:t>
              </a:r>
              <a:r>
                <a:rPr lang="zh-CN" altLang="en-US" sz="5000" b="1" dirty="0"/>
                <a:t>所示。</a:t>
              </a:r>
            </a:p>
          </p:txBody>
        </p:sp>
        <p:sp>
          <p:nvSpPr>
            <p:cNvPr id="39944" name="Oval 12"/>
            <p:cNvSpPr>
              <a:spLocks noChangeArrowheads="1"/>
            </p:cNvSpPr>
            <p:nvPr/>
          </p:nvSpPr>
          <p:spPr bwMode="auto">
            <a:xfrm>
              <a:off x="6535" y="768"/>
              <a:ext cx="420" cy="420"/>
            </a:xfrm>
            <a:prstGeom prst="ellipse">
              <a:avLst/>
            </a:prstGeom>
            <a:solidFill>
              <a:schemeClr val="bg1"/>
            </a:solidFill>
            <a:ln w="28575">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sz="4000" b="1">
                  <a:solidFill>
                    <a:srgbClr val="FF3300"/>
                  </a:solidFill>
                </a:rPr>
                <a:t>R</a:t>
              </a:r>
            </a:p>
          </p:txBody>
        </p:sp>
        <p:sp>
          <p:nvSpPr>
            <p:cNvPr id="39945" name="Oval 13"/>
            <p:cNvSpPr>
              <a:spLocks noChangeArrowheads="1"/>
            </p:cNvSpPr>
            <p:nvPr/>
          </p:nvSpPr>
          <p:spPr bwMode="auto">
            <a:xfrm>
              <a:off x="6099" y="768"/>
              <a:ext cx="420" cy="420"/>
            </a:xfrm>
            <a:prstGeom prst="ellipse">
              <a:avLst/>
            </a:prstGeom>
            <a:solidFill>
              <a:schemeClr val="bg1"/>
            </a:solidFill>
            <a:ln w="28575">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sz="4000" b="1">
                  <a:solidFill>
                    <a:srgbClr val="FF3300"/>
                  </a:solidFill>
                </a:rPr>
                <a:t>L</a:t>
              </a:r>
            </a:p>
          </p:txBody>
        </p:sp>
      </p:grpSp>
      <p:sp>
        <p:nvSpPr>
          <p:cNvPr id="12" name="圆角矩形 11">
            <a:hlinkClick r:id="rId3" action="ppaction://hlinksldjump"/>
          </p:cNvPr>
          <p:cNvSpPr/>
          <p:nvPr/>
        </p:nvSpPr>
        <p:spPr bwMode="auto">
          <a:xfrm>
            <a:off x="14390824" y="12883020"/>
            <a:ext cx="2338098" cy="596761"/>
          </a:xfrm>
          <a:prstGeom prst="roundRect">
            <a:avLst/>
          </a:prstGeom>
          <a:noFill/>
          <a:ln w="57150" cap="flat" cmpd="sng" algn="ctr">
            <a:solidFill>
              <a:schemeClr val="accent5">
                <a:lumMod val="75000"/>
              </a:schemeClr>
            </a:solidFill>
            <a:prstDash val="solid"/>
            <a:round/>
            <a:headEnd type="none" w="med" len="med"/>
            <a:tailEnd type="none" w="med" len="med"/>
          </a:ln>
          <a:effectLst/>
          <a:extLst/>
        </p:spPr>
        <p:txBody>
          <a:bodyPr vert="horz" wrap="square" lIns="113422" tIns="56711" rIns="113422" bIns="56711" numCol="1" rtlCol="0" anchor="t" anchorCtr="0" compatLnSpc="1">
            <a:prstTxWarp prst="textNoShape">
              <a:avLst/>
            </a:prstTxWarp>
          </a:bodyPr>
          <a:lstStyle/>
          <a:p>
            <a:pPr defTabSz="1134222"/>
            <a:r>
              <a:rPr lang="zh-CN" altLang="en-US" b="1" dirty="0"/>
              <a:t>返 回 </a:t>
            </a:r>
            <a:r>
              <a:rPr lang="zh-CN" altLang="en-US" b="1" dirty="0">
                <a:solidFill>
                  <a:srgbClr val="C00000"/>
                </a:solidFill>
              </a:rPr>
              <a:t>目 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76814"/>
                                        </p:tgtEl>
                                        <p:attrNameLst>
                                          <p:attrName>style.visibility</p:attrName>
                                        </p:attrNameLst>
                                      </p:cBhvr>
                                      <p:to>
                                        <p:strVal val="visible"/>
                                      </p:to>
                                    </p:set>
                                    <p:animEffect transition="in" filter="wipe(left)">
                                      <p:cBhvr>
                                        <p:cTn id="7" dur="500"/>
                                        <p:tgtEl>
                                          <p:spTgt spid="7681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76815"/>
                                        </p:tgtEl>
                                        <p:attrNameLst>
                                          <p:attrName>style.visibility</p:attrName>
                                        </p:attrNameLst>
                                      </p:cBhvr>
                                      <p:to>
                                        <p:strVal val="visible"/>
                                      </p:to>
                                    </p:set>
                                    <p:anim calcmode="lin" valueType="num">
                                      <p:cBhvr additive="base">
                                        <p:cTn id="12" dur="500" fill="hold"/>
                                        <p:tgtEl>
                                          <p:spTgt spid="76815"/>
                                        </p:tgtEl>
                                        <p:attrNameLst>
                                          <p:attrName>ppt_x</p:attrName>
                                        </p:attrNameLst>
                                      </p:cBhvr>
                                      <p:tavLst>
                                        <p:tav tm="0">
                                          <p:val>
                                            <p:strVal val="0-#ppt_w/2"/>
                                          </p:val>
                                        </p:tav>
                                        <p:tav tm="100000">
                                          <p:val>
                                            <p:strVal val="#ppt_x"/>
                                          </p:val>
                                        </p:tav>
                                      </p:tavLst>
                                    </p:anim>
                                    <p:anim calcmode="lin" valueType="num">
                                      <p:cBhvr additive="base">
                                        <p:cTn id="13" dur="500" fill="hold"/>
                                        <p:tgtEl>
                                          <p:spTgt spid="76815"/>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76805"/>
                                        </p:tgtEl>
                                        <p:attrNameLst>
                                          <p:attrName>style.visibility</p:attrName>
                                        </p:attrNameLst>
                                      </p:cBhvr>
                                      <p:to>
                                        <p:strVal val="visible"/>
                                      </p:to>
                                    </p:set>
                                    <p:animEffect transition="in" filter="wipe(left)">
                                      <p:cBhvr>
                                        <p:cTn id="18" dur="300"/>
                                        <p:tgtEl>
                                          <p:spTgt spid="76805"/>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76804"/>
                                        </p:tgtEl>
                                        <p:attrNameLst>
                                          <p:attrName>style.visibility</p:attrName>
                                        </p:attrNameLst>
                                      </p:cBhvr>
                                      <p:to>
                                        <p:strVal val="visible"/>
                                      </p:to>
                                    </p:set>
                                    <p:animEffect transition="in" filter="wipe(left)">
                                      <p:cBhvr>
                                        <p:cTn id="23" dur="300"/>
                                        <p:tgtEl>
                                          <p:spTgt spid="768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4" grpId="0" autoUpdateAnimBg="0"/>
      <p:bldP spid="76805"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灯片编号占位符 3"/>
          <p:cNvSpPr>
            <a:spLocks noGrp="1"/>
          </p:cNvSpPr>
          <p:nvPr>
            <p:ph type="sldNum" sz="quarter" idx="12"/>
          </p:nvPr>
        </p:nvSpPr>
        <p:spPr>
          <a:noFill/>
        </p:spPr>
        <p:txBody>
          <a:bodyPr/>
          <a:lstStyle>
            <a:lvl1pPr defTabSz="1915969" eaLnBrk="0" hangingPunct="0">
              <a:defRPr kumimoji="1" sz="3000">
                <a:solidFill>
                  <a:schemeClr val="tx1"/>
                </a:solidFill>
                <a:latin typeface="Times New Roman" pitchFamily="18" charset="0"/>
                <a:ea typeface="宋体" pitchFamily="2" charset="-122"/>
              </a:defRPr>
            </a:lvl1pPr>
            <a:lvl2pPr marL="921555" indent="-354444" defTabSz="1915969" eaLnBrk="0" hangingPunct="0">
              <a:defRPr kumimoji="1" sz="3000">
                <a:solidFill>
                  <a:schemeClr val="tx1"/>
                </a:solidFill>
                <a:latin typeface="Times New Roman" pitchFamily="18" charset="0"/>
                <a:ea typeface="宋体" pitchFamily="2" charset="-122"/>
              </a:defRPr>
            </a:lvl2pPr>
            <a:lvl3pPr marL="1417777" indent="-283555" defTabSz="1915969" eaLnBrk="0" hangingPunct="0">
              <a:defRPr kumimoji="1" sz="3000">
                <a:solidFill>
                  <a:schemeClr val="tx1"/>
                </a:solidFill>
                <a:latin typeface="Times New Roman" pitchFamily="18" charset="0"/>
                <a:ea typeface="宋体" pitchFamily="2" charset="-122"/>
              </a:defRPr>
            </a:lvl3pPr>
            <a:lvl4pPr marL="1984888" indent="-283555" defTabSz="1915969" eaLnBrk="0" hangingPunct="0">
              <a:defRPr kumimoji="1" sz="3000">
                <a:solidFill>
                  <a:schemeClr val="tx1"/>
                </a:solidFill>
                <a:latin typeface="Times New Roman" pitchFamily="18" charset="0"/>
                <a:ea typeface="宋体" pitchFamily="2" charset="-122"/>
              </a:defRPr>
            </a:lvl4pPr>
            <a:lvl5pPr marL="2551999" indent="-283555" defTabSz="1915969" eaLnBrk="0" hangingPunct="0">
              <a:defRPr kumimoji="1" sz="3000">
                <a:solidFill>
                  <a:schemeClr val="tx1"/>
                </a:solidFill>
                <a:latin typeface="Times New Roman" pitchFamily="18" charset="0"/>
                <a:ea typeface="宋体" pitchFamily="2" charset="-122"/>
              </a:defRPr>
            </a:lvl5pPr>
            <a:lvl6pPr marL="3119110"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6pPr>
            <a:lvl7pPr marL="3686221"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7pPr>
            <a:lvl8pPr marL="425333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8pPr>
            <a:lvl9pPr marL="482044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9pPr>
          </a:lstStyle>
          <a:p>
            <a:pPr eaLnBrk="1" hangingPunct="1"/>
            <a:fld id="{21279FB6-FF8C-4FA8-ACA9-1A9960286689}" type="slidenum">
              <a:rPr lang="en-US" altLang="zh-CN" sz="4100">
                <a:solidFill>
                  <a:srgbClr val="0000FF"/>
                </a:solidFill>
              </a:rPr>
              <a:pPr eaLnBrk="1" hangingPunct="1"/>
              <a:t>39</a:t>
            </a:fld>
            <a:endParaRPr lang="en-US" altLang="zh-CN" sz="4100">
              <a:solidFill>
                <a:srgbClr val="0000FF"/>
              </a:solidFill>
            </a:endParaRPr>
          </a:p>
        </p:txBody>
      </p:sp>
      <p:grpSp>
        <p:nvGrpSpPr>
          <p:cNvPr id="24726" name="Group 150"/>
          <p:cNvGrpSpPr>
            <a:grpSpLocks/>
          </p:cNvGrpSpPr>
          <p:nvPr/>
        </p:nvGrpSpPr>
        <p:grpSpPr bwMode="auto">
          <a:xfrm>
            <a:off x="671892" y="4531049"/>
            <a:ext cx="10186608" cy="7179333"/>
            <a:chOff x="430" y="1675"/>
            <a:chExt cx="3096" cy="2209"/>
          </a:xfrm>
        </p:grpSpPr>
        <p:sp>
          <p:nvSpPr>
            <p:cNvPr id="40974" name="Line 11"/>
            <p:cNvSpPr>
              <a:spLocks noChangeShapeType="1"/>
            </p:cNvSpPr>
            <p:nvPr/>
          </p:nvSpPr>
          <p:spPr bwMode="auto">
            <a:xfrm flipH="1">
              <a:off x="695" y="2226"/>
              <a:ext cx="707"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261263" tIns="130630" rIns="261263" bIns="130630">
              <a:spAutoFit/>
            </a:bodyPr>
            <a:lstStyle/>
            <a:p>
              <a:endParaRPr lang="zh-CN" altLang="en-US"/>
            </a:p>
          </p:txBody>
        </p:sp>
        <p:sp>
          <p:nvSpPr>
            <p:cNvPr id="40975" name="Line 12"/>
            <p:cNvSpPr>
              <a:spLocks noChangeShapeType="1"/>
            </p:cNvSpPr>
            <p:nvPr/>
          </p:nvSpPr>
          <p:spPr bwMode="auto">
            <a:xfrm flipH="1">
              <a:off x="695" y="3881"/>
              <a:ext cx="707"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261263" tIns="130630" rIns="261263" bIns="130630">
              <a:spAutoFit/>
            </a:bodyPr>
            <a:lstStyle/>
            <a:p>
              <a:endParaRPr lang="zh-CN" altLang="en-US"/>
            </a:p>
          </p:txBody>
        </p:sp>
        <p:sp>
          <p:nvSpPr>
            <p:cNvPr id="40976" name="Line 116"/>
            <p:cNvSpPr>
              <a:spLocks noChangeShapeType="1"/>
            </p:cNvSpPr>
            <p:nvPr/>
          </p:nvSpPr>
          <p:spPr bwMode="auto">
            <a:xfrm flipH="1">
              <a:off x="1255" y="2238"/>
              <a:ext cx="92" cy="46"/>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61263" tIns="130630" rIns="261263" bIns="130630">
              <a:spAutoFit/>
            </a:bodyPr>
            <a:lstStyle/>
            <a:p>
              <a:endParaRPr lang="zh-CN" altLang="en-US"/>
            </a:p>
          </p:txBody>
        </p:sp>
        <p:sp>
          <p:nvSpPr>
            <p:cNvPr id="40977" name="Line 117"/>
            <p:cNvSpPr>
              <a:spLocks noChangeShapeType="1"/>
            </p:cNvSpPr>
            <p:nvPr/>
          </p:nvSpPr>
          <p:spPr bwMode="auto">
            <a:xfrm flipH="1" flipV="1">
              <a:off x="1274" y="3829"/>
              <a:ext cx="82" cy="55"/>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61263" tIns="130630" rIns="261263" bIns="130630">
              <a:spAutoFit/>
            </a:bodyPr>
            <a:lstStyle/>
            <a:p>
              <a:endParaRPr lang="zh-CN" altLang="en-US"/>
            </a:p>
          </p:txBody>
        </p:sp>
        <p:grpSp>
          <p:nvGrpSpPr>
            <p:cNvPr id="40978" name="Group 149"/>
            <p:cNvGrpSpPr>
              <a:grpSpLocks/>
            </p:cNvGrpSpPr>
            <p:nvPr/>
          </p:nvGrpSpPr>
          <p:grpSpPr bwMode="auto">
            <a:xfrm>
              <a:off x="430" y="1675"/>
              <a:ext cx="3096" cy="2191"/>
              <a:chOff x="430" y="1702"/>
              <a:chExt cx="3096" cy="2191"/>
            </a:xfrm>
          </p:grpSpPr>
          <p:sp>
            <p:nvSpPr>
              <p:cNvPr id="40980" name="Line 7"/>
              <p:cNvSpPr>
                <a:spLocks noChangeShapeType="1"/>
              </p:cNvSpPr>
              <p:nvPr/>
            </p:nvSpPr>
            <p:spPr bwMode="auto">
              <a:xfrm>
                <a:off x="1337" y="2238"/>
                <a:ext cx="2052" cy="0"/>
              </a:xfrm>
              <a:prstGeom prst="line">
                <a:avLst/>
              </a:prstGeom>
              <a:noFill/>
              <a:ln w="762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261263" tIns="130630" rIns="261263" bIns="130630">
                <a:spAutoFit/>
              </a:bodyPr>
              <a:lstStyle/>
              <a:p>
                <a:endParaRPr lang="zh-CN" altLang="en-US"/>
              </a:p>
            </p:txBody>
          </p:sp>
          <p:sp>
            <p:nvSpPr>
              <p:cNvPr id="40981" name="Line 8"/>
              <p:cNvSpPr>
                <a:spLocks noChangeShapeType="1"/>
              </p:cNvSpPr>
              <p:nvPr/>
            </p:nvSpPr>
            <p:spPr bwMode="auto">
              <a:xfrm>
                <a:off x="1337" y="3873"/>
                <a:ext cx="2052" cy="0"/>
              </a:xfrm>
              <a:prstGeom prst="line">
                <a:avLst/>
              </a:prstGeom>
              <a:noFill/>
              <a:ln w="762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261263" tIns="130630" rIns="261263" bIns="130630">
                <a:spAutoFit/>
              </a:bodyPr>
              <a:lstStyle/>
              <a:p>
                <a:endParaRPr lang="zh-CN" altLang="en-US"/>
              </a:p>
            </p:txBody>
          </p:sp>
          <p:sp>
            <p:nvSpPr>
              <p:cNvPr id="40982" name="Line 9"/>
              <p:cNvSpPr>
                <a:spLocks noChangeShapeType="1"/>
              </p:cNvSpPr>
              <p:nvPr/>
            </p:nvSpPr>
            <p:spPr bwMode="auto">
              <a:xfrm>
                <a:off x="1200" y="3056"/>
                <a:ext cx="2326" cy="0"/>
              </a:xfrm>
              <a:prstGeom prst="line">
                <a:avLst/>
              </a:prstGeom>
              <a:noFill/>
              <a:ln w="19050">
                <a:solidFill>
                  <a:srgbClr val="000000"/>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261263" tIns="130630" rIns="261263" bIns="130630">
                <a:spAutoFit/>
              </a:bodyPr>
              <a:lstStyle/>
              <a:p>
                <a:endParaRPr lang="zh-CN" altLang="en-US"/>
              </a:p>
            </p:txBody>
          </p:sp>
          <p:sp>
            <p:nvSpPr>
              <p:cNvPr id="40983" name="Freeform 10"/>
              <p:cNvSpPr>
                <a:spLocks/>
              </p:cNvSpPr>
              <p:nvPr/>
            </p:nvSpPr>
            <p:spPr bwMode="auto">
              <a:xfrm>
                <a:off x="3253" y="2226"/>
                <a:ext cx="169" cy="223"/>
              </a:xfrm>
              <a:custGeom>
                <a:avLst/>
                <a:gdLst>
                  <a:gd name="T0" fmla="*/ 69 w 105"/>
                  <a:gd name="T1" fmla="*/ 0 h 810"/>
                  <a:gd name="T2" fmla="*/ 0 w 105"/>
                  <a:gd name="T3" fmla="*/ 2872 h 810"/>
                  <a:gd name="T4" fmla="*/ 42 w 105"/>
                  <a:gd name="T5" fmla="*/ 4624 h 810"/>
                  <a:gd name="T6" fmla="*/ 96 w 105"/>
                  <a:gd name="T7" fmla="*/ 5749 h 810"/>
                  <a:gd name="T8" fmla="*/ 96 w 105"/>
                  <a:gd name="T9" fmla="*/ 6748 h 8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5" h="810">
                    <a:moveTo>
                      <a:pt x="75" y="0"/>
                    </a:moveTo>
                    <a:cubicBezTo>
                      <a:pt x="56" y="116"/>
                      <a:pt x="23" y="229"/>
                      <a:pt x="0" y="345"/>
                    </a:cubicBezTo>
                    <a:cubicBezTo>
                      <a:pt x="6" y="396"/>
                      <a:pt x="12" y="506"/>
                      <a:pt x="45" y="555"/>
                    </a:cubicBezTo>
                    <a:cubicBezTo>
                      <a:pt x="72" y="596"/>
                      <a:pt x="105" y="636"/>
                      <a:pt x="105" y="690"/>
                    </a:cubicBezTo>
                    <a:cubicBezTo>
                      <a:pt x="105" y="730"/>
                      <a:pt x="105" y="770"/>
                      <a:pt x="105" y="810"/>
                    </a:cubicBezTo>
                  </a:path>
                </a:pathLst>
              </a:custGeom>
              <a:noFill/>
              <a:ln w="19050" cap="flat"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261263" tIns="130630" rIns="261263" bIns="130630">
                <a:spAutoFit/>
              </a:bodyPr>
              <a:lstStyle/>
              <a:p>
                <a:endParaRPr lang="zh-CN" altLang="en-US"/>
              </a:p>
            </p:txBody>
          </p:sp>
          <p:sp>
            <p:nvSpPr>
              <p:cNvPr id="40984" name="Line 115"/>
              <p:cNvSpPr>
                <a:spLocks noChangeShapeType="1"/>
              </p:cNvSpPr>
              <p:nvPr/>
            </p:nvSpPr>
            <p:spPr bwMode="auto">
              <a:xfrm>
                <a:off x="1347" y="2238"/>
                <a:ext cx="0" cy="1655"/>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61263" tIns="130630" rIns="261263" bIns="130630">
                <a:spAutoFit/>
              </a:bodyPr>
              <a:lstStyle/>
              <a:p>
                <a:endParaRPr lang="zh-CN" altLang="en-US"/>
              </a:p>
            </p:txBody>
          </p:sp>
          <p:sp>
            <p:nvSpPr>
              <p:cNvPr id="40985" name="Line 118"/>
              <p:cNvSpPr>
                <a:spLocks noChangeShapeType="1"/>
              </p:cNvSpPr>
              <p:nvPr/>
            </p:nvSpPr>
            <p:spPr bwMode="auto">
              <a:xfrm>
                <a:off x="1274" y="2265"/>
                <a:ext cx="0" cy="1573"/>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61263" tIns="130630" rIns="261263" bIns="130630">
                <a:spAutoFit/>
              </a:bodyPr>
              <a:lstStyle/>
              <a:p>
                <a:endParaRPr lang="zh-CN" altLang="en-US"/>
              </a:p>
            </p:txBody>
          </p:sp>
          <p:sp>
            <p:nvSpPr>
              <p:cNvPr id="40986" name="Line 119"/>
              <p:cNvSpPr>
                <a:spLocks noChangeShapeType="1"/>
              </p:cNvSpPr>
              <p:nvPr/>
            </p:nvSpPr>
            <p:spPr bwMode="auto">
              <a:xfrm>
                <a:off x="890" y="2238"/>
                <a:ext cx="0" cy="1655"/>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61263" tIns="130630" rIns="261263" bIns="130630">
                <a:spAutoFit/>
              </a:bodyPr>
              <a:lstStyle/>
              <a:p>
                <a:endParaRPr lang="zh-CN" altLang="en-US"/>
              </a:p>
            </p:txBody>
          </p:sp>
          <p:sp>
            <p:nvSpPr>
              <p:cNvPr id="40987" name="WordArt 128"/>
              <p:cNvSpPr>
                <a:spLocks noChangeArrowheads="1" noChangeShapeType="1" noTextEdit="1"/>
              </p:cNvSpPr>
              <p:nvPr/>
            </p:nvSpPr>
            <p:spPr bwMode="auto">
              <a:xfrm rot="-5400000">
                <a:off x="321" y="2665"/>
                <a:ext cx="555" cy="309"/>
              </a:xfrm>
              <a:prstGeom prst="rect">
                <a:avLst/>
              </a:prstGeom>
            </p:spPr>
            <p:txBody>
              <a:bodyPr wrap="none" fromWordArt="1">
                <a:prstTxWarp prst="textPlain">
                  <a:avLst>
                    <a:gd name="adj" fmla="val 50000"/>
                  </a:avLst>
                </a:prstTxWarp>
              </a:bodyPr>
              <a:lstStyle/>
              <a:p>
                <a:r>
                  <a:rPr lang="en-US" altLang="zh-CN" sz="4500" kern="10">
                    <a:ln w="9525">
                      <a:solidFill>
                        <a:srgbClr val="000000"/>
                      </a:solidFill>
                      <a:round/>
                      <a:headEnd/>
                      <a:tailEnd/>
                    </a:ln>
                    <a:solidFill>
                      <a:srgbClr val="000000"/>
                    </a:solidFill>
                    <a:latin typeface="宋体"/>
                    <a:ea typeface="宋体"/>
                  </a:rPr>
                  <a:t>0</a:t>
                </a:r>
              </a:p>
              <a:p>
                <a:r>
                  <a:rPr lang="en-US" altLang="zh-CN" sz="4500" kern="10">
                    <a:ln w="9525">
                      <a:solidFill>
                        <a:srgbClr val="000000"/>
                      </a:solidFill>
                      <a:round/>
                      <a:headEnd/>
                      <a:tailEnd/>
                    </a:ln>
                    <a:solidFill>
                      <a:srgbClr val="000000"/>
                    </a:solidFill>
                    <a:latin typeface="宋体"/>
                    <a:ea typeface="宋体"/>
                  </a:rPr>
                  <a:t>   -0.021</a:t>
                </a:r>
                <a:endParaRPr lang="zh-CN" altLang="en-US" sz="4500" kern="10">
                  <a:ln w="9525">
                    <a:solidFill>
                      <a:srgbClr val="000000"/>
                    </a:solidFill>
                    <a:round/>
                    <a:headEnd/>
                    <a:tailEnd/>
                  </a:ln>
                  <a:solidFill>
                    <a:srgbClr val="000000"/>
                  </a:solidFill>
                  <a:latin typeface="宋体"/>
                  <a:ea typeface="宋体"/>
                </a:endParaRPr>
              </a:p>
            </p:txBody>
          </p:sp>
          <p:sp>
            <p:nvSpPr>
              <p:cNvPr id="40988" name="Text Box 131"/>
              <p:cNvSpPr txBox="1">
                <a:spLocks noChangeArrowheads="1"/>
              </p:cNvSpPr>
              <p:nvPr/>
            </p:nvSpPr>
            <p:spPr bwMode="auto">
              <a:xfrm rot="16200000">
                <a:off x="314" y="3027"/>
                <a:ext cx="691" cy="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61263" tIns="130630" rIns="261263" bIns="130630">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7600" i="1"/>
                  <a:t>Φ</a:t>
                </a:r>
                <a:r>
                  <a:rPr lang="en-US" altLang="zh-CN" sz="7600"/>
                  <a:t>20</a:t>
                </a:r>
              </a:p>
            </p:txBody>
          </p:sp>
          <p:sp>
            <p:nvSpPr>
              <p:cNvPr id="40989" name="Line 133"/>
              <p:cNvSpPr>
                <a:spLocks noChangeShapeType="1"/>
              </p:cNvSpPr>
              <p:nvPr/>
            </p:nvSpPr>
            <p:spPr bwMode="auto">
              <a:xfrm>
                <a:off x="890" y="1869"/>
                <a:ext cx="0" cy="356"/>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61263" tIns="130630" rIns="261263" bIns="130630">
                <a:spAutoFit/>
              </a:bodyPr>
              <a:lstStyle/>
              <a:p>
                <a:endParaRPr lang="zh-CN" altLang="en-US"/>
              </a:p>
            </p:txBody>
          </p:sp>
          <p:sp>
            <p:nvSpPr>
              <p:cNvPr id="40990" name="Line 134"/>
              <p:cNvSpPr>
                <a:spLocks noChangeShapeType="1"/>
              </p:cNvSpPr>
              <p:nvPr/>
            </p:nvSpPr>
            <p:spPr bwMode="auto">
              <a:xfrm>
                <a:off x="890" y="1878"/>
                <a:ext cx="74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61263" tIns="130630" rIns="261263" bIns="130630">
                <a:spAutoFit/>
              </a:bodyPr>
              <a:lstStyle/>
              <a:p>
                <a:endParaRPr lang="zh-CN" altLang="en-US"/>
              </a:p>
            </p:txBody>
          </p:sp>
          <p:sp>
            <p:nvSpPr>
              <p:cNvPr id="40991" name="Rectangle 135"/>
              <p:cNvSpPr>
                <a:spLocks noChangeArrowheads="1"/>
              </p:cNvSpPr>
              <p:nvPr/>
            </p:nvSpPr>
            <p:spPr bwMode="auto">
              <a:xfrm>
                <a:off x="1618" y="1702"/>
                <a:ext cx="1007" cy="323"/>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61263" tIns="130630" rIns="261263" bIns="130630">
                <a:spAutoFit/>
              </a:bodyPr>
              <a:lstStyle/>
              <a:p>
                <a:pPr algn="l" defTabSz="1915969"/>
                <a:r>
                  <a:rPr lang="zh-CN" altLang="en-US" sz="5100" b="1" dirty="0"/>
                  <a:t>－   </a:t>
                </a:r>
                <a:r>
                  <a:rPr lang="zh-CN" altLang="en-US" sz="5100" b="1" dirty="0"/>
                  <a:t>  </a:t>
                </a:r>
                <a:r>
                  <a:rPr lang="en-US" altLang="zh-CN" sz="5100" b="1" dirty="0"/>
                  <a:t>0.01</a:t>
                </a:r>
                <a:endParaRPr lang="en-US" altLang="zh-CN" sz="5100" b="1" dirty="0"/>
              </a:p>
            </p:txBody>
          </p:sp>
        </p:grpSp>
        <p:sp>
          <p:nvSpPr>
            <p:cNvPr id="40979" name="Line 136"/>
            <p:cNvSpPr>
              <a:spLocks noChangeShapeType="1"/>
            </p:cNvSpPr>
            <p:nvPr/>
          </p:nvSpPr>
          <p:spPr bwMode="auto">
            <a:xfrm>
              <a:off x="1978" y="1704"/>
              <a:ext cx="0" cy="311"/>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61263" tIns="130630" rIns="261263" bIns="130630">
              <a:spAutoFit/>
            </a:bodyPr>
            <a:lstStyle/>
            <a:p>
              <a:r>
                <a:rPr lang="en-US" altLang="zh-CN" sz="6000" b="1" i="1" dirty="0">
                  <a:ea typeface="Batang" pitchFamily="18" charset="-127"/>
                </a:rPr>
                <a:t>    Φ</a:t>
              </a:r>
              <a:endParaRPr lang="zh-CN" altLang="en-US" sz="6000" dirty="0"/>
            </a:p>
          </p:txBody>
        </p:sp>
      </p:grpSp>
      <p:grpSp>
        <p:nvGrpSpPr>
          <p:cNvPr id="24721" name="Group 145"/>
          <p:cNvGrpSpPr>
            <a:grpSpLocks/>
          </p:cNvGrpSpPr>
          <p:nvPr/>
        </p:nvGrpSpPr>
        <p:grpSpPr bwMode="auto">
          <a:xfrm>
            <a:off x="11463803" y="4085671"/>
            <a:ext cx="4571914" cy="7038270"/>
            <a:chOff x="3659" y="1765"/>
            <a:chExt cx="1554" cy="2165"/>
          </a:xfrm>
        </p:grpSpPr>
        <p:sp>
          <p:nvSpPr>
            <p:cNvPr id="40967" name="Rectangle 138"/>
            <p:cNvSpPr>
              <a:spLocks noChangeArrowheads="1"/>
            </p:cNvSpPr>
            <p:nvPr/>
          </p:nvSpPr>
          <p:spPr bwMode="auto">
            <a:xfrm>
              <a:off x="3659" y="2258"/>
              <a:ext cx="1069" cy="1646"/>
            </a:xfrm>
            <a:prstGeom prst="rect">
              <a:avLst/>
            </a:prstGeom>
            <a:solidFill>
              <a:schemeClr val="bg1"/>
            </a:solidFill>
            <a:ln w="762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4564" tIns="77281" rIns="154564" bIns="77281" anchor="ctr"/>
            <a:lstStyle/>
            <a:p>
              <a:endParaRPr lang="zh-CN" altLang="en-US"/>
            </a:p>
          </p:txBody>
        </p:sp>
        <p:sp>
          <p:nvSpPr>
            <p:cNvPr id="40968" name="Rectangle 139"/>
            <p:cNvSpPr>
              <a:spLocks noChangeArrowheads="1"/>
            </p:cNvSpPr>
            <p:nvPr/>
          </p:nvSpPr>
          <p:spPr bwMode="auto">
            <a:xfrm>
              <a:off x="4893" y="2276"/>
              <a:ext cx="320" cy="1654"/>
            </a:xfrm>
            <a:prstGeom prst="rect">
              <a:avLst/>
            </a:prstGeom>
            <a:solidFill>
              <a:schemeClr val="bg1"/>
            </a:solidFill>
            <a:ln w="762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4564" tIns="77281" rIns="154564" bIns="77281" anchor="ctr"/>
            <a:lstStyle/>
            <a:p>
              <a:endParaRPr lang="zh-CN" altLang="en-US"/>
            </a:p>
          </p:txBody>
        </p:sp>
        <p:sp>
          <p:nvSpPr>
            <p:cNvPr id="40969" name="Line 140"/>
            <p:cNvSpPr>
              <a:spLocks noChangeShapeType="1"/>
            </p:cNvSpPr>
            <p:nvPr/>
          </p:nvSpPr>
          <p:spPr bwMode="auto">
            <a:xfrm>
              <a:off x="3904" y="1902"/>
              <a:ext cx="18" cy="365"/>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4564" tIns="77281" rIns="154564" bIns="77281" anchor="ctr"/>
            <a:lstStyle/>
            <a:p>
              <a:endParaRPr lang="zh-CN" altLang="en-US"/>
            </a:p>
          </p:txBody>
        </p:sp>
        <p:sp>
          <p:nvSpPr>
            <p:cNvPr id="40970" name="Rectangle 141"/>
            <p:cNvSpPr>
              <a:spLocks noChangeArrowheads="1"/>
            </p:cNvSpPr>
            <p:nvPr/>
          </p:nvSpPr>
          <p:spPr bwMode="auto">
            <a:xfrm>
              <a:off x="4197" y="1774"/>
              <a:ext cx="896" cy="228"/>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4564" tIns="77281" rIns="154564" bIns="77281" anchor="ctr"/>
            <a:lstStyle/>
            <a:p>
              <a:pPr defTabSz="1915969"/>
              <a:r>
                <a:rPr lang="en-US" altLang="zh-CN" sz="5100"/>
                <a:t>        0.05</a:t>
              </a:r>
            </a:p>
          </p:txBody>
        </p:sp>
        <p:sp>
          <p:nvSpPr>
            <p:cNvPr id="40971" name="Line 142"/>
            <p:cNvSpPr>
              <a:spLocks noChangeShapeType="1"/>
            </p:cNvSpPr>
            <p:nvPr/>
          </p:nvSpPr>
          <p:spPr bwMode="auto">
            <a:xfrm>
              <a:off x="4534" y="1765"/>
              <a:ext cx="0" cy="246"/>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4564" tIns="77281" rIns="154564" bIns="77281" anchor="ctr"/>
            <a:lstStyle/>
            <a:p>
              <a:endParaRPr lang="zh-CN" altLang="en-US"/>
            </a:p>
          </p:txBody>
        </p:sp>
        <p:sp>
          <p:nvSpPr>
            <p:cNvPr id="40972" name="AutoShape 143"/>
            <p:cNvSpPr>
              <a:spLocks noChangeArrowheads="1"/>
            </p:cNvSpPr>
            <p:nvPr/>
          </p:nvSpPr>
          <p:spPr bwMode="auto">
            <a:xfrm>
              <a:off x="4218" y="1837"/>
              <a:ext cx="291" cy="99"/>
            </a:xfrm>
            <a:prstGeom prst="parallelogram">
              <a:avLst>
                <a:gd name="adj" fmla="val 73485"/>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4564" tIns="77281" rIns="154564" bIns="77281" anchor="ctr"/>
            <a:lstStyle/>
            <a:p>
              <a:endParaRPr lang="zh-CN" altLang="en-US"/>
            </a:p>
          </p:txBody>
        </p:sp>
        <p:sp>
          <p:nvSpPr>
            <p:cNvPr id="40973" name="Line 144"/>
            <p:cNvSpPr>
              <a:spLocks noChangeShapeType="1"/>
            </p:cNvSpPr>
            <p:nvPr/>
          </p:nvSpPr>
          <p:spPr bwMode="auto">
            <a:xfrm>
              <a:off x="3913" y="1902"/>
              <a:ext cx="28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4564" tIns="77281" rIns="154564" bIns="77281" anchor="ctr"/>
            <a:lstStyle/>
            <a:p>
              <a:endParaRPr lang="zh-CN" altLang="en-US"/>
            </a:p>
          </p:txBody>
        </p:sp>
      </p:grpSp>
      <p:sp>
        <p:nvSpPr>
          <p:cNvPr id="24722" name="Text Box 146"/>
          <p:cNvSpPr txBox="1">
            <a:spLocks noChangeArrowheads="1"/>
          </p:cNvSpPr>
          <p:nvPr/>
        </p:nvSpPr>
        <p:spPr bwMode="auto">
          <a:xfrm>
            <a:off x="3693631" y="984851"/>
            <a:ext cx="8401050" cy="12400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r>
              <a:rPr kumimoji="0" lang="zh-CN" altLang="en-US" sz="6800" b="1" dirty="0"/>
              <a:t>课堂练习</a:t>
            </a:r>
          </a:p>
        </p:txBody>
      </p:sp>
      <p:sp>
        <p:nvSpPr>
          <p:cNvPr id="24724" name="Text Box 148"/>
          <p:cNvSpPr txBox="1">
            <a:spLocks noChangeArrowheads="1"/>
          </p:cNvSpPr>
          <p:nvPr/>
        </p:nvSpPr>
        <p:spPr bwMode="auto">
          <a:xfrm>
            <a:off x="1428743" y="2390946"/>
            <a:ext cx="12164326" cy="1116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6000" b="1" dirty="0"/>
              <a:t>请解释下图标注的含义。</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4722"/>
                                        </p:tgtEl>
                                        <p:attrNameLst>
                                          <p:attrName>style.visibility</p:attrName>
                                        </p:attrNameLst>
                                      </p:cBhvr>
                                      <p:to>
                                        <p:strVal val="visible"/>
                                      </p:to>
                                    </p:set>
                                    <p:animEffect transition="in" filter="wipe(left)">
                                      <p:cBhvr>
                                        <p:cTn id="7" dur="300"/>
                                        <p:tgtEl>
                                          <p:spTgt spid="2472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4724"/>
                                        </p:tgtEl>
                                        <p:attrNameLst>
                                          <p:attrName>style.visibility</p:attrName>
                                        </p:attrNameLst>
                                      </p:cBhvr>
                                      <p:to>
                                        <p:strVal val="visible"/>
                                      </p:to>
                                    </p:set>
                                    <p:animEffect transition="in" filter="wipe(left)">
                                      <p:cBhvr>
                                        <p:cTn id="12" dur="300"/>
                                        <p:tgtEl>
                                          <p:spTgt spid="2472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4721"/>
                                        </p:tgtEl>
                                        <p:attrNameLst>
                                          <p:attrName>style.visibility</p:attrName>
                                        </p:attrNameLst>
                                      </p:cBhvr>
                                      <p:to>
                                        <p:strVal val="visible"/>
                                      </p:to>
                                    </p:set>
                                    <p:animEffect transition="in" filter="wipe(left)">
                                      <p:cBhvr>
                                        <p:cTn id="17" dur="500"/>
                                        <p:tgtEl>
                                          <p:spTgt spid="2472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8" fill="hold" nodeType="clickEffect">
                                  <p:stCondLst>
                                    <p:cond delay="0"/>
                                  </p:stCondLst>
                                  <p:childTnLst>
                                    <p:set>
                                      <p:cBhvr>
                                        <p:cTn id="21" dur="1" fill="hold">
                                          <p:stCondLst>
                                            <p:cond delay="0"/>
                                          </p:stCondLst>
                                        </p:cTn>
                                        <p:tgtEl>
                                          <p:spTgt spid="24726"/>
                                        </p:tgtEl>
                                        <p:attrNameLst>
                                          <p:attrName>style.visibility</p:attrName>
                                        </p:attrNameLst>
                                      </p:cBhvr>
                                      <p:to>
                                        <p:strVal val="visible"/>
                                      </p:to>
                                    </p:set>
                                    <p:anim calcmode="lin" valueType="num">
                                      <p:cBhvr additive="base">
                                        <p:cTn id="22" dur="500" fill="hold"/>
                                        <p:tgtEl>
                                          <p:spTgt spid="24726"/>
                                        </p:tgtEl>
                                        <p:attrNameLst>
                                          <p:attrName>ppt_x</p:attrName>
                                        </p:attrNameLst>
                                      </p:cBhvr>
                                      <p:tavLst>
                                        <p:tav tm="0">
                                          <p:val>
                                            <p:strVal val="0-#ppt_w/2"/>
                                          </p:val>
                                        </p:tav>
                                        <p:tav tm="100000">
                                          <p:val>
                                            <p:strVal val="#ppt_x"/>
                                          </p:val>
                                        </p:tav>
                                      </p:tavLst>
                                    </p:anim>
                                    <p:anim calcmode="lin" valueType="num">
                                      <p:cBhvr additive="base">
                                        <p:cTn id="23" dur="500" fill="hold"/>
                                        <p:tgtEl>
                                          <p:spTgt spid="247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722" grpId="0" autoUpdateAnimBg="0"/>
      <p:bldP spid="24724"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灯片编号占位符 5"/>
          <p:cNvSpPr>
            <a:spLocks noGrp="1"/>
          </p:cNvSpPr>
          <p:nvPr>
            <p:ph type="sldNum" sz="quarter" idx="12"/>
          </p:nvPr>
        </p:nvSpPr>
        <p:spPr>
          <a:noFill/>
        </p:spPr>
        <p:txBody>
          <a:bodyPr/>
          <a:lstStyle>
            <a:lvl1pPr defTabSz="1915969" eaLnBrk="0" hangingPunct="0">
              <a:defRPr kumimoji="1" sz="3000">
                <a:solidFill>
                  <a:schemeClr val="tx1"/>
                </a:solidFill>
                <a:latin typeface="Times New Roman" pitchFamily="18" charset="0"/>
                <a:ea typeface="宋体" pitchFamily="2" charset="-122"/>
              </a:defRPr>
            </a:lvl1pPr>
            <a:lvl2pPr marL="921555" indent="-354444" defTabSz="1915969" eaLnBrk="0" hangingPunct="0">
              <a:defRPr kumimoji="1" sz="3000">
                <a:solidFill>
                  <a:schemeClr val="tx1"/>
                </a:solidFill>
                <a:latin typeface="Times New Roman" pitchFamily="18" charset="0"/>
                <a:ea typeface="宋体" pitchFamily="2" charset="-122"/>
              </a:defRPr>
            </a:lvl2pPr>
            <a:lvl3pPr marL="1417777" indent="-283555" defTabSz="1915969" eaLnBrk="0" hangingPunct="0">
              <a:defRPr kumimoji="1" sz="3000">
                <a:solidFill>
                  <a:schemeClr val="tx1"/>
                </a:solidFill>
                <a:latin typeface="Times New Roman" pitchFamily="18" charset="0"/>
                <a:ea typeface="宋体" pitchFamily="2" charset="-122"/>
              </a:defRPr>
            </a:lvl3pPr>
            <a:lvl4pPr marL="1984888" indent="-283555" defTabSz="1915969" eaLnBrk="0" hangingPunct="0">
              <a:defRPr kumimoji="1" sz="3000">
                <a:solidFill>
                  <a:schemeClr val="tx1"/>
                </a:solidFill>
                <a:latin typeface="Times New Roman" pitchFamily="18" charset="0"/>
                <a:ea typeface="宋体" pitchFamily="2" charset="-122"/>
              </a:defRPr>
            </a:lvl4pPr>
            <a:lvl5pPr marL="2551999" indent="-283555" defTabSz="1915969" eaLnBrk="0" hangingPunct="0">
              <a:defRPr kumimoji="1" sz="3000">
                <a:solidFill>
                  <a:schemeClr val="tx1"/>
                </a:solidFill>
                <a:latin typeface="Times New Roman" pitchFamily="18" charset="0"/>
                <a:ea typeface="宋体" pitchFamily="2" charset="-122"/>
              </a:defRPr>
            </a:lvl5pPr>
            <a:lvl6pPr marL="3119110"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6pPr>
            <a:lvl7pPr marL="3686221"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7pPr>
            <a:lvl8pPr marL="425333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8pPr>
            <a:lvl9pPr marL="482044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9pPr>
          </a:lstStyle>
          <a:p>
            <a:pPr eaLnBrk="1" hangingPunct="1"/>
            <a:fld id="{7C2E632D-259F-4915-8002-88E162947376}" type="slidenum">
              <a:rPr lang="en-US" altLang="zh-CN" sz="4100">
                <a:solidFill>
                  <a:srgbClr val="0000FF"/>
                </a:solidFill>
              </a:rPr>
              <a:pPr eaLnBrk="1" hangingPunct="1"/>
              <a:t>4</a:t>
            </a:fld>
            <a:endParaRPr lang="en-US" altLang="zh-CN" sz="4100">
              <a:solidFill>
                <a:srgbClr val="0000FF"/>
              </a:solidFill>
            </a:endParaRPr>
          </a:p>
        </p:txBody>
      </p:sp>
      <p:sp>
        <p:nvSpPr>
          <p:cNvPr id="60420" name="Text Box 4"/>
          <p:cNvSpPr txBox="1">
            <a:spLocks noChangeArrowheads="1"/>
          </p:cNvSpPr>
          <p:nvPr/>
        </p:nvSpPr>
        <p:spPr bwMode="auto">
          <a:xfrm>
            <a:off x="1303213" y="1249316"/>
            <a:ext cx="12601575" cy="886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en-US" altLang="zh-CN" sz="4500" b="1" dirty="0"/>
              <a:t>4.1.1  </a:t>
            </a:r>
            <a:r>
              <a:rPr lang="zh-CN" altLang="en-US" sz="4500" b="1" dirty="0"/>
              <a:t>几何误差的产生及其影响 </a:t>
            </a:r>
          </a:p>
        </p:txBody>
      </p:sp>
      <p:sp>
        <p:nvSpPr>
          <p:cNvPr id="60421" name="Text Box 5"/>
          <p:cNvSpPr txBox="1">
            <a:spLocks noChangeArrowheads="1"/>
          </p:cNvSpPr>
          <p:nvPr/>
        </p:nvSpPr>
        <p:spPr bwMode="auto">
          <a:xfrm>
            <a:off x="1411153" y="2190075"/>
            <a:ext cx="7782680" cy="732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en-US" altLang="zh-CN" sz="3500" b="1"/>
              <a:t>1.   </a:t>
            </a:r>
            <a:r>
              <a:rPr lang="zh-CN" altLang="en-US" sz="3500" b="1">
                <a:latin typeface="宋体" pitchFamily="2" charset="-122"/>
              </a:rPr>
              <a:t>几何误差的产生</a:t>
            </a:r>
            <a:endParaRPr lang="zh-CN" altLang="en-US" sz="3500" b="1"/>
          </a:p>
        </p:txBody>
      </p:sp>
      <p:sp>
        <p:nvSpPr>
          <p:cNvPr id="60422" name="Text Box 6"/>
          <p:cNvSpPr txBox="1">
            <a:spLocks noChangeArrowheads="1"/>
          </p:cNvSpPr>
          <p:nvPr/>
        </p:nvSpPr>
        <p:spPr bwMode="auto">
          <a:xfrm>
            <a:off x="1312360" y="2810240"/>
            <a:ext cx="15788559" cy="8399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sz="3500" b="1"/>
              <a:t>（</a:t>
            </a:r>
            <a:r>
              <a:rPr lang="en-US" altLang="zh-CN" sz="3500" b="1"/>
              <a:t>1</a:t>
            </a:r>
            <a:r>
              <a:rPr lang="zh-CN" altLang="en-US" sz="3500" b="1"/>
              <a:t>）由于零件在加工中，机床、夹具和刀具等工艺系统本身有误差</a:t>
            </a:r>
            <a:r>
              <a:rPr lang="en-US" altLang="zh-CN" sz="3500" b="1"/>
              <a:t>;</a:t>
            </a:r>
          </a:p>
        </p:txBody>
      </p:sp>
      <p:sp>
        <p:nvSpPr>
          <p:cNvPr id="60423" name="Text Box 7"/>
          <p:cNvSpPr txBox="1">
            <a:spLocks noChangeArrowheads="1"/>
          </p:cNvSpPr>
          <p:nvPr/>
        </p:nvSpPr>
        <p:spPr bwMode="auto">
          <a:xfrm>
            <a:off x="1180636" y="3642975"/>
            <a:ext cx="15395218" cy="732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en-US" altLang="zh-CN" sz="3500" b="1" dirty="0"/>
              <a:t> </a:t>
            </a:r>
            <a:r>
              <a:rPr lang="zh-CN" altLang="en-US" sz="3500" b="1" dirty="0"/>
              <a:t>（</a:t>
            </a:r>
            <a:r>
              <a:rPr lang="en-US" altLang="zh-CN" sz="3500" b="1" dirty="0"/>
              <a:t>2</a:t>
            </a:r>
            <a:r>
              <a:rPr lang="zh-CN" altLang="en-US" sz="3500" b="1" dirty="0"/>
              <a:t>）加工过程中有受力变形、振动和磨损等因 素产生误差。</a:t>
            </a:r>
          </a:p>
        </p:txBody>
      </p:sp>
      <p:sp>
        <p:nvSpPr>
          <p:cNvPr id="60424" name="Text Box 8"/>
          <p:cNvSpPr txBox="1">
            <a:spLocks noChangeArrowheads="1"/>
          </p:cNvSpPr>
          <p:nvPr/>
        </p:nvSpPr>
        <p:spPr bwMode="auto">
          <a:xfrm>
            <a:off x="1411153" y="4473760"/>
            <a:ext cx="12886976" cy="732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en-US" altLang="zh-CN" sz="3500" b="1" dirty="0"/>
              <a:t> 2.  </a:t>
            </a:r>
            <a:r>
              <a:rPr lang="en-US" altLang="zh-CN" sz="3500" b="1" i="1" dirty="0"/>
              <a:t> </a:t>
            </a:r>
            <a:r>
              <a:rPr lang="en-US" altLang="zh-CN" sz="3500" b="1" i="1" dirty="0">
                <a:solidFill>
                  <a:srgbClr val="FF3399"/>
                </a:solidFill>
              </a:rPr>
              <a:t>f</a:t>
            </a:r>
            <a:r>
              <a:rPr lang="zh-CN" altLang="en-US" sz="3500" b="1" baseline="-30000" dirty="0">
                <a:solidFill>
                  <a:srgbClr val="FF3399"/>
                </a:solidFill>
              </a:rPr>
              <a:t>几何</a:t>
            </a:r>
            <a:r>
              <a:rPr lang="zh-CN" altLang="en-US" sz="3500" b="1" dirty="0"/>
              <a:t>对零件使用性能的影响 </a:t>
            </a:r>
          </a:p>
        </p:txBody>
      </p:sp>
      <p:sp>
        <p:nvSpPr>
          <p:cNvPr id="60425" name="Text Box 9"/>
          <p:cNvSpPr txBox="1">
            <a:spLocks noChangeArrowheads="1"/>
          </p:cNvSpPr>
          <p:nvPr/>
        </p:nvSpPr>
        <p:spPr bwMode="auto">
          <a:xfrm>
            <a:off x="1411153" y="5363051"/>
            <a:ext cx="12226529" cy="653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sz="3500" dirty="0"/>
              <a:t>(1)   </a:t>
            </a:r>
            <a:r>
              <a:rPr lang="en-US" altLang="zh-CN" sz="3500" b="1" i="1" dirty="0">
                <a:solidFill>
                  <a:srgbClr val="FF3399"/>
                </a:solidFill>
              </a:rPr>
              <a:t>f</a:t>
            </a:r>
            <a:r>
              <a:rPr lang="zh-CN" altLang="en-US" sz="3500" b="1" baseline="-30000" dirty="0">
                <a:solidFill>
                  <a:srgbClr val="FF3399"/>
                </a:solidFill>
              </a:rPr>
              <a:t>几何 </a:t>
            </a:r>
            <a:r>
              <a:rPr lang="zh-CN" altLang="en-US" sz="3500" b="1" dirty="0"/>
              <a:t>影响零件的功能要求</a:t>
            </a:r>
            <a:endParaRPr lang="zh-CN" altLang="en-US" sz="3500" dirty="0"/>
          </a:p>
        </p:txBody>
      </p:sp>
      <p:sp>
        <p:nvSpPr>
          <p:cNvPr id="60426" name="Text Box 10"/>
          <p:cNvSpPr txBox="1">
            <a:spLocks noChangeArrowheads="1"/>
          </p:cNvSpPr>
          <p:nvPr/>
        </p:nvSpPr>
        <p:spPr bwMode="auto">
          <a:xfrm>
            <a:off x="1411153" y="6074873"/>
            <a:ext cx="15552554" cy="1730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50000"/>
              </a:lnSpc>
            </a:pPr>
            <a:r>
              <a:rPr lang="en-US" altLang="zh-CN" sz="3500" b="1" dirty="0"/>
              <a:t> </a:t>
            </a:r>
            <a:r>
              <a:rPr lang="zh-CN" altLang="en-US" sz="3500" b="1" dirty="0"/>
              <a:t>例如机床导轨直线度、平面度有误差，将影响机床刀架的运动精度。</a:t>
            </a:r>
          </a:p>
          <a:p>
            <a:pPr algn="l" eaLnBrk="1" hangingPunct="1">
              <a:lnSpc>
                <a:spcPct val="150000"/>
              </a:lnSpc>
            </a:pPr>
            <a:r>
              <a:rPr lang="zh-CN" altLang="en-US" sz="3500" b="1" dirty="0"/>
              <a:t>齿轮箱体上各轴承孔的位置误差，将影响齿轮传动的齿面接触精度和齿侧间隙。</a:t>
            </a:r>
          </a:p>
        </p:txBody>
      </p:sp>
      <p:sp>
        <p:nvSpPr>
          <p:cNvPr id="60427" name="Rectangle 11"/>
          <p:cNvSpPr>
            <a:spLocks noChangeArrowheads="1"/>
          </p:cNvSpPr>
          <p:nvPr/>
        </p:nvSpPr>
        <p:spPr bwMode="auto">
          <a:xfrm>
            <a:off x="1409323" y="7808601"/>
            <a:ext cx="13851121" cy="653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spAutoFit/>
          </a:bodyPr>
          <a:lstStyle/>
          <a:p>
            <a:pPr algn="l"/>
            <a:r>
              <a:rPr lang="en-US" altLang="zh-CN" sz="3500" b="1" dirty="0"/>
              <a:t>(2)     </a:t>
            </a:r>
            <a:r>
              <a:rPr lang="en-US" altLang="zh-CN" sz="3500" b="1" i="1" dirty="0">
                <a:solidFill>
                  <a:srgbClr val="FF3399"/>
                </a:solidFill>
              </a:rPr>
              <a:t>f</a:t>
            </a:r>
            <a:r>
              <a:rPr lang="zh-CN" altLang="en-US" sz="3500" b="1" baseline="-30000" dirty="0">
                <a:solidFill>
                  <a:srgbClr val="FF3399"/>
                </a:solidFill>
              </a:rPr>
              <a:t>几何</a:t>
            </a:r>
            <a:r>
              <a:rPr lang="zh-CN" altLang="en-US" sz="3500" b="1" dirty="0"/>
              <a:t> 影响零件的配合性质</a:t>
            </a:r>
          </a:p>
        </p:txBody>
      </p:sp>
      <p:sp>
        <p:nvSpPr>
          <p:cNvPr id="60428" name="Text Box 12"/>
          <p:cNvSpPr txBox="1">
            <a:spLocks noChangeArrowheads="1"/>
          </p:cNvSpPr>
          <p:nvPr/>
        </p:nvSpPr>
        <p:spPr bwMode="auto">
          <a:xfrm>
            <a:off x="904383" y="8491170"/>
            <a:ext cx="15550724" cy="1730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50000"/>
              </a:lnSpc>
            </a:pPr>
            <a:r>
              <a:rPr lang="en-US" altLang="zh-CN" sz="3500" b="1" dirty="0"/>
              <a:t>        </a:t>
            </a:r>
            <a:r>
              <a:rPr lang="zh-CN" altLang="en-US" sz="3500" b="1" dirty="0"/>
              <a:t>例如孔、轴结合的间隙配合，孔轴表面有形状误差，将会使间隙分布不均，运动时磨损加快，影响寿命和精度。</a:t>
            </a:r>
          </a:p>
        </p:txBody>
      </p:sp>
      <p:sp>
        <p:nvSpPr>
          <p:cNvPr id="13" name="Rectangle 1040"/>
          <p:cNvSpPr>
            <a:spLocks noChangeArrowheads="1"/>
          </p:cNvSpPr>
          <p:nvPr/>
        </p:nvSpPr>
        <p:spPr bwMode="auto">
          <a:xfrm>
            <a:off x="1453231" y="10074732"/>
            <a:ext cx="13807214" cy="653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spAutoFit/>
          </a:bodyPr>
          <a:lstStyle/>
          <a:p>
            <a:pPr algn="l"/>
            <a:r>
              <a:rPr lang="en-US" altLang="zh-CN" sz="3500" dirty="0"/>
              <a:t>(3)  </a:t>
            </a:r>
            <a:r>
              <a:rPr lang="en-US" altLang="zh-CN" sz="3500" b="1" i="1" dirty="0">
                <a:solidFill>
                  <a:srgbClr val="FF3399"/>
                </a:solidFill>
              </a:rPr>
              <a:t>f</a:t>
            </a:r>
            <a:r>
              <a:rPr lang="zh-CN" altLang="en-US" sz="3500" b="1" baseline="-30000" dirty="0">
                <a:solidFill>
                  <a:srgbClr val="FF3399"/>
                </a:solidFill>
              </a:rPr>
              <a:t>几何 </a:t>
            </a:r>
            <a:r>
              <a:rPr lang="zh-CN" altLang="en-US" sz="3500" b="1" dirty="0"/>
              <a:t>影响零件的自由装配</a:t>
            </a:r>
            <a:endParaRPr lang="zh-CN" altLang="en-US" sz="3500" dirty="0"/>
          </a:p>
        </p:txBody>
      </p:sp>
      <p:sp>
        <p:nvSpPr>
          <p:cNvPr id="14" name="Text Box 1039"/>
          <p:cNvSpPr txBox="1">
            <a:spLocks noChangeArrowheads="1"/>
          </p:cNvSpPr>
          <p:nvPr/>
        </p:nvSpPr>
        <p:spPr bwMode="auto">
          <a:xfrm>
            <a:off x="1244668" y="10819708"/>
            <a:ext cx="16209343" cy="7608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3500" b="1"/>
              <a:t>  </a:t>
            </a:r>
            <a:r>
              <a:rPr lang="zh-CN" altLang="en-US" sz="3500" b="1"/>
              <a:t>例如轴承盖上各螺钉孔的位置不正确，在用螺栓固定时，就会影响自由装配。</a:t>
            </a:r>
          </a:p>
        </p:txBody>
      </p:sp>
      <p:sp>
        <p:nvSpPr>
          <p:cNvPr id="15" name="Text Box 1042"/>
          <p:cNvSpPr txBox="1">
            <a:spLocks noChangeArrowheads="1"/>
          </p:cNvSpPr>
          <p:nvPr/>
        </p:nvSpPr>
        <p:spPr bwMode="auto">
          <a:xfrm>
            <a:off x="865962" y="11517880"/>
            <a:ext cx="16736238" cy="1776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4500" b="1"/>
              <a:t>        </a:t>
            </a:r>
            <a:r>
              <a:rPr lang="zh-CN" altLang="en-US" sz="4500" b="1">
                <a:solidFill>
                  <a:srgbClr val="FF3399"/>
                </a:solidFill>
              </a:rPr>
              <a:t>总之，零件几何误差对其工作性能的影响很大，它是衡量机器、仪器产品质量的重要指标。</a:t>
            </a:r>
          </a:p>
        </p:txBody>
      </p:sp>
      <p:sp>
        <p:nvSpPr>
          <p:cNvPr id="16" name="圆角矩形 15">
            <a:hlinkClick r:id="rId2" action="ppaction://hlinksldjump"/>
          </p:cNvPr>
          <p:cNvSpPr/>
          <p:nvPr/>
        </p:nvSpPr>
        <p:spPr bwMode="auto">
          <a:xfrm>
            <a:off x="14890886" y="13055224"/>
            <a:ext cx="2338098" cy="596761"/>
          </a:xfrm>
          <a:prstGeom prst="roundRect">
            <a:avLst/>
          </a:prstGeom>
          <a:noFill/>
          <a:ln w="57150" cap="flat" cmpd="sng" algn="ctr">
            <a:solidFill>
              <a:schemeClr val="accent5">
                <a:lumMod val="75000"/>
              </a:schemeClr>
            </a:solidFill>
            <a:prstDash val="solid"/>
            <a:round/>
            <a:headEnd type="none" w="med" len="med"/>
            <a:tailEnd type="none" w="med" len="med"/>
          </a:ln>
          <a:effectLst/>
          <a:extLst/>
        </p:spPr>
        <p:txBody>
          <a:bodyPr vert="horz" wrap="square" lIns="113422" tIns="56711" rIns="113422" bIns="56711" numCol="1" rtlCol="0" anchor="t" anchorCtr="0" compatLnSpc="1">
            <a:prstTxWarp prst="textNoShape">
              <a:avLst/>
            </a:prstTxWarp>
          </a:bodyPr>
          <a:lstStyle/>
          <a:p>
            <a:pPr defTabSz="1134222"/>
            <a:r>
              <a:rPr lang="zh-CN" altLang="en-US" b="1" dirty="0"/>
              <a:t>返 回 </a:t>
            </a:r>
            <a:r>
              <a:rPr lang="zh-CN" altLang="en-US" b="1" dirty="0">
                <a:solidFill>
                  <a:srgbClr val="C00000"/>
                </a:solidFill>
              </a:rPr>
              <a:t>目 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0420">
                                            <p:txEl>
                                              <p:pRg st="0" end="0"/>
                                            </p:txEl>
                                          </p:spTgt>
                                        </p:tgtEl>
                                        <p:attrNameLst>
                                          <p:attrName>style.visibility</p:attrName>
                                        </p:attrNameLst>
                                      </p:cBhvr>
                                      <p:to>
                                        <p:strVal val="visible"/>
                                      </p:to>
                                    </p:set>
                                    <p:animEffect transition="in" filter="wipe(left)">
                                      <p:cBhvr>
                                        <p:cTn id="7" dur="300"/>
                                        <p:tgtEl>
                                          <p:spTgt spid="6042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0421">
                                            <p:txEl>
                                              <p:pRg st="0" end="0"/>
                                            </p:txEl>
                                          </p:spTgt>
                                        </p:tgtEl>
                                        <p:attrNameLst>
                                          <p:attrName>style.visibility</p:attrName>
                                        </p:attrNameLst>
                                      </p:cBhvr>
                                      <p:to>
                                        <p:strVal val="visible"/>
                                      </p:to>
                                    </p:set>
                                    <p:animEffect transition="in" filter="wipe(left)">
                                      <p:cBhvr>
                                        <p:cTn id="12" dur="300"/>
                                        <p:tgtEl>
                                          <p:spTgt spid="60421">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60422"/>
                                        </p:tgtEl>
                                        <p:attrNameLst>
                                          <p:attrName>style.visibility</p:attrName>
                                        </p:attrNameLst>
                                      </p:cBhvr>
                                      <p:to>
                                        <p:strVal val="visible"/>
                                      </p:to>
                                    </p:set>
                                    <p:animEffect transition="in" filter="wipe(left)">
                                      <p:cBhvr>
                                        <p:cTn id="17" dur="300"/>
                                        <p:tgtEl>
                                          <p:spTgt spid="6042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60423"/>
                                        </p:tgtEl>
                                        <p:attrNameLst>
                                          <p:attrName>style.visibility</p:attrName>
                                        </p:attrNameLst>
                                      </p:cBhvr>
                                      <p:to>
                                        <p:strVal val="visible"/>
                                      </p:to>
                                    </p:set>
                                    <p:animEffect transition="in" filter="wipe(left)">
                                      <p:cBhvr>
                                        <p:cTn id="22" dur="300"/>
                                        <p:tgtEl>
                                          <p:spTgt spid="6042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60424">
                                            <p:txEl>
                                              <p:pRg st="0" end="0"/>
                                            </p:txEl>
                                          </p:spTgt>
                                        </p:tgtEl>
                                        <p:attrNameLst>
                                          <p:attrName>style.visibility</p:attrName>
                                        </p:attrNameLst>
                                      </p:cBhvr>
                                      <p:to>
                                        <p:strVal val="visible"/>
                                      </p:to>
                                    </p:set>
                                    <p:animEffect transition="in" filter="wipe(left)">
                                      <p:cBhvr>
                                        <p:cTn id="27" dur="300"/>
                                        <p:tgtEl>
                                          <p:spTgt spid="60424">
                                            <p:txEl>
                                              <p:pRg st="0" end="0"/>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60425"/>
                                        </p:tgtEl>
                                        <p:attrNameLst>
                                          <p:attrName>style.visibility</p:attrName>
                                        </p:attrNameLst>
                                      </p:cBhvr>
                                      <p:to>
                                        <p:strVal val="visible"/>
                                      </p:to>
                                    </p:set>
                                    <p:animEffect transition="in" filter="wipe(left)">
                                      <p:cBhvr>
                                        <p:cTn id="32" dur="300"/>
                                        <p:tgtEl>
                                          <p:spTgt spid="6042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60426"/>
                                        </p:tgtEl>
                                        <p:attrNameLst>
                                          <p:attrName>style.visibility</p:attrName>
                                        </p:attrNameLst>
                                      </p:cBhvr>
                                      <p:to>
                                        <p:strVal val="visible"/>
                                      </p:to>
                                    </p:set>
                                    <p:animEffect transition="in" filter="wipe(left)">
                                      <p:cBhvr>
                                        <p:cTn id="37" dur="300"/>
                                        <p:tgtEl>
                                          <p:spTgt spid="6042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60427"/>
                                        </p:tgtEl>
                                        <p:attrNameLst>
                                          <p:attrName>style.visibility</p:attrName>
                                        </p:attrNameLst>
                                      </p:cBhvr>
                                      <p:to>
                                        <p:strVal val="visible"/>
                                      </p:to>
                                    </p:set>
                                    <p:animEffect transition="in" filter="wipe(left)">
                                      <p:cBhvr>
                                        <p:cTn id="42" dur="300"/>
                                        <p:tgtEl>
                                          <p:spTgt spid="60427"/>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60428"/>
                                        </p:tgtEl>
                                        <p:attrNameLst>
                                          <p:attrName>style.visibility</p:attrName>
                                        </p:attrNameLst>
                                      </p:cBhvr>
                                      <p:to>
                                        <p:strVal val="visible"/>
                                      </p:to>
                                    </p:set>
                                    <p:animEffect transition="in" filter="wipe(left)">
                                      <p:cBhvr>
                                        <p:cTn id="47" dur="300"/>
                                        <p:tgtEl>
                                          <p:spTgt spid="60428"/>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13"/>
                                        </p:tgtEl>
                                        <p:attrNameLst>
                                          <p:attrName>style.visibility</p:attrName>
                                        </p:attrNameLst>
                                      </p:cBhvr>
                                      <p:to>
                                        <p:strVal val="visible"/>
                                      </p:to>
                                    </p:set>
                                    <p:animEffect transition="in" filter="wipe(left)">
                                      <p:cBhvr>
                                        <p:cTn id="52" dur="300"/>
                                        <p:tgtEl>
                                          <p:spTgt spid="13"/>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14"/>
                                        </p:tgtEl>
                                        <p:attrNameLst>
                                          <p:attrName>style.visibility</p:attrName>
                                        </p:attrNameLst>
                                      </p:cBhvr>
                                      <p:to>
                                        <p:strVal val="visible"/>
                                      </p:to>
                                    </p:set>
                                    <p:animEffect transition="in" filter="wipe(left)">
                                      <p:cBhvr>
                                        <p:cTn id="57" dur="300"/>
                                        <p:tgtEl>
                                          <p:spTgt spid="14"/>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grpId="0" nodeType="clickEffect">
                                  <p:stCondLst>
                                    <p:cond delay="0"/>
                                  </p:stCondLst>
                                  <p:iterate type="wd">
                                    <p:tmPct val="100000"/>
                                  </p:iterate>
                                  <p:childTnLst>
                                    <p:set>
                                      <p:cBhvr>
                                        <p:cTn id="61" dur="1" fill="hold">
                                          <p:stCondLst>
                                            <p:cond delay="0"/>
                                          </p:stCondLst>
                                        </p:cTn>
                                        <p:tgtEl>
                                          <p:spTgt spid="15"/>
                                        </p:tgtEl>
                                        <p:attrNameLst>
                                          <p:attrName>style.visibility</p:attrName>
                                        </p:attrNameLst>
                                      </p:cBhvr>
                                      <p:to>
                                        <p:strVal val="visible"/>
                                      </p:to>
                                    </p:set>
                                    <p:animEffect transition="in" filter="wipe(left)">
                                      <p:cBhvr>
                                        <p:cTn id="62" dur="3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0" grpId="0" build="p" autoUpdateAnimBg="0"/>
      <p:bldP spid="60421" grpId="0" build="p" autoUpdateAnimBg="0"/>
      <p:bldP spid="60422" grpId="0" autoUpdateAnimBg="0"/>
      <p:bldP spid="60423" grpId="0" autoUpdateAnimBg="0"/>
      <p:bldP spid="60424" grpId="0" build="p" autoUpdateAnimBg="0"/>
      <p:bldP spid="60425" grpId="0" autoUpdateAnimBg="0"/>
      <p:bldP spid="60426" grpId="0" autoUpdateAnimBg="0"/>
      <p:bldP spid="60427" grpId="0" autoUpdateAnimBg="0"/>
      <p:bldP spid="60428" grpId="0" autoUpdateAnimBg="0"/>
      <p:bldP spid="13" grpId="0" autoUpdateAnimBg="0"/>
      <p:bldP spid="14" grpId="0" autoUpdateAnimBg="0"/>
      <p:bldP spid="15"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灯片编号占位符 3"/>
          <p:cNvSpPr>
            <a:spLocks noGrp="1"/>
          </p:cNvSpPr>
          <p:nvPr>
            <p:ph type="sldNum" sz="quarter" idx="12"/>
          </p:nvPr>
        </p:nvSpPr>
        <p:spPr>
          <a:noFill/>
        </p:spPr>
        <p:txBody>
          <a:bodyPr/>
          <a:lstStyle>
            <a:lvl1pPr defTabSz="1915969" eaLnBrk="0" hangingPunct="0">
              <a:defRPr kumimoji="1" sz="3000">
                <a:solidFill>
                  <a:schemeClr val="tx1"/>
                </a:solidFill>
                <a:latin typeface="Times New Roman" pitchFamily="18" charset="0"/>
                <a:ea typeface="宋体" pitchFamily="2" charset="-122"/>
              </a:defRPr>
            </a:lvl1pPr>
            <a:lvl2pPr marL="921555" indent="-354444" defTabSz="1915969" eaLnBrk="0" hangingPunct="0">
              <a:defRPr kumimoji="1" sz="3000">
                <a:solidFill>
                  <a:schemeClr val="tx1"/>
                </a:solidFill>
                <a:latin typeface="Times New Roman" pitchFamily="18" charset="0"/>
                <a:ea typeface="宋体" pitchFamily="2" charset="-122"/>
              </a:defRPr>
            </a:lvl2pPr>
            <a:lvl3pPr marL="1417777" indent="-283555" defTabSz="1915969" eaLnBrk="0" hangingPunct="0">
              <a:defRPr kumimoji="1" sz="3000">
                <a:solidFill>
                  <a:schemeClr val="tx1"/>
                </a:solidFill>
                <a:latin typeface="Times New Roman" pitchFamily="18" charset="0"/>
                <a:ea typeface="宋体" pitchFamily="2" charset="-122"/>
              </a:defRPr>
            </a:lvl3pPr>
            <a:lvl4pPr marL="1984888" indent="-283555" defTabSz="1915969" eaLnBrk="0" hangingPunct="0">
              <a:defRPr kumimoji="1" sz="3000">
                <a:solidFill>
                  <a:schemeClr val="tx1"/>
                </a:solidFill>
                <a:latin typeface="Times New Roman" pitchFamily="18" charset="0"/>
                <a:ea typeface="宋体" pitchFamily="2" charset="-122"/>
              </a:defRPr>
            </a:lvl4pPr>
            <a:lvl5pPr marL="2551999" indent="-283555" defTabSz="1915969" eaLnBrk="0" hangingPunct="0">
              <a:defRPr kumimoji="1" sz="3000">
                <a:solidFill>
                  <a:schemeClr val="tx1"/>
                </a:solidFill>
                <a:latin typeface="Times New Roman" pitchFamily="18" charset="0"/>
                <a:ea typeface="宋体" pitchFamily="2" charset="-122"/>
              </a:defRPr>
            </a:lvl5pPr>
            <a:lvl6pPr marL="3119110"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6pPr>
            <a:lvl7pPr marL="3686221"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7pPr>
            <a:lvl8pPr marL="425333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8pPr>
            <a:lvl9pPr marL="482044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9pPr>
          </a:lstStyle>
          <a:p>
            <a:pPr eaLnBrk="1" hangingPunct="1"/>
            <a:fld id="{D2665C8B-BFDC-41A8-A827-C27BA3899E62}" type="slidenum">
              <a:rPr lang="en-US" altLang="zh-CN" sz="4100">
                <a:solidFill>
                  <a:srgbClr val="0000FF"/>
                </a:solidFill>
              </a:rPr>
              <a:pPr eaLnBrk="1" hangingPunct="1"/>
              <a:t>40</a:t>
            </a:fld>
            <a:endParaRPr lang="en-US" altLang="zh-CN" sz="4100">
              <a:solidFill>
                <a:srgbClr val="0000FF"/>
              </a:solidFill>
            </a:endParaRPr>
          </a:p>
        </p:txBody>
      </p:sp>
      <p:sp>
        <p:nvSpPr>
          <p:cNvPr id="32776" name="Text Box 8"/>
          <p:cNvSpPr txBox="1">
            <a:spLocks noChangeArrowheads="1"/>
          </p:cNvSpPr>
          <p:nvPr/>
        </p:nvSpPr>
        <p:spPr bwMode="auto">
          <a:xfrm>
            <a:off x="756976" y="1743738"/>
            <a:ext cx="16910040" cy="2058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5100" dirty="0"/>
              <a:t> </a:t>
            </a:r>
            <a:r>
              <a:rPr lang="en-US" altLang="zh-CN" sz="5000" b="1" dirty="0"/>
              <a:t>1.</a:t>
            </a:r>
            <a:r>
              <a:rPr lang="zh-CN" altLang="en-US" sz="5000" b="1" dirty="0"/>
              <a:t>说明图中</a:t>
            </a:r>
            <a:r>
              <a:rPr lang="en-US" altLang="zh-CN" sz="5000" b="1" i="1" dirty="0">
                <a:solidFill>
                  <a:srgbClr val="FF3399"/>
                </a:solidFill>
              </a:rPr>
              <a:t>a</a:t>
            </a:r>
            <a:r>
              <a:rPr lang="zh-CN" altLang="en-US" sz="5000" b="1" dirty="0">
                <a:solidFill>
                  <a:srgbClr val="FF3399"/>
                </a:solidFill>
              </a:rPr>
              <a:t>、</a:t>
            </a:r>
            <a:r>
              <a:rPr lang="en-US" altLang="zh-CN" sz="5000" b="1" i="1" dirty="0">
                <a:solidFill>
                  <a:srgbClr val="FF3399"/>
                </a:solidFill>
              </a:rPr>
              <a:t>b</a:t>
            </a:r>
            <a:r>
              <a:rPr lang="zh-CN" altLang="en-US" sz="5000" b="1" dirty="0">
                <a:solidFill>
                  <a:srgbClr val="FF3399"/>
                </a:solidFill>
              </a:rPr>
              <a:t>、</a:t>
            </a:r>
            <a:r>
              <a:rPr lang="en-US" altLang="zh-CN" sz="5000" b="1" i="1" dirty="0">
                <a:solidFill>
                  <a:srgbClr val="FF3399"/>
                </a:solidFill>
              </a:rPr>
              <a:t>c</a:t>
            </a:r>
            <a:r>
              <a:rPr lang="zh-CN" altLang="en-US" sz="5000" b="1" dirty="0">
                <a:solidFill>
                  <a:srgbClr val="FF3399"/>
                </a:solidFill>
              </a:rPr>
              <a:t>、</a:t>
            </a:r>
            <a:r>
              <a:rPr lang="en-US" altLang="zh-CN" sz="5000" b="1" i="1" dirty="0">
                <a:solidFill>
                  <a:srgbClr val="FF3399"/>
                </a:solidFill>
              </a:rPr>
              <a:t>d</a:t>
            </a:r>
            <a:r>
              <a:rPr lang="zh-CN" altLang="en-US" sz="5000" b="1" dirty="0"/>
              <a:t>分别是什么要素（被测要素</a:t>
            </a:r>
            <a:r>
              <a:rPr lang="en-US" altLang="zh-CN" sz="5000" b="1" dirty="0"/>
              <a:t>,</a:t>
            </a:r>
            <a:r>
              <a:rPr lang="zh-CN" altLang="en-US" sz="5000" b="1" dirty="0"/>
              <a:t>单一  </a:t>
            </a:r>
          </a:p>
          <a:p>
            <a:pPr algn="l" eaLnBrk="1" hangingPunct="1">
              <a:lnSpc>
                <a:spcPct val="120000"/>
              </a:lnSpc>
            </a:pPr>
            <a:r>
              <a:rPr lang="zh-CN" altLang="en-US" sz="5000" b="1" dirty="0"/>
              <a:t>    要素</a:t>
            </a:r>
            <a:r>
              <a:rPr lang="en-US" altLang="zh-CN" sz="5000" b="1" dirty="0"/>
              <a:t>,</a:t>
            </a:r>
            <a:r>
              <a:rPr lang="zh-CN" altLang="en-US" sz="5000" b="1" dirty="0"/>
              <a:t>关联要素</a:t>
            </a:r>
            <a:r>
              <a:rPr lang="en-US" altLang="zh-CN" sz="5000" b="1" dirty="0"/>
              <a:t>,</a:t>
            </a:r>
            <a:r>
              <a:rPr lang="zh-CN" altLang="en-US" sz="5000" b="1" dirty="0"/>
              <a:t>基准要素</a:t>
            </a:r>
            <a:r>
              <a:rPr lang="en-US" altLang="zh-CN" sz="5000" b="1" dirty="0"/>
              <a:t>,</a:t>
            </a:r>
            <a:r>
              <a:rPr lang="zh-CN" altLang="en-US" sz="5000" b="1" dirty="0"/>
              <a:t>组合要素</a:t>
            </a:r>
            <a:r>
              <a:rPr lang="en-US" altLang="zh-CN" sz="5000" b="1" dirty="0"/>
              <a:t>,</a:t>
            </a:r>
            <a:r>
              <a:rPr lang="zh-CN" altLang="en-US" sz="5000" b="1" dirty="0"/>
              <a:t>导出要素） ？</a:t>
            </a:r>
          </a:p>
        </p:txBody>
      </p:sp>
      <p:sp>
        <p:nvSpPr>
          <p:cNvPr id="32778" name="Text Box 10"/>
          <p:cNvSpPr txBox="1">
            <a:spLocks noChangeArrowheads="1"/>
          </p:cNvSpPr>
          <p:nvPr/>
        </p:nvSpPr>
        <p:spPr bwMode="auto">
          <a:xfrm>
            <a:off x="3405304" y="845802"/>
            <a:ext cx="5298224" cy="8839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5000" b="1" dirty="0"/>
              <a:t>作业题解释</a:t>
            </a:r>
          </a:p>
        </p:txBody>
      </p:sp>
      <p:grpSp>
        <p:nvGrpSpPr>
          <p:cNvPr id="32781" name="Group 13"/>
          <p:cNvGrpSpPr>
            <a:grpSpLocks/>
          </p:cNvGrpSpPr>
          <p:nvPr/>
        </p:nvGrpSpPr>
        <p:grpSpPr bwMode="auto">
          <a:xfrm>
            <a:off x="3485193" y="3734633"/>
            <a:ext cx="10876359" cy="9183471"/>
            <a:chOff x="2031" y="1897"/>
            <a:chExt cx="5636" cy="4445"/>
          </a:xfrm>
        </p:grpSpPr>
        <p:pic>
          <p:nvPicPr>
            <p:cNvPr id="41990"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31" y="1897"/>
              <a:ext cx="5636" cy="3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991" name="Text Box 12"/>
            <p:cNvSpPr txBox="1">
              <a:spLocks noChangeArrowheads="1"/>
            </p:cNvSpPr>
            <p:nvPr/>
          </p:nvSpPr>
          <p:spPr bwMode="auto">
            <a:xfrm>
              <a:off x="2389" y="5994"/>
              <a:ext cx="3817" cy="3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4000" b="1"/>
                <a:t>图 </a:t>
              </a:r>
              <a:r>
                <a:rPr lang="en-US" altLang="zh-CN" sz="4000" b="1"/>
                <a:t>4.47 </a:t>
              </a:r>
              <a:r>
                <a:rPr lang="zh-CN" altLang="en-US" sz="4000" b="1"/>
                <a:t>作业题</a:t>
              </a:r>
              <a:r>
                <a:rPr lang="en-US" altLang="zh-CN" sz="4000" b="1"/>
                <a:t>1</a:t>
              </a:r>
              <a:r>
                <a:rPr lang="zh-CN" altLang="en-US" sz="4000" b="1"/>
                <a:t>图</a:t>
              </a:r>
            </a:p>
          </p:txBody>
        </p:sp>
      </p:grpSp>
      <p:sp>
        <p:nvSpPr>
          <p:cNvPr id="8" name="圆角矩形 7">
            <a:hlinkClick r:id="rId3" action="ppaction://hlinksldjump"/>
          </p:cNvPr>
          <p:cNvSpPr/>
          <p:nvPr/>
        </p:nvSpPr>
        <p:spPr bwMode="auto">
          <a:xfrm>
            <a:off x="14390824" y="12883020"/>
            <a:ext cx="2338098" cy="596761"/>
          </a:xfrm>
          <a:prstGeom prst="roundRect">
            <a:avLst/>
          </a:prstGeom>
          <a:noFill/>
          <a:ln w="57150" cap="flat" cmpd="sng" algn="ctr">
            <a:solidFill>
              <a:schemeClr val="accent5">
                <a:lumMod val="75000"/>
              </a:schemeClr>
            </a:solidFill>
            <a:prstDash val="solid"/>
            <a:round/>
            <a:headEnd type="none" w="med" len="med"/>
            <a:tailEnd type="none" w="med" len="med"/>
          </a:ln>
          <a:effectLst/>
          <a:extLst/>
        </p:spPr>
        <p:txBody>
          <a:bodyPr vert="horz" wrap="square" lIns="113422" tIns="56711" rIns="113422" bIns="56711" numCol="1" rtlCol="0" anchor="t" anchorCtr="0" compatLnSpc="1">
            <a:prstTxWarp prst="textNoShape">
              <a:avLst/>
            </a:prstTxWarp>
          </a:bodyPr>
          <a:lstStyle/>
          <a:p>
            <a:pPr defTabSz="1134222"/>
            <a:r>
              <a:rPr lang="zh-CN" altLang="en-US" b="1" dirty="0"/>
              <a:t>返 回 </a:t>
            </a:r>
            <a:r>
              <a:rPr lang="zh-CN" altLang="en-US" b="1" dirty="0">
                <a:solidFill>
                  <a:srgbClr val="C00000"/>
                </a:solidFill>
              </a:rPr>
              <a:t>目 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778"/>
                                        </p:tgtEl>
                                        <p:attrNameLst>
                                          <p:attrName>style.visibility</p:attrName>
                                        </p:attrNameLst>
                                      </p:cBhvr>
                                      <p:to>
                                        <p:strVal val="visible"/>
                                      </p:to>
                                    </p:set>
                                    <p:animEffect transition="in" filter="wipe(left)">
                                      <p:cBhvr>
                                        <p:cTn id="7" dur="500"/>
                                        <p:tgtEl>
                                          <p:spTgt spid="3277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2776"/>
                                        </p:tgtEl>
                                        <p:attrNameLst>
                                          <p:attrName>style.visibility</p:attrName>
                                        </p:attrNameLst>
                                      </p:cBhvr>
                                      <p:to>
                                        <p:strVal val="visible"/>
                                      </p:to>
                                    </p:set>
                                    <p:animEffect transition="in" filter="wipe(left)">
                                      <p:cBhvr>
                                        <p:cTn id="12" dur="300"/>
                                        <p:tgtEl>
                                          <p:spTgt spid="3277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nodeType="clickEffect">
                                  <p:stCondLst>
                                    <p:cond delay="0"/>
                                  </p:stCondLst>
                                  <p:childTnLst>
                                    <p:set>
                                      <p:cBhvr>
                                        <p:cTn id="16" dur="1" fill="hold">
                                          <p:stCondLst>
                                            <p:cond delay="0"/>
                                          </p:stCondLst>
                                        </p:cTn>
                                        <p:tgtEl>
                                          <p:spTgt spid="32781"/>
                                        </p:tgtEl>
                                        <p:attrNameLst>
                                          <p:attrName>style.visibility</p:attrName>
                                        </p:attrNameLst>
                                      </p:cBhvr>
                                      <p:to>
                                        <p:strVal val="visible"/>
                                      </p:to>
                                    </p:set>
                                    <p:anim calcmode="lin" valueType="num">
                                      <p:cBhvr additive="base">
                                        <p:cTn id="17" dur="500" fill="hold"/>
                                        <p:tgtEl>
                                          <p:spTgt spid="32781"/>
                                        </p:tgtEl>
                                        <p:attrNameLst>
                                          <p:attrName>ppt_x</p:attrName>
                                        </p:attrNameLst>
                                      </p:cBhvr>
                                      <p:tavLst>
                                        <p:tav tm="0">
                                          <p:val>
                                            <p:strVal val="0-#ppt_w/2"/>
                                          </p:val>
                                        </p:tav>
                                        <p:tav tm="100000">
                                          <p:val>
                                            <p:strVal val="#ppt_x"/>
                                          </p:val>
                                        </p:tav>
                                      </p:tavLst>
                                    </p:anim>
                                    <p:anim calcmode="lin" valueType="num">
                                      <p:cBhvr additive="base">
                                        <p:cTn id="18" dur="500" fill="hold"/>
                                        <p:tgtEl>
                                          <p:spTgt spid="327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6" grpId="0" autoUpdateAnimBg="0"/>
      <p:bldP spid="32778"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5"/>
          <p:cNvSpPr>
            <a:spLocks noGrp="1"/>
          </p:cNvSpPr>
          <p:nvPr>
            <p:ph type="sldNum" sz="quarter" idx="12"/>
          </p:nvPr>
        </p:nvSpPr>
        <p:spPr>
          <a:noFill/>
        </p:spPr>
        <p:txBody>
          <a:bodyPr/>
          <a:lstStyle>
            <a:lvl1pPr defTabSz="1915969" eaLnBrk="0" hangingPunct="0">
              <a:defRPr kumimoji="1" sz="3000">
                <a:solidFill>
                  <a:schemeClr val="tx1"/>
                </a:solidFill>
                <a:latin typeface="Times New Roman" pitchFamily="18" charset="0"/>
                <a:ea typeface="宋体" pitchFamily="2" charset="-122"/>
              </a:defRPr>
            </a:lvl1pPr>
            <a:lvl2pPr marL="921555" indent="-354444" defTabSz="1915969" eaLnBrk="0" hangingPunct="0">
              <a:defRPr kumimoji="1" sz="3000">
                <a:solidFill>
                  <a:schemeClr val="tx1"/>
                </a:solidFill>
                <a:latin typeface="Times New Roman" pitchFamily="18" charset="0"/>
                <a:ea typeface="宋体" pitchFamily="2" charset="-122"/>
              </a:defRPr>
            </a:lvl2pPr>
            <a:lvl3pPr marL="1417777" indent="-283555" defTabSz="1915969" eaLnBrk="0" hangingPunct="0">
              <a:defRPr kumimoji="1" sz="3000">
                <a:solidFill>
                  <a:schemeClr val="tx1"/>
                </a:solidFill>
                <a:latin typeface="Times New Roman" pitchFamily="18" charset="0"/>
                <a:ea typeface="宋体" pitchFamily="2" charset="-122"/>
              </a:defRPr>
            </a:lvl3pPr>
            <a:lvl4pPr marL="1984888" indent="-283555" defTabSz="1915969" eaLnBrk="0" hangingPunct="0">
              <a:defRPr kumimoji="1" sz="3000">
                <a:solidFill>
                  <a:schemeClr val="tx1"/>
                </a:solidFill>
                <a:latin typeface="Times New Roman" pitchFamily="18" charset="0"/>
                <a:ea typeface="宋体" pitchFamily="2" charset="-122"/>
              </a:defRPr>
            </a:lvl4pPr>
            <a:lvl5pPr marL="2551999" indent="-283555" defTabSz="1915969" eaLnBrk="0" hangingPunct="0">
              <a:defRPr kumimoji="1" sz="3000">
                <a:solidFill>
                  <a:schemeClr val="tx1"/>
                </a:solidFill>
                <a:latin typeface="Times New Roman" pitchFamily="18" charset="0"/>
                <a:ea typeface="宋体" pitchFamily="2" charset="-122"/>
              </a:defRPr>
            </a:lvl5pPr>
            <a:lvl6pPr marL="3119110"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6pPr>
            <a:lvl7pPr marL="3686221"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7pPr>
            <a:lvl8pPr marL="425333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8pPr>
            <a:lvl9pPr marL="482044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9pPr>
          </a:lstStyle>
          <a:p>
            <a:pPr eaLnBrk="1" hangingPunct="1"/>
            <a:fld id="{E15BFF9E-A946-4C0F-9689-D473D3016168}" type="slidenum">
              <a:rPr lang="en-US" altLang="zh-CN" sz="4100">
                <a:solidFill>
                  <a:srgbClr val="0000FF"/>
                </a:solidFill>
              </a:rPr>
              <a:pPr eaLnBrk="1" hangingPunct="1"/>
              <a:t>5</a:t>
            </a:fld>
            <a:endParaRPr lang="en-US" altLang="zh-CN" sz="4100">
              <a:solidFill>
                <a:srgbClr val="0000FF"/>
              </a:solidFill>
            </a:endParaRPr>
          </a:p>
        </p:txBody>
      </p:sp>
      <p:grpSp>
        <p:nvGrpSpPr>
          <p:cNvPr id="59396" name="Group 4"/>
          <p:cNvGrpSpPr>
            <a:grpSpLocks/>
          </p:cNvGrpSpPr>
          <p:nvPr/>
        </p:nvGrpSpPr>
        <p:grpSpPr bwMode="auto">
          <a:xfrm>
            <a:off x="2752349" y="5043217"/>
            <a:ext cx="12846728" cy="7783899"/>
            <a:chOff x="630" y="1776"/>
            <a:chExt cx="4540" cy="2395"/>
          </a:xfrm>
        </p:grpSpPr>
        <p:pic>
          <p:nvPicPr>
            <p:cNvPr id="6151"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0" y="1776"/>
              <a:ext cx="4540" cy="2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152" name="Text Box 6"/>
            <p:cNvSpPr txBox="1">
              <a:spLocks noChangeArrowheads="1"/>
            </p:cNvSpPr>
            <p:nvPr/>
          </p:nvSpPr>
          <p:spPr bwMode="auto">
            <a:xfrm>
              <a:off x="1756" y="3943"/>
              <a:ext cx="1964" cy="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4564" tIns="77281" rIns="154564" bIns="77281">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sz="3800"/>
                <a:t>图</a:t>
              </a:r>
              <a:r>
                <a:rPr lang="en-US" altLang="zh-CN" sz="3800"/>
                <a:t>4.2    </a:t>
              </a:r>
              <a:r>
                <a:rPr lang="zh-CN" altLang="en-US" sz="3800" b="1"/>
                <a:t>零件的几何要素</a:t>
              </a:r>
            </a:p>
          </p:txBody>
        </p:sp>
      </p:grpSp>
      <p:sp>
        <p:nvSpPr>
          <p:cNvPr id="59399" name="Text Box 7"/>
          <p:cNvSpPr txBox="1">
            <a:spLocks noChangeArrowheads="1"/>
          </p:cNvSpPr>
          <p:nvPr/>
        </p:nvSpPr>
        <p:spPr bwMode="auto">
          <a:xfrm>
            <a:off x="2009050" y="1398468"/>
            <a:ext cx="14010288" cy="1039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91721" tIns="95859" rIns="191721" bIns="95859">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en-US" altLang="zh-CN" sz="5500" b="1" dirty="0">
                <a:latin typeface="宋体" pitchFamily="2" charset="-122"/>
              </a:rPr>
              <a:t>4.1.2 </a:t>
            </a:r>
            <a:r>
              <a:rPr lang="zh-CN" altLang="en-US" sz="5500" b="1" dirty="0">
                <a:latin typeface="宋体" pitchFamily="2" charset="-122"/>
              </a:rPr>
              <a:t>几何误差的研究对象</a:t>
            </a:r>
            <a:r>
              <a:rPr lang="en-US" altLang="zh-CN" sz="5500" b="1" dirty="0"/>
              <a:t>——</a:t>
            </a:r>
            <a:r>
              <a:rPr lang="zh-CN" altLang="en-US" sz="5500" b="1" dirty="0">
                <a:solidFill>
                  <a:srgbClr val="FF3399"/>
                </a:solidFill>
                <a:latin typeface="宋体" pitchFamily="2" charset="-122"/>
              </a:rPr>
              <a:t>几何要素</a:t>
            </a:r>
            <a:r>
              <a:rPr lang="zh-CN" altLang="en-US" sz="5500" b="1" dirty="0">
                <a:solidFill>
                  <a:srgbClr val="FF3300"/>
                </a:solidFill>
                <a:latin typeface="宋体" pitchFamily="2" charset="-122"/>
              </a:rPr>
              <a:t> </a:t>
            </a:r>
          </a:p>
        </p:txBody>
      </p:sp>
      <p:sp>
        <p:nvSpPr>
          <p:cNvPr id="59400" name="Text Box 8"/>
          <p:cNvSpPr txBox="1">
            <a:spLocks noChangeArrowheads="1"/>
          </p:cNvSpPr>
          <p:nvPr/>
        </p:nvSpPr>
        <p:spPr bwMode="auto">
          <a:xfrm>
            <a:off x="2477401" y="2693401"/>
            <a:ext cx="15382410" cy="8070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4500" b="1"/>
              <a:t>构成零件几何特征的</a:t>
            </a:r>
            <a:r>
              <a:rPr lang="zh-CN" altLang="en-US" sz="4500" b="1">
                <a:solidFill>
                  <a:srgbClr val="FF3399"/>
                </a:solidFill>
              </a:rPr>
              <a:t>点、线、面称为几何要素</a:t>
            </a:r>
            <a:r>
              <a:rPr lang="zh-CN" altLang="en-US" sz="4500" b="1"/>
              <a:t>。</a:t>
            </a:r>
          </a:p>
        </p:txBody>
      </p:sp>
      <p:sp>
        <p:nvSpPr>
          <p:cNvPr id="59401" name="Text Box 9"/>
          <p:cNvSpPr txBox="1">
            <a:spLocks noChangeArrowheads="1"/>
          </p:cNvSpPr>
          <p:nvPr/>
        </p:nvSpPr>
        <p:spPr bwMode="auto">
          <a:xfrm>
            <a:off x="2528628" y="3810866"/>
            <a:ext cx="13269341" cy="8070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4500" b="1"/>
              <a:t>如图</a:t>
            </a:r>
            <a:r>
              <a:rPr lang="en-US" altLang="zh-CN" sz="4500" b="1"/>
              <a:t>4.2 </a:t>
            </a:r>
            <a:r>
              <a:rPr lang="zh-CN" altLang="en-US" sz="4500" b="1"/>
              <a:t>所示的零件就是由多种几何要素组成的。</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9399">
                                            <p:txEl>
                                              <p:pRg st="0" end="0"/>
                                            </p:txEl>
                                          </p:spTgt>
                                        </p:tgtEl>
                                        <p:attrNameLst>
                                          <p:attrName>style.visibility</p:attrName>
                                        </p:attrNameLst>
                                      </p:cBhvr>
                                      <p:to>
                                        <p:strVal val="visible"/>
                                      </p:to>
                                    </p:set>
                                    <p:animEffect transition="in" filter="wipe(left)">
                                      <p:cBhvr>
                                        <p:cTn id="7" dur="300"/>
                                        <p:tgtEl>
                                          <p:spTgt spid="5939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9400"/>
                                        </p:tgtEl>
                                        <p:attrNameLst>
                                          <p:attrName>style.visibility</p:attrName>
                                        </p:attrNameLst>
                                      </p:cBhvr>
                                      <p:to>
                                        <p:strVal val="visible"/>
                                      </p:to>
                                    </p:set>
                                    <p:animEffect transition="in" filter="wipe(left)">
                                      <p:cBhvr>
                                        <p:cTn id="12" dur="300"/>
                                        <p:tgtEl>
                                          <p:spTgt spid="5940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59401"/>
                                        </p:tgtEl>
                                        <p:attrNameLst>
                                          <p:attrName>style.visibility</p:attrName>
                                        </p:attrNameLst>
                                      </p:cBhvr>
                                      <p:to>
                                        <p:strVal val="visible"/>
                                      </p:to>
                                    </p:set>
                                    <p:animEffect transition="in" filter="wipe(left)">
                                      <p:cBhvr>
                                        <p:cTn id="17" dur="300"/>
                                        <p:tgtEl>
                                          <p:spTgt spid="5940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4" fill="hold" nodeType="clickEffect">
                                  <p:stCondLst>
                                    <p:cond delay="0"/>
                                  </p:stCondLst>
                                  <p:childTnLst>
                                    <p:set>
                                      <p:cBhvr>
                                        <p:cTn id="21" dur="1" fill="hold">
                                          <p:stCondLst>
                                            <p:cond delay="0"/>
                                          </p:stCondLst>
                                        </p:cTn>
                                        <p:tgtEl>
                                          <p:spTgt spid="59396"/>
                                        </p:tgtEl>
                                        <p:attrNameLst>
                                          <p:attrName>style.visibility</p:attrName>
                                        </p:attrNameLst>
                                      </p:cBhvr>
                                      <p:to>
                                        <p:strVal val="visible"/>
                                      </p:to>
                                    </p:set>
                                    <p:anim calcmode="lin" valueType="num">
                                      <p:cBhvr additive="base">
                                        <p:cTn id="22" dur="500" fill="hold"/>
                                        <p:tgtEl>
                                          <p:spTgt spid="59396"/>
                                        </p:tgtEl>
                                        <p:attrNameLst>
                                          <p:attrName>ppt_x</p:attrName>
                                        </p:attrNameLst>
                                      </p:cBhvr>
                                      <p:tavLst>
                                        <p:tav tm="0">
                                          <p:val>
                                            <p:strVal val="#ppt_x"/>
                                          </p:val>
                                        </p:tav>
                                        <p:tav tm="100000">
                                          <p:val>
                                            <p:strVal val="#ppt_x"/>
                                          </p:val>
                                        </p:tav>
                                      </p:tavLst>
                                    </p:anim>
                                    <p:anim calcmode="lin" valueType="num">
                                      <p:cBhvr additive="base">
                                        <p:cTn id="23" dur="500" fill="hold"/>
                                        <p:tgtEl>
                                          <p:spTgt spid="593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9" grpId="0" build="p" autoUpdateAnimBg="0"/>
      <p:bldP spid="59400" grpId="0" autoUpdateAnimBg="0"/>
      <p:bldP spid="59401"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5"/>
          <p:cNvSpPr>
            <a:spLocks noGrp="1"/>
          </p:cNvSpPr>
          <p:nvPr>
            <p:ph type="sldNum" sz="quarter" idx="12"/>
          </p:nvPr>
        </p:nvSpPr>
        <p:spPr>
          <a:noFill/>
        </p:spPr>
        <p:txBody>
          <a:bodyPr/>
          <a:lstStyle>
            <a:lvl1pPr defTabSz="1915969" eaLnBrk="0" hangingPunct="0">
              <a:defRPr kumimoji="1" sz="3000">
                <a:solidFill>
                  <a:schemeClr val="tx1"/>
                </a:solidFill>
                <a:latin typeface="Times New Roman" pitchFamily="18" charset="0"/>
                <a:ea typeface="宋体" pitchFamily="2" charset="-122"/>
              </a:defRPr>
            </a:lvl1pPr>
            <a:lvl2pPr marL="921555" indent="-354444" defTabSz="1915969" eaLnBrk="0" hangingPunct="0">
              <a:defRPr kumimoji="1" sz="3000">
                <a:solidFill>
                  <a:schemeClr val="tx1"/>
                </a:solidFill>
                <a:latin typeface="Times New Roman" pitchFamily="18" charset="0"/>
                <a:ea typeface="宋体" pitchFamily="2" charset="-122"/>
              </a:defRPr>
            </a:lvl2pPr>
            <a:lvl3pPr marL="1417777" indent="-283555" defTabSz="1915969" eaLnBrk="0" hangingPunct="0">
              <a:defRPr kumimoji="1" sz="3000">
                <a:solidFill>
                  <a:schemeClr val="tx1"/>
                </a:solidFill>
                <a:latin typeface="Times New Roman" pitchFamily="18" charset="0"/>
                <a:ea typeface="宋体" pitchFamily="2" charset="-122"/>
              </a:defRPr>
            </a:lvl3pPr>
            <a:lvl4pPr marL="1984888" indent="-283555" defTabSz="1915969" eaLnBrk="0" hangingPunct="0">
              <a:defRPr kumimoji="1" sz="3000">
                <a:solidFill>
                  <a:schemeClr val="tx1"/>
                </a:solidFill>
                <a:latin typeface="Times New Roman" pitchFamily="18" charset="0"/>
                <a:ea typeface="宋体" pitchFamily="2" charset="-122"/>
              </a:defRPr>
            </a:lvl4pPr>
            <a:lvl5pPr marL="2551999" indent="-283555" defTabSz="1915969" eaLnBrk="0" hangingPunct="0">
              <a:defRPr kumimoji="1" sz="3000">
                <a:solidFill>
                  <a:schemeClr val="tx1"/>
                </a:solidFill>
                <a:latin typeface="Times New Roman" pitchFamily="18" charset="0"/>
                <a:ea typeface="宋体" pitchFamily="2" charset="-122"/>
              </a:defRPr>
            </a:lvl5pPr>
            <a:lvl6pPr marL="3119110"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6pPr>
            <a:lvl7pPr marL="3686221"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7pPr>
            <a:lvl8pPr marL="425333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8pPr>
            <a:lvl9pPr marL="482044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9pPr>
          </a:lstStyle>
          <a:p>
            <a:pPr eaLnBrk="1" hangingPunct="1"/>
            <a:fld id="{BF166690-95AF-4DC3-A3B9-98E0AA207B9D}" type="slidenum">
              <a:rPr lang="en-US" altLang="zh-CN" sz="4100">
                <a:solidFill>
                  <a:srgbClr val="0000FF"/>
                </a:solidFill>
              </a:rPr>
              <a:pPr eaLnBrk="1" hangingPunct="1"/>
              <a:t>6</a:t>
            </a:fld>
            <a:endParaRPr lang="en-US" altLang="zh-CN" sz="4100">
              <a:solidFill>
                <a:srgbClr val="0000FF"/>
              </a:solidFill>
            </a:endParaRPr>
          </a:p>
        </p:txBody>
      </p:sp>
      <p:sp>
        <p:nvSpPr>
          <p:cNvPr id="61444" name="Text Box 4"/>
          <p:cNvSpPr txBox="1">
            <a:spLocks noChangeArrowheads="1"/>
          </p:cNvSpPr>
          <p:nvPr/>
        </p:nvSpPr>
        <p:spPr bwMode="auto">
          <a:xfrm>
            <a:off x="2669672" y="1175384"/>
            <a:ext cx="6974391" cy="8070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4500" b="1" dirty="0">
                <a:solidFill>
                  <a:srgbClr val="FF3399"/>
                </a:solidFill>
              </a:rPr>
              <a:t>几何要素分类：</a:t>
            </a:r>
          </a:p>
        </p:txBody>
      </p:sp>
      <p:sp>
        <p:nvSpPr>
          <p:cNvPr id="61445" name="Text Box 5"/>
          <p:cNvSpPr txBox="1">
            <a:spLocks noChangeArrowheads="1"/>
          </p:cNvSpPr>
          <p:nvPr/>
        </p:nvSpPr>
        <p:spPr bwMode="auto">
          <a:xfrm>
            <a:off x="2687966" y="2132932"/>
            <a:ext cx="8249203" cy="8070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sz="4500" b="1" dirty="0"/>
              <a:t>1.  </a:t>
            </a:r>
            <a:r>
              <a:rPr lang="zh-CN" altLang="en-US" sz="4500" b="1" dirty="0"/>
              <a:t>按结构特征分</a:t>
            </a:r>
          </a:p>
        </p:txBody>
      </p:sp>
      <p:sp>
        <p:nvSpPr>
          <p:cNvPr id="61446" name="Text Box 6"/>
          <p:cNvSpPr txBox="1">
            <a:spLocks noChangeArrowheads="1"/>
          </p:cNvSpPr>
          <p:nvPr/>
        </p:nvSpPr>
        <p:spPr bwMode="auto">
          <a:xfrm>
            <a:off x="2360487" y="3137285"/>
            <a:ext cx="9956123" cy="8070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4500" b="1" dirty="0"/>
              <a:t>（</a:t>
            </a:r>
            <a:r>
              <a:rPr lang="en-US" altLang="zh-CN" sz="4500" b="1" dirty="0"/>
              <a:t>1</a:t>
            </a:r>
            <a:r>
              <a:rPr lang="zh-CN" altLang="en-US" sz="4500" b="1" dirty="0"/>
              <a:t>）组成要素（轮廓要素）</a:t>
            </a:r>
          </a:p>
        </p:txBody>
      </p:sp>
      <p:sp>
        <p:nvSpPr>
          <p:cNvPr id="61447" name="Text Box 7"/>
          <p:cNvSpPr txBox="1">
            <a:spLocks noChangeArrowheads="1"/>
          </p:cNvSpPr>
          <p:nvPr/>
        </p:nvSpPr>
        <p:spPr bwMode="auto">
          <a:xfrm>
            <a:off x="2714278" y="4120270"/>
            <a:ext cx="13095539" cy="8070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4500" b="1" dirty="0">
                <a:solidFill>
                  <a:srgbClr val="FF3399"/>
                </a:solidFill>
              </a:rPr>
              <a:t>组成要素</a:t>
            </a:r>
            <a:r>
              <a:rPr lang="zh-CN" altLang="en-US" sz="4500" b="1" dirty="0"/>
              <a:t>是指零件的表面或表面上的线。</a:t>
            </a:r>
          </a:p>
        </p:txBody>
      </p:sp>
      <p:sp>
        <p:nvSpPr>
          <p:cNvPr id="61448" name="Text Box 8"/>
          <p:cNvSpPr txBox="1">
            <a:spLocks noChangeArrowheads="1"/>
          </p:cNvSpPr>
          <p:nvPr/>
        </p:nvSpPr>
        <p:spPr bwMode="auto">
          <a:xfrm>
            <a:off x="1443474" y="4824208"/>
            <a:ext cx="14344214" cy="21920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50000"/>
              </a:lnSpc>
            </a:pPr>
            <a:r>
              <a:rPr lang="en-US" altLang="zh-CN" sz="4500" b="1" dirty="0"/>
              <a:t>  </a:t>
            </a:r>
            <a:r>
              <a:rPr lang="en-US" altLang="zh-CN" sz="4500" b="1" dirty="0"/>
              <a:t>       </a:t>
            </a:r>
            <a:r>
              <a:rPr lang="zh-CN" altLang="en-US" sz="4500" b="1" dirty="0"/>
              <a:t>例如</a:t>
            </a:r>
            <a:r>
              <a:rPr lang="zh-CN" altLang="en-US" sz="4500" b="1" dirty="0"/>
              <a:t>图</a:t>
            </a:r>
            <a:r>
              <a:rPr lang="en-US" altLang="zh-CN" sz="4500" b="1" dirty="0"/>
              <a:t>4.2</a:t>
            </a:r>
            <a:r>
              <a:rPr lang="zh-CN" altLang="en-US" sz="4500" b="1" dirty="0"/>
              <a:t>中的球面、圆柱面、圆锥面、端平面</a:t>
            </a:r>
            <a:r>
              <a:rPr lang="zh-CN" altLang="en-US" sz="4500" b="1" dirty="0"/>
              <a:t>和圆锥</a:t>
            </a:r>
            <a:r>
              <a:rPr lang="zh-CN" altLang="en-US" sz="4500" b="1" dirty="0"/>
              <a:t>面的素线。</a:t>
            </a:r>
          </a:p>
        </p:txBody>
      </p:sp>
      <p:grpSp>
        <p:nvGrpSpPr>
          <p:cNvPr id="61453" name="Group 13"/>
          <p:cNvGrpSpPr>
            <a:grpSpLocks/>
          </p:cNvGrpSpPr>
          <p:nvPr/>
        </p:nvGrpSpPr>
        <p:grpSpPr bwMode="auto">
          <a:xfrm>
            <a:off x="4706338" y="6425735"/>
            <a:ext cx="10182980" cy="6291344"/>
            <a:chOff x="1690" y="3238"/>
            <a:chExt cx="5566" cy="3226"/>
          </a:xfrm>
        </p:grpSpPr>
        <p:pic>
          <p:nvPicPr>
            <p:cNvPr id="7177" name="Picture 1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90" y="3238"/>
              <a:ext cx="5532" cy="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78" name="Text Box 11"/>
            <p:cNvSpPr txBox="1">
              <a:spLocks noChangeArrowheads="1"/>
            </p:cNvSpPr>
            <p:nvPr/>
          </p:nvSpPr>
          <p:spPr bwMode="auto">
            <a:xfrm>
              <a:off x="3062" y="6084"/>
              <a:ext cx="4194" cy="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4564" tIns="77281" rIns="154564" bIns="77281">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sz="3800"/>
                <a:t>图</a:t>
              </a:r>
              <a:r>
                <a:rPr lang="en-US" altLang="zh-CN" sz="3800"/>
                <a:t>4.2    </a:t>
              </a:r>
              <a:r>
                <a:rPr lang="zh-CN" altLang="en-US" sz="3800" b="1"/>
                <a:t>零件的几何要素</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1444"/>
                                        </p:tgtEl>
                                        <p:attrNameLst>
                                          <p:attrName>style.visibility</p:attrName>
                                        </p:attrNameLst>
                                      </p:cBhvr>
                                      <p:to>
                                        <p:strVal val="visible"/>
                                      </p:to>
                                    </p:set>
                                    <p:animEffect transition="in" filter="wipe(left)">
                                      <p:cBhvr>
                                        <p:cTn id="7" dur="500"/>
                                        <p:tgtEl>
                                          <p:spTgt spid="6144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1445"/>
                                        </p:tgtEl>
                                        <p:attrNameLst>
                                          <p:attrName>style.visibility</p:attrName>
                                        </p:attrNameLst>
                                      </p:cBhvr>
                                      <p:to>
                                        <p:strVal val="visible"/>
                                      </p:to>
                                    </p:set>
                                    <p:animEffect transition="in" filter="wipe(left)">
                                      <p:cBhvr>
                                        <p:cTn id="12" dur="300"/>
                                        <p:tgtEl>
                                          <p:spTgt spid="6144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61446"/>
                                        </p:tgtEl>
                                        <p:attrNameLst>
                                          <p:attrName>style.visibility</p:attrName>
                                        </p:attrNameLst>
                                      </p:cBhvr>
                                      <p:to>
                                        <p:strVal val="visible"/>
                                      </p:to>
                                    </p:set>
                                    <p:animEffect transition="in" filter="wipe(left)">
                                      <p:cBhvr>
                                        <p:cTn id="17" dur="300"/>
                                        <p:tgtEl>
                                          <p:spTgt spid="6144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61447"/>
                                        </p:tgtEl>
                                        <p:attrNameLst>
                                          <p:attrName>style.visibility</p:attrName>
                                        </p:attrNameLst>
                                      </p:cBhvr>
                                      <p:to>
                                        <p:strVal val="visible"/>
                                      </p:to>
                                    </p:set>
                                    <p:animEffect transition="in" filter="wipe(left)">
                                      <p:cBhvr>
                                        <p:cTn id="22" dur="300"/>
                                        <p:tgtEl>
                                          <p:spTgt spid="61447"/>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61453"/>
                                        </p:tgtEl>
                                        <p:attrNameLst>
                                          <p:attrName>style.visibility</p:attrName>
                                        </p:attrNameLst>
                                      </p:cBhvr>
                                      <p:to>
                                        <p:strVal val="visible"/>
                                      </p:to>
                                    </p:set>
                                    <p:anim calcmode="lin" valueType="num">
                                      <p:cBhvr additive="base">
                                        <p:cTn id="27" dur="500" fill="hold"/>
                                        <p:tgtEl>
                                          <p:spTgt spid="61453"/>
                                        </p:tgtEl>
                                        <p:attrNameLst>
                                          <p:attrName>ppt_x</p:attrName>
                                        </p:attrNameLst>
                                      </p:cBhvr>
                                      <p:tavLst>
                                        <p:tav tm="0">
                                          <p:val>
                                            <p:strVal val="0-#ppt_w/2"/>
                                          </p:val>
                                        </p:tav>
                                        <p:tav tm="100000">
                                          <p:val>
                                            <p:strVal val="#ppt_x"/>
                                          </p:val>
                                        </p:tav>
                                      </p:tavLst>
                                    </p:anim>
                                    <p:anim calcmode="lin" valueType="num">
                                      <p:cBhvr additive="base">
                                        <p:cTn id="28" dur="500" fill="hold"/>
                                        <p:tgtEl>
                                          <p:spTgt spid="61453"/>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61448"/>
                                        </p:tgtEl>
                                        <p:attrNameLst>
                                          <p:attrName>style.visibility</p:attrName>
                                        </p:attrNameLst>
                                      </p:cBhvr>
                                      <p:to>
                                        <p:strVal val="visible"/>
                                      </p:to>
                                    </p:set>
                                    <p:animEffect transition="in" filter="wipe(left)">
                                      <p:cBhvr>
                                        <p:cTn id="33" dur="300"/>
                                        <p:tgtEl>
                                          <p:spTgt spid="614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4" grpId="0"/>
      <p:bldP spid="61445" grpId="0" autoUpdateAnimBg="0"/>
      <p:bldP spid="61446" grpId="0" autoUpdateAnimBg="0"/>
      <p:bldP spid="61447" grpId="0" autoUpdateAnimBg="0"/>
      <p:bldP spid="61448"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5"/>
          <p:cNvSpPr>
            <a:spLocks noGrp="1"/>
          </p:cNvSpPr>
          <p:nvPr>
            <p:ph type="sldNum" sz="quarter" idx="12"/>
          </p:nvPr>
        </p:nvSpPr>
        <p:spPr>
          <a:noFill/>
        </p:spPr>
        <p:txBody>
          <a:bodyPr/>
          <a:lstStyle>
            <a:lvl1pPr defTabSz="1915969" eaLnBrk="0" hangingPunct="0">
              <a:defRPr kumimoji="1" sz="3000">
                <a:solidFill>
                  <a:schemeClr val="tx1"/>
                </a:solidFill>
                <a:latin typeface="Times New Roman" pitchFamily="18" charset="0"/>
                <a:ea typeface="宋体" pitchFamily="2" charset="-122"/>
              </a:defRPr>
            </a:lvl1pPr>
            <a:lvl2pPr marL="921555" indent="-354444" defTabSz="1915969" eaLnBrk="0" hangingPunct="0">
              <a:defRPr kumimoji="1" sz="3000">
                <a:solidFill>
                  <a:schemeClr val="tx1"/>
                </a:solidFill>
                <a:latin typeface="Times New Roman" pitchFamily="18" charset="0"/>
                <a:ea typeface="宋体" pitchFamily="2" charset="-122"/>
              </a:defRPr>
            </a:lvl2pPr>
            <a:lvl3pPr marL="1417777" indent="-283555" defTabSz="1915969" eaLnBrk="0" hangingPunct="0">
              <a:defRPr kumimoji="1" sz="3000">
                <a:solidFill>
                  <a:schemeClr val="tx1"/>
                </a:solidFill>
                <a:latin typeface="Times New Roman" pitchFamily="18" charset="0"/>
                <a:ea typeface="宋体" pitchFamily="2" charset="-122"/>
              </a:defRPr>
            </a:lvl3pPr>
            <a:lvl4pPr marL="1984888" indent="-283555" defTabSz="1915969" eaLnBrk="0" hangingPunct="0">
              <a:defRPr kumimoji="1" sz="3000">
                <a:solidFill>
                  <a:schemeClr val="tx1"/>
                </a:solidFill>
                <a:latin typeface="Times New Roman" pitchFamily="18" charset="0"/>
                <a:ea typeface="宋体" pitchFamily="2" charset="-122"/>
              </a:defRPr>
            </a:lvl4pPr>
            <a:lvl5pPr marL="2551999" indent="-283555" defTabSz="1915969" eaLnBrk="0" hangingPunct="0">
              <a:defRPr kumimoji="1" sz="3000">
                <a:solidFill>
                  <a:schemeClr val="tx1"/>
                </a:solidFill>
                <a:latin typeface="Times New Roman" pitchFamily="18" charset="0"/>
                <a:ea typeface="宋体" pitchFamily="2" charset="-122"/>
              </a:defRPr>
            </a:lvl5pPr>
            <a:lvl6pPr marL="3119110"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6pPr>
            <a:lvl7pPr marL="3686221"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7pPr>
            <a:lvl8pPr marL="425333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8pPr>
            <a:lvl9pPr marL="482044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9pPr>
          </a:lstStyle>
          <a:p>
            <a:pPr eaLnBrk="1" hangingPunct="1"/>
            <a:fld id="{639D2EF4-B637-4049-8B57-1A9903E76252}" type="slidenum">
              <a:rPr lang="en-US" altLang="zh-CN" sz="4100">
                <a:solidFill>
                  <a:srgbClr val="0000FF"/>
                </a:solidFill>
              </a:rPr>
              <a:pPr eaLnBrk="1" hangingPunct="1"/>
              <a:t>7</a:t>
            </a:fld>
            <a:endParaRPr lang="en-US" altLang="zh-CN" sz="4100">
              <a:solidFill>
                <a:srgbClr val="0000FF"/>
              </a:solidFill>
            </a:endParaRPr>
          </a:p>
        </p:txBody>
      </p:sp>
      <p:sp>
        <p:nvSpPr>
          <p:cNvPr id="62468" name="Text Box 4"/>
          <p:cNvSpPr txBox="1">
            <a:spLocks noChangeArrowheads="1"/>
          </p:cNvSpPr>
          <p:nvPr/>
        </p:nvSpPr>
        <p:spPr bwMode="auto">
          <a:xfrm>
            <a:off x="1522840" y="622540"/>
            <a:ext cx="11443068" cy="7300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4000" b="1" dirty="0"/>
              <a:t>组成要素中按</a:t>
            </a:r>
            <a:r>
              <a:rPr lang="zh-CN" altLang="en-US" sz="4000" b="1" dirty="0">
                <a:solidFill>
                  <a:srgbClr val="FF3399"/>
                </a:solidFill>
              </a:rPr>
              <a:t>存在的状态</a:t>
            </a:r>
            <a:r>
              <a:rPr lang="zh-CN" altLang="en-US" sz="4000" b="1" dirty="0"/>
              <a:t>又可分为：</a:t>
            </a:r>
          </a:p>
        </p:txBody>
      </p:sp>
      <p:sp>
        <p:nvSpPr>
          <p:cNvPr id="62469" name="Text Box 5"/>
          <p:cNvSpPr txBox="1">
            <a:spLocks noChangeArrowheads="1"/>
          </p:cNvSpPr>
          <p:nvPr/>
        </p:nvSpPr>
        <p:spPr bwMode="auto">
          <a:xfrm>
            <a:off x="456939" y="1329489"/>
            <a:ext cx="14286541" cy="15918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sz="4000" b="1" dirty="0"/>
              <a:t>       （</a:t>
            </a:r>
            <a:r>
              <a:rPr lang="en-US" altLang="zh-CN" sz="4000" b="1" i="1" dirty="0"/>
              <a:t>a</a:t>
            </a:r>
            <a:r>
              <a:rPr lang="zh-CN" altLang="en-US" sz="4000" b="1" dirty="0"/>
              <a:t>） </a:t>
            </a:r>
            <a:r>
              <a:rPr lang="zh-CN" altLang="en-US" sz="4000" b="1" dirty="0">
                <a:solidFill>
                  <a:srgbClr val="FF3399"/>
                </a:solidFill>
              </a:rPr>
              <a:t>公称组成要素</a:t>
            </a:r>
            <a:r>
              <a:rPr lang="en-US" altLang="zh-CN" sz="4000" b="1" dirty="0"/>
              <a:t>—</a:t>
            </a:r>
            <a:r>
              <a:rPr lang="zh-CN" altLang="en-US" sz="4000" b="1" dirty="0"/>
              <a:t>是指由技术制图或其他方法确定的理论正确组成要素</a:t>
            </a:r>
            <a:r>
              <a:rPr lang="zh-CN" altLang="en-US" sz="4000" b="1" dirty="0"/>
              <a:t>。如</a:t>
            </a:r>
            <a:r>
              <a:rPr lang="zh-CN" altLang="en-US" sz="4000" b="1" dirty="0"/>
              <a:t>图</a:t>
            </a:r>
            <a:r>
              <a:rPr lang="en-US" altLang="zh-CN" sz="4000" b="1" dirty="0"/>
              <a:t>4.3</a:t>
            </a:r>
            <a:r>
              <a:rPr lang="zh-CN" altLang="en-US" sz="4000" b="1" dirty="0"/>
              <a:t>（</a:t>
            </a:r>
            <a:r>
              <a:rPr lang="en-US" altLang="zh-CN" sz="4000" b="1" dirty="0"/>
              <a:t>a)</a:t>
            </a:r>
            <a:r>
              <a:rPr lang="zh-CN" altLang="en-US" sz="4000" b="1" dirty="0"/>
              <a:t>所示。</a:t>
            </a:r>
          </a:p>
        </p:txBody>
      </p:sp>
      <p:sp>
        <p:nvSpPr>
          <p:cNvPr id="62479" name="Text Box 15"/>
          <p:cNvSpPr txBox="1">
            <a:spLocks noChangeArrowheads="1"/>
          </p:cNvSpPr>
          <p:nvPr/>
        </p:nvSpPr>
        <p:spPr bwMode="auto">
          <a:xfrm>
            <a:off x="1249111" y="2933739"/>
            <a:ext cx="16245933" cy="15918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sz="4000" b="1" dirty="0"/>
              <a:t>（</a:t>
            </a:r>
            <a:r>
              <a:rPr lang="en-US" altLang="zh-CN" sz="4000" b="1" i="1" dirty="0"/>
              <a:t>b</a:t>
            </a:r>
            <a:r>
              <a:rPr lang="zh-CN" altLang="en-US" sz="4000" b="1" dirty="0"/>
              <a:t>） </a:t>
            </a:r>
            <a:r>
              <a:rPr lang="zh-CN" altLang="en-US" sz="4000" b="1" dirty="0">
                <a:solidFill>
                  <a:srgbClr val="FF3399"/>
                </a:solidFill>
              </a:rPr>
              <a:t>实际（组成）要素</a:t>
            </a:r>
            <a:r>
              <a:rPr lang="en-US" altLang="zh-CN" sz="4000" b="1" dirty="0"/>
              <a:t>—</a:t>
            </a:r>
            <a:r>
              <a:rPr lang="zh-CN" altLang="en-US" sz="4000" b="1" dirty="0"/>
              <a:t>是指加工后零件上实际存在的要素。</a:t>
            </a:r>
            <a:endParaRPr lang="en-US" altLang="zh-CN" sz="4000" b="1" dirty="0"/>
          </a:p>
          <a:p>
            <a:pPr algn="l" eaLnBrk="1" hangingPunct="1">
              <a:lnSpc>
                <a:spcPct val="120000"/>
              </a:lnSpc>
            </a:pPr>
            <a:r>
              <a:rPr lang="en-US" altLang="zh-CN" sz="4000" b="1" dirty="0"/>
              <a:t>            </a:t>
            </a:r>
            <a:r>
              <a:rPr lang="zh-CN" altLang="en-US" sz="4000" b="1" dirty="0"/>
              <a:t>如</a:t>
            </a:r>
            <a:r>
              <a:rPr lang="zh-CN" altLang="en-US" sz="4000" b="1" dirty="0"/>
              <a:t>图</a:t>
            </a:r>
            <a:r>
              <a:rPr lang="en-US" altLang="zh-CN" sz="4000" b="1" dirty="0"/>
              <a:t>4.3</a:t>
            </a:r>
            <a:r>
              <a:rPr lang="zh-CN" altLang="en-US" sz="4000" b="1" dirty="0"/>
              <a:t>（</a:t>
            </a:r>
            <a:r>
              <a:rPr lang="en-US" altLang="zh-CN" sz="4000" b="1" dirty="0"/>
              <a:t>b)</a:t>
            </a:r>
            <a:r>
              <a:rPr lang="zh-CN" altLang="en-US" sz="4000" b="1" dirty="0"/>
              <a:t>所示。</a:t>
            </a:r>
          </a:p>
        </p:txBody>
      </p:sp>
      <p:pic>
        <p:nvPicPr>
          <p:cNvPr id="8201"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7281" y="7038270"/>
            <a:ext cx="4811578" cy="6651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cap="flat" cmpd="sng">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9986" y="7283009"/>
            <a:ext cx="5037486" cy="6161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220045" y="7245440"/>
            <a:ext cx="4939641" cy="626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17"/>
          <p:cNvSpPr>
            <a:spLocks noChangeArrowheads="1"/>
          </p:cNvSpPr>
          <p:nvPr/>
        </p:nvSpPr>
        <p:spPr bwMode="auto">
          <a:xfrm>
            <a:off x="1348601" y="4479949"/>
            <a:ext cx="15289715" cy="15918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3422" tIns="56711" rIns="113422" bIns="56711">
            <a:spAutoFit/>
          </a:bodyPr>
          <a:lstStyle/>
          <a:p>
            <a:pPr marL="567111" indent="-567111" algn="l">
              <a:lnSpc>
                <a:spcPct val="120000"/>
              </a:lnSpc>
              <a:buFontTx/>
              <a:buAutoNum type="alphaLcParenBoth" startAt="3"/>
            </a:pPr>
            <a:r>
              <a:rPr lang="zh-CN" altLang="en-US" sz="4000" b="1" dirty="0">
                <a:solidFill>
                  <a:srgbClr val="FF3300"/>
                </a:solidFill>
              </a:rPr>
              <a:t>提取组成要素</a:t>
            </a:r>
            <a:r>
              <a:rPr lang="en-US" altLang="zh-CN" sz="4000" b="1" dirty="0"/>
              <a:t>—</a:t>
            </a:r>
            <a:r>
              <a:rPr lang="zh-CN" altLang="en-US" sz="4000" b="1" dirty="0"/>
              <a:t>是指按规定的方法由实际（组成）要素提取有限数目的点  </a:t>
            </a:r>
            <a:r>
              <a:rPr lang="zh-CN" altLang="en-US" sz="4000" b="1" dirty="0"/>
              <a:t> </a:t>
            </a:r>
            <a:r>
              <a:rPr lang="zh-CN" altLang="en-US" sz="4000" b="1" dirty="0"/>
              <a:t>所形成的实际要素的近似替代。如图</a:t>
            </a:r>
            <a:r>
              <a:rPr lang="en-US" altLang="zh-CN" sz="4000" b="1" dirty="0"/>
              <a:t>4.3</a:t>
            </a:r>
            <a:r>
              <a:rPr lang="zh-CN" altLang="en-US" sz="4000" b="1" dirty="0"/>
              <a:t>（</a:t>
            </a:r>
            <a:r>
              <a:rPr lang="en-US" altLang="zh-CN" sz="4000" b="1" dirty="0"/>
              <a:t>c</a:t>
            </a:r>
            <a:r>
              <a:rPr lang="zh-CN" altLang="en-US" sz="4000" b="1" dirty="0"/>
              <a:t>）中所示。</a:t>
            </a:r>
          </a:p>
        </p:txBody>
      </p:sp>
      <p:sp>
        <p:nvSpPr>
          <p:cNvPr id="11" name="Text Box 5"/>
          <p:cNvSpPr txBox="1">
            <a:spLocks noChangeArrowheads="1"/>
          </p:cNvSpPr>
          <p:nvPr/>
        </p:nvSpPr>
        <p:spPr bwMode="auto">
          <a:xfrm>
            <a:off x="665415" y="5792728"/>
            <a:ext cx="15887351" cy="1130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sz="5500" dirty="0"/>
              <a:t> </a:t>
            </a:r>
            <a:r>
              <a:rPr lang="zh-CN" altLang="en-US" sz="4000" b="1" dirty="0"/>
              <a:t>在评定几何误差时，通常以</a:t>
            </a:r>
            <a:r>
              <a:rPr lang="zh-CN" altLang="en-US" sz="4000" b="1" dirty="0">
                <a:solidFill>
                  <a:srgbClr val="FF3300"/>
                </a:solidFill>
              </a:rPr>
              <a:t>提取</a:t>
            </a:r>
            <a:r>
              <a:rPr lang="zh-CN" altLang="en-US" sz="4000" b="1" dirty="0"/>
              <a:t>组成</a:t>
            </a:r>
            <a:r>
              <a:rPr lang="zh-CN" altLang="en-US" sz="4000" b="1" dirty="0">
                <a:solidFill>
                  <a:srgbClr val="FF3300"/>
                </a:solidFill>
              </a:rPr>
              <a:t>要素代替实际（组成）要素</a:t>
            </a:r>
            <a:r>
              <a:rPr lang="zh-CN" altLang="en-US" sz="4000" b="1" dirty="0"/>
              <a:t>。</a:t>
            </a:r>
          </a:p>
        </p:txBody>
      </p:sp>
      <p:sp>
        <p:nvSpPr>
          <p:cNvPr id="2" name="椭圆 1"/>
          <p:cNvSpPr/>
          <p:nvPr/>
        </p:nvSpPr>
        <p:spPr bwMode="auto">
          <a:xfrm>
            <a:off x="913354" y="7003164"/>
            <a:ext cx="3293095" cy="1123315"/>
          </a:xfrm>
          <a:prstGeom prst="ellipse">
            <a:avLst/>
          </a:prstGeom>
          <a:noFill/>
          <a:ln w="57150" cap="flat" cmpd="sng" algn="ctr">
            <a:solidFill>
              <a:srgbClr val="FF3300"/>
            </a:solidFill>
            <a:prstDash val="solid"/>
            <a:round/>
            <a:headEnd type="none" w="med" len="med"/>
            <a:tailEnd type="none" w="med" len="med"/>
          </a:ln>
          <a:effectLst/>
          <a:extLst/>
        </p:spPr>
        <p:txBody>
          <a:bodyPr vert="horz" wrap="square" lIns="113422" tIns="56711" rIns="113422" bIns="56711" numCol="1" rtlCol="0" anchor="t" anchorCtr="0" compatLnSpc="1">
            <a:prstTxWarp prst="textNoShape">
              <a:avLst/>
            </a:prstTxWarp>
          </a:bodyPr>
          <a:lstStyle/>
          <a:p>
            <a:pPr defTabSz="1134222"/>
            <a:endParaRPr lang="zh-CN" altLang="en-US"/>
          </a:p>
        </p:txBody>
      </p:sp>
      <p:sp>
        <p:nvSpPr>
          <p:cNvPr id="13" name="椭圆 12"/>
          <p:cNvSpPr/>
          <p:nvPr/>
        </p:nvSpPr>
        <p:spPr bwMode="auto">
          <a:xfrm>
            <a:off x="5534490" y="6987482"/>
            <a:ext cx="3293095" cy="1123315"/>
          </a:xfrm>
          <a:prstGeom prst="ellipse">
            <a:avLst/>
          </a:prstGeom>
          <a:noFill/>
          <a:ln w="57150" cap="flat" cmpd="sng" algn="ctr">
            <a:solidFill>
              <a:srgbClr val="FF3300"/>
            </a:solidFill>
            <a:prstDash val="solid"/>
            <a:round/>
            <a:headEnd type="none" w="med" len="med"/>
            <a:tailEnd type="none" w="med" len="med"/>
          </a:ln>
          <a:effectLst/>
          <a:extLst/>
        </p:spPr>
        <p:txBody>
          <a:bodyPr vert="horz" wrap="square" lIns="113422" tIns="56711" rIns="113422" bIns="56711" numCol="1" rtlCol="0" anchor="t" anchorCtr="0" compatLnSpc="1">
            <a:prstTxWarp prst="textNoShape">
              <a:avLst/>
            </a:prstTxWarp>
          </a:bodyPr>
          <a:lstStyle/>
          <a:p>
            <a:pPr defTabSz="1134222"/>
            <a:endParaRPr lang="zh-CN" altLang="en-US"/>
          </a:p>
        </p:txBody>
      </p:sp>
      <p:sp>
        <p:nvSpPr>
          <p:cNvPr id="14" name="椭圆 13"/>
          <p:cNvSpPr/>
          <p:nvPr/>
        </p:nvSpPr>
        <p:spPr bwMode="auto">
          <a:xfrm>
            <a:off x="10802918" y="6968061"/>
            <a:ext cx="3293095" cy="1123315"/>
          </a:xfrm>
          <a:prstGeom prst="ellipse">
            <a:avLst/>
          </a:prstGeom>
          <a:noFill/>
          <a:ln w="57150" cap="flat" cmpd="sng" algn="ctr">
            <a:solidFill>
              <a:srgbClr val="FF3300"/>
            </a:solidFill>
            <a:prstDash val="solid"/>
            <a:round/>
            <a:headEnd type="none" w="med" len="med"/>
            <a:tailEnd type="none" w="med" len="med"/>
          </a:ln>
          <a:effectLst/>
          <a:extLst/>
        </p:spPr>
        <p:txBody>
          <a:bodyPr vert="horz" wrap="square" lIns="113422" tIns="56711" rIns="113422" bIns="56711" numCol="1" rtlCol="0" anchor="t" anchorCtr="0" compatLnSpc="1">
            <a:prstTxWarp prst="textNoShape">
              <a:avLst/>
            </a:prstTxWarp>
          </a:bodyPr>
          <a:lstStyle/>
          <a:p>
            <a:pPr defTabSz="1134222"/>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2468"/>
                                        </p:tgtEl>
                                        <p:attrNameLst>
                                          <p:attrName>style.visibility</p:attrName>
                                        </p:attrNameLst>
                                      </p:cBhvr>
                                      <p:to>
                                        <p:strVal val="visible"/>
                                      </p:to>
                                    </p:set>
                                    <p:animEffect transition="in" filter="wipe(left)">
                                      <p:cBhvr>
                                        <p:cTn id="7" dur="300"/>
                                        <p:tgtEl>
                                          <p:spTgt spid="6246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2469"/>
                                        </p:tgtEl>
                                        <p:attrNameLst>
                                          <p:attrName>style.visibility</p:attrName>
                                        </p:attrNameLst>
                                      </p:cBhvr>
                                      <p:to>
                                        <p:strVal val="visible"/>
                                      </p:to>
                                    </p:set>
                                    <p:animEffect transition="in" filter="wipe(left)">
                                      <p:cBhvr>
                                        <p:cTn id="12" dur="300"/>
                                        <p:tgtEl>
                                          <p:spTgt spid="6246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nodeType="clickEffect">
                                  <p:stCondLst>
                                    <p:cond delay="0"/>
                                  </p:stCondLst>
                                  <p:childTnLst>
                                    <p:set>
                                      <p:cBhvr>
                                        <p:cTn id="16" dur="1" fill="hold">
                                          <p:stCondLst>
                                            <p:cond delay="0"/>
                                          </p:stCondLst>
                                        </p:cTn>
                                        <p:tgtEl>
                                          <p:spTgt spid="8201"/>
                                        </p:tgtEl>
                                        <p:attrNameLst>
                                          <p:attrName>style.visibility</p:attrName>
                                        </p:attrNameLst>
                                      </p:cBhvr>
                                      <p:to>
                                        <p:strVal val="visible"/>
                                      </p:to>
                                    </p:set>
                                    <p:anim calcmode="lin" valueType="num">
                                      <p:cBhvr additive="base">
                                        <p:cTn id="17" dur="500" fill="hold"/>
                                        <p:tgtEl>
                                          <p:spTgt spid="8201"/>
                                        </p:tgtEl>
                                        <p:attrNameLst>
                                          <p:attrName>ppt_x</p:attrName>
                                        </p:attrNameLst>
                                      </p:cBhvr>
                                      <p:tavLst>
                                        <p:tav tm="0">
                                          <p:val>
                                            <p:strVal val="0-#ppt_w/2"/>
                                          </p:val>
                                        </p:tav>
                                        <p:tav tm="100000">
                                          <p:val>
                                            <p:strVal val="#ppt_x"/>
                                          </p:val>
                                        </p:tav>
                                      </p:tavLst>
                                    </p:anim>
                                    <p:anim calcmode="lin" valueType="num">
                                      <p:cBhvr additive="base">
                                        <p:cTn id="18" dur="500" fill="hold"/>
                                        <p:tgtEl>
                                          <p:spTgt spid="8201"/>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iterate type="wd">
                                    <p:tmPct val="100000"/>
                                  </p:iterate>
                                  <p:childTnLst>
                                    <p:set>
                                      <p:cBhvr>
                                        <p:cTn id="29" dur="1" fill="hold">
                                          <p:stCondLst>
                                            <p:cond delay="0"/>
                                          </p:stCondLst>
                                        </p:cTn>
                                        <p:tgtEl>
                                          <p:spTgt spid="62479"/>
                                        </p:tgtEl>
                                        <p:attrNameLst>
                                          <p:attrName>style.visibility</p:attrName>
                                        </p:attrNameLst>
                                      </p:cBhvr>
                                      <p:to>
                                        <p:strVal val="visible"/>
                                      </p:to>
                                    </p:set>
                                    <p:animEffect transition="in" filter="wipe(left)">
                                      <p:cBhvr>
                                        <p:cTn id="30" dur="300"/>
                                        <p:tgtEl>
                                          <p:spTgt spid="62479"/>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5122"/>
                                        </p:tgtEl>
                                        <p:attrNameLst>
                                          <p:attrName>style.visibility</p:attrName>
                                        </p:attrNameLst>
                                      </p:cBhvr>
                                      <p:to>
                                        <p:strVal val="visible"/>
                                      </p:to>
                                    </p:set>
                                    <p:anim calcmode="lin" valueType="num">
                                      <p:cBhvr additive="base">
                                        <p:cTn id="35" dur="500" fill="hold"/>
                                        <p:tgtEl>
                                          <p:spTgt spid="5122"/>
                                        </p:tgtEl>
                                        <p:attrNameLst>
                                          <p:attrName>ppt_x</p:attrName>
                                        </p:attrNameLst>
                                      </p:cBhvr>
                                      <p:tavLst>
                                        <p:tav tm="0">
                                          <p:val>
                                            <p:strVal val="#ppt_x"/>
                                          </p:val>
                                        </p:tav>
                                        <p:tav tm="100000">
                                          <p:val>
                                            <p:strVal val="#ppt_x"/>
                                          </p:val>
                                        </p:tav>
                                      </p:tavLst>
                                    </p:anim>
                                    <p:anim calcmode="lin" valueType="num">
                                      <p:cBhvr additive="base">
                                        <p:cTn id="36"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6" fill="hold" nodeType="clickEffect">
                                  <p:stCondLst>
                                    <p:cond delay="0"/>
                                  </p:stCondLst>
                                  <p:childTnLst>
                                    <p:set>
                                      <p:cBhvr>
                                        <p:cTn id="52" dur="1" fill="hold">
                                          <p:stCondLst>
                                            <p:cond delay="0"/>
                                          </p:stCondLst>
                                        </p:cTn>
                                        <p:tgtEl>
                                          <p:spTgt spid="5123"/>
                                        </p:tgtEl>
                                        <p:attrNameLst>
                                          <p:attrName>style.visibility</p:attrName>
                                        </p:attrNameLst>
                                      </p:cBhvr>
                                      <p:to>
                                        <p:strVal val="visible"/>
                                      </p:to>
                                    </p:set>
                                    <p:anim calcmode="lin" valueType="num">
                                      <p:cBhvr additive="base">
                                        <p:cTn id="53" dur="500" fill="hold"/>
                                        <p:tgtEl>
                                          <p:spTgt spid="5123"/>
                                        </p:tgtEl>
                                        <p:attrNameLst>
                                          <p:attrName>ppt_x</p:attrName>
                                        </p:attrNameLst>
                                      </p:cBhvr>
                                      <p:tavLst>
                                        <p:tav tm="0">
                                          <p:val>
                                            <p:strVal val="1+#ppt_w/2"/>
                                          </p:val>
                                        </p:tav>
                                        <p:tav tm="100000">
                                          <p:val>
                                            <p:strVal val="#ppt_x"/>
                                          </p:val>
                                        </p:tav>
                                      </p:tavLst>
                                    </p:anim>
                                    <p:anim calcmode="lin" valueType="num">
                                      <p:cBhvr additive="base">
                                        <p:cTn id="54" dur="500" fill="hold"/>
                                        <p:tgtEl>
                                          <p:spTgt spid="5123"/>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1" presetClass="entr" presetSubtype="4"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heel(4)">
                                      <p:cBhvr>
                                        <p:cTn id="59" dur="2000"/>
                                        <p:tgtEl>
                                          <p:spTgt spid="14"/>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iterate type="wd">
                                    <p:tmPct val="100000"/>
                                  </p:iterate>
                                  <p:childTnLst>
                                    <p:set>
                                      <p:cBhvr>
                                        <p:cTn id="63" dur="1" fill="hold">
                                          <p:stCondLst>
                                            <p:cond delay="0"/>
                                          </p:stCondLst>
                                        </p:cTn>
                                        <p:tgtEl>
                                          <p:spTgt spid="11"/>
                                        </p:tgtEl>
                                        <p:attrNameLst>
                                          <p:attrName>style.visibility</p:attrName>
                                        </p:attrNameLst>
                                      </p:cBhvr>
                                      <p:to>
                                        <p:strVal val="visible"/>
                                      </p:to>
                                    </p:set>
                                    <p:animEffect transition="in" filter="wipe(left)">
                                      <p:cBhvr>
                                        <p:cTn id="64"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8" grpId="0" autoUpdateAnimBg="0"/>
      <p:bldP spid="62469" grpId="0" autoUpdateAnimBg="0"/>
      <p:bldP spid="62479" grpId="0" autoUpdateAnimBg="0"/>
      <p:bldP spid="10" grpId="0"/>
      <p:bldP spid="11" grpId="0" autoUpdateAnimBg="0"/>
      <p:bldP spid="2" grpId="0" animBg="1"/>
      <p:bldP spid="13" grpId="0" animBg="1"/>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5"/>
          <p:cNvSpPr>
            <a:spLocks noGrp="1"/>
          </p:cNvSpPr>
          <p:nvPr>
            <p:ph type="sldNum" sz="quarter" idx="12"/>
          </p:nvPr>
        </p:nvSpPr>
        <p:spPr>
          <a:noFill/>
        </p:spPr>
        <p:txBody>
          <a:bodyPr/>
          <a:lstStyle>
            <a:lvl1pPr defTabSz="1915969" eaLnBrk="0" hangingPunct="0">
              <a:defRPr kumimoji="1" sz="3000">
                <a:solidFill>
                  <a:schemeClr val="tx1"/>
                </a:solidFill>
                <a:latin typeface="Times New Roman" pitchFamily="18" charset="0"/>
                <a:ea typeface="宋体" pitchFamily="2" charset="-122"/>
              </a:defRPr>
            </a:lvl1pPr>
            <a:lvl2pPr marL="921555" indent="-354444" defTabSz="1915969" eaLnBrk="0" hangingPunct="0">
              <a:defRPr kumimoji="1" sz="3000">
                <a:solidFill>
                  <a:schemeClr val="tx1"/>
                </a:solidFill>
                <a:latin typeface="Times New Roman" pitchFamily="18" charset="0"/>
                <a:ea typeface="宋体" pitchFamily="2" charset="-122"/>
              </a:defRPr>
            </a:lvl2pPr>
            <a:lvl3pPr marL="1417777" indent="-283555" defTabSz="1915969" eaLnBrk="0" hangingPunct="0">
              <a:defRPr kumimoji="1" sz="3000">
                <a:solidFill>
                  <a:schemeClr val="tx1"/>
                </a:solidFill>
                <a:latin typeface="Times New Roman" pitchFamily="18" charset="0"/>
                <a:ea typeface="宋体" pitchFamily="2" charset="-122"/>
              </a:defRPr>
            </a:lvl3pPr>
            <a:lvl4pPr marL="1984888" indent="-283555" defTabSz="1915969" eaLnBrk="0" hangingPunct="0">
              <a:defRPr kumimoji="1" sz="3000">
                <a:solidFill>
                  <a:schemeClr val="tx1"/>
                </a:solidFill>
                <a:latin typeface="Times New Roman" pitchFamily="18" charset="0"/>
                <a:ea typeface="宋体" pitchFamily="2" charset="-122"/>
              </a:defRPr>
            </a:lvl4pPr>
            <a:lvl5pPr marL="2551999" indent="-283555" defTabSz="1915969" eaLnBrk="0" hangingPunct="0">
              <a:defRPr kumimoji="1" sz="3000">
                <a:solidFill>
                  <a:schemeClr val="tx1"/>
                </a:solidFill>
                <a:latin typeface="Times New Roman" pitchFamily="18" charset="0"/>
                <a:ea typeface="宋体" pitchFamily="2" charset="-122"/>
              </a:defRPr>
            </a:lvl5pPr>
            <a:lvl6pPr marL="3119110"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6pPr>
            <a:lvl7pPr marL="3686221"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7pPr>
            <a:lvl8pPr marL="425333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8pPr>
            <a:lvl9pPr marL="482044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9pPr>
          </a:lstStyle>
          <a:p>
            <a:pPr eaLnBrk="1" hangingPunct="1"/>
            <a:fld id="{E10D81D3-E468-469C-9824-BEDAD4E2CC13}" type="slidenum">
              <a:rPr lang="en-US" altLang="zh-CN" sz="4100">
                <a:solidFill>
                  <a:srgbClr val="0000FF"/>
                </a:solidFill>
              </a:rPr>
              <a:pPr eaLnBrk="1" hangingPunct="1"/>
              <a:t>8</a:t>
            </a:fld>
            <a:endParaRPr lang="en-US" altLang="zh-CN" sz="4100">
              <a:solidFill>
                <a:srgbClr val="0000FF"/>
              </a:solidFill>
            </a:endParaRPr>
          </a:p>
        </p:txBody>
      </p:sp>
      <p:sp>
        <p:nvSpPr>
          <p:cNvPr id="63509" name="Rectangle 21"/>
          <p:cNvSpPr>
            <a:spLocks noChangeArrowheads="1"/>
          </p:cNvSpPr>
          <p:nvPr/>
        </p:nvSpPr>
        <p:spPr bwMode="auto">
          <a:xfrm>
            <a:off x="592643" y="814850"/>
            <a:ext cx="10076869" cy="2884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3422" tIns="56711" rIns="113422" bIns="56711">
            <a:spAutoFit/>
          </a:bodyPr>
          <a:lstStyle/>
          <a:p>
            <a:pPr marL="567111" indent="-567111" algn="l">
              <a:lnSpc>
                <a:spcPct val="150000"/>
              </a:lnSpc>
            </a:pPr>
            <a:r>
              <a:rPr lang="zh-CN" altLang="en-US" sz="4000" b="1" dirty="0">
                <a:solidFill>
                  <a:srgbClr val="FF3300"/>
                </a:solidFill>
              </a:rPr>
              <a:t>          （</a:t>
            </a:r>
            <a:r>
              <a:rPr lang="en-US" altLang="zh-CN" sz="4000" b="1" dirty="0">
                <a:solidFill>
                  <a:srgbClr val="FF3300"/>
                </a:solidFill>
              </a:rPr>
              <a:t>d) </a:t>
            </a:r>
            <a:r>
              <a:rPr lang="zh-CN" altLang="en-US" sz="4000" b="1" dirty="0">
                <a:solidFill>
                  <a:srgbClr val="FF3300"/>
                </a:solidFill>
              </a:rPr>
              <a:t>拟合组成要素</a:t>
            </a:r>
            <a:r>
              <a:rPr lang="en-US" altLang="zh-CN" sz="4000" b="1" dirty="0"/>
              <a:t>—</a:t>
            </a:r>
            <a:r>
              <a:rPr lang="zh-CN" altLang="en-US" sz="4000" b="1" dirty="0"/>
              <a:t>是指按规定的方法由</a:t>
            </a:r>
            <a:r>
              <a:rPr lang="zh-CN" altLang="en-US" sz="4000" b="1" dirty="0"/>
              <a:t>提取组成</a:t>
            </a:r>
            <a:r>
              <a:rPr lang="zh-CN" altLang="en-US" sz="4000" b="1" dirty="0"/>
              <a:t>要素形成的并具有理想</a:t>
            </a:r>
            <a:r>
              <a:rPr lang="zh-CN" altLang="en-US" sz="4000" b="1" dirty="0"/>
              <a:t>形状的</a:t>
            </a:r>
            <a:r>
              <a:rPr lang="zh-CN" altLang="en-US" sz="4000" b="1" dirty="0"/>
              <a:t>组成</a:t>
            </a:r>
            <a:r>
              <a:rPr lang="zh-CN" altLang="en-US" sz="4000" b="1" dirty="0"/>
              <a:t>要素</a:t>
            </a:r>
            <a:r>
              <a:rPr lang="zh-CN" altLang="en-US" sz="4000" b="1" dirty="0"/>
              <a:t>，如图</a:t>
            </a:r>
            <a:r>
              <a:rPr lang="en-US" altLang="zh-CN" sz="4000" b="1" dirty="0"/>
              <a:t>4.3</a:t>
            </a:r>
            <a:r>
              <a:rPr lang="zh-CN" altLang="en-US" sz="4000" b="1" dirty="0"/>
              <a:t>（</a:t>
            </a:r>
            <a:r>
              <a:rPr lang="en-US" altLang="zh-CN" sz="4000" b="1" dirty="0"/>
              <a:t>d</a:t>
            </a:r>
            <a:r>
              <a:rPr lang="zh-CN" altLang="en-US" sz="4000" b="1" dirty="0"/>
              <a:t>）中所示。</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18252" y="697623"/>
            <a:ext cx="5170159" cy="6206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1126870" y="3645801"/>
            <a:ext cx="8146415" cy="2884519"/>
          </a:xfrm>
          <a:prstGeom prst="rect">
            <a:avLst/>
          </a:prstGeom>
        </p:spPr>
        <p:txBody>
          <a:bodyPr wrap="square" lIns="113422" tIns="56711" rIns="113422" bIns="56711">
            <a:spAutoFit/>
          </a:bodyPr>
          <a:lstStyle/>
          <a:p>
            <a:pPr algn="l">
              <a:lnSpc>
                <a:spcPct val="150000"/>
              </a:lnSpc>
            </a:pPr>
            <a:r>
              <a:rPr lang="zh-CN" altLang="en-US" sz="4000" b="1" dirty="0"/>
              <a:t>          公称组成要素， 实际（组成）要素，提取</a:t>
            </a:r>
            <a:r>
              <a:rPr lang="zh-CN" altLang="en-US" sz="4000" b="1" dirty="0"/>
              <a:t>组成</a:t>
            </a:r>
            <a:r>
              <a:rPr lang="zh-CN" altLang="en-US" sz="4000" b="1" dirty="0"/>
              <a:t>要素和</a:t>
            </a:r>
            <a:r>
              <a:rPr lang="zh-CN" altLang="en-US" sz="4000" b="1" dirty="0"/>
              <a:t>拟合组成</a:t>
            </a:r>
            <a:r>
              <a:rPr lang="zh-CN" altLang="en-US" sz="4000" b="1" dirty="0"/>
              <a:t>要素它们之间的关系为：</a:t>
            </a:r>
            <a:endParaRPr lang="zh-CN" altLang="en-US" sz="4000" dirty="0"/>
          </a:p>
        </p:txBody>
      </p:sp>
      <p:sp>
        <p:nvSpPr>
          <p:cNvPr id="21" name="椭圆 20"/>
          <p:cNvSpPr/>
          <p:nvPr/>
        </p:nvSpPr>
        <p:spPr bwMode="auto">
          <a:xfrm>
            <a:off x="10697503" y="644964"/>
            <a:ext cx="3293095" cy="1123315"/>
          </a:xfrm>
          <a:prstGeom prst="ellipse">
            <a:avLst/>
          </a:prstGeom>
          <a:noFill/>
          <a:ln w="57150" cap="flat" cmpd="sng" algn="ctr">
            <a:solidFill>
              <a:srgbClr val="FF3300"/>
            </a:solidFill>
            <a:prstDash val="solid"/>
            <a:round/>
            <a:headEnd type="none" w="med" len="med"/>
            <a:tailEnd type="none" w="med" len="med"/>
          </a:ln>
          <a:effectLst/>
          <a:extLst/>
        </p:spPr>
        <p:txBody>
          <a:bodyPr vert="horz" wrap="square" lIns="113422" tIns="56711" rIns="113422" bIns="56711" numCol="1" rtlCol="0" anchor="t" anchorCtr="0" compatLnSpc="1">
            <a:prstTxWarp prst="textNoShape">
              <a:avLst/>
            </a:prstTxWarp>
          </a:bodyPr>
          <a:lstStyle/>
          <a:p>
            <a:pPr defTabSz="1134222"/>
            <a:endParaRPr lang="zh-CN" altLang="en-US"/>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0540" y="6860800"/>
            <a:ext cx="14706864" cy="5508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燕尾形箭头 22"/>
          <p:cNvSpPr/>
          <p:nvPr/>
        </p:nvSpPr>
        <p:spPr bwMode="auto">
          <a:xfrm>
            <a:off x="5073870" y="8248423"/>
            <a:ext cx="1652591" cy="1522720"/>
          </a:xfrm>
          <a:prstGeom prst="notchedRightArrow">
            <a:avLst/>
          </a:prstGeom>
          <a:noFill/>
          <a:ln w="57150" cap="flat" cmpd="sng" algn="ctr">
            <a:solidFill>
              <a:srgbClr val="C00000"/>
            </a:solidFill>
            <a:prstDash val="solid"/>
            <a:round/>
            <a:headEnd type="none" w="med" len="med"/>
            <a:tailEnd type="none" w="med" len="med"/>
          </a:ln>
          <a:effectLst/>
          <a:extLst/>
        </p:spPr>
        <p:txBody>
          <a:bodyPr vert="horz" wrap="square" lIns="113422" tIns="56711" rIns="113422" bIns="56711" numCol="1" rtlCol="0" anchor="t" anchorCtr="0" compatLnSpc="1">
            <a:prstTxWarp prst="textNoShape">
              <a:avLst/>
            </a:prstTxWarp>
          </a:bodyPr>
          <a:lstStyle/>
          <a:p>
            <a:pPr defTabSz="1134222"/>
            <a:endParaRPr lang="zh-CN" altLang="en-US"/>
          </a:p>
        </p:txBody>
      </p:sp>
      <p:sp>
        <p:nvSpPr>
          <p:cNvPr id="24" name="燕尾形箭头 23"/>
          <p:cNvSpPr/>
          <p:nvPr/>
        </p:nvSpPr>
        <p:spPr bwMode="auto">
          <a:xfrm>
            <a:off x="8742612" y="8182499"/>
            <a:ext cx="1818584" cy="1590912"/>
          </a:xfrm>
          <a:prstGeom prst="notchedRightArrow">
            <a:avLst/>
          </a:prstGeom>
          <a:noFill/>
          <a:ln w="57150" cap="flat" cmpd="sng" algn="ctr">
            <a:solidFill>
              <a:srgbClr val="FF3300"/>
            </a:solidFill>
            <a:prstDash val="solid"/>
            <a:round/>
            <a:headEnd type="none" w="med" len="med"/>
            <a:tailEnd type="none" w="med" len="med"/>
          </a:ln>
          <a:effectLst/>
          <a:extLst/>
        </p:spPr>
        <p:txBody>
          <a:bodyPr vert="horz" wrap="square" lIns="113422" tIns="56711" rIns="113422" bIns="56711" numCol="1" rtlCol="0" anchor="t" anchorCtr="0" compatLnSpc="1">
            <a:prstTxWarp prst="textNoShape">
              <a:avLst/>
            </a:prstTxWarp>
          </a:bodyPr>
          <a:lstStyle/>
          <a:p>
            <a:pPr defTabSz="1134222"/>
            <a:endParaRPr lang="zh-CN" altLang="en-US"/>
          </a:p>
        </p:txBody>
      </p:sp>
      <p:sp>
        <p:nvSpPr>
          <p:cNvPr id="25" name="燕尾形箭头 24"/>
          <p:cNvSpPr/>
          <p:nvPr/>
        </p:nvSpPr>
        <p:spPr bwMode="auto">
          <a:xfrm>
            <a:off x="12577056" y="8180230"/>
            <a:ext cx="1794784" cy="1590912"/>
          </a:xfrm>
          <a:prstGeom prst="notchedRightArrow">
            <a:avLst/>
          </a:prstGeom>
          <a:noFill/>
          <a:ln w="57150" cap="flat" cmpd="sng" algn="ctr">
            <a:solidFill>
              <a:srgbClr val="FF3300"/>
            </a:solidFill>
            <a:prstDash val="solid"/>
            <a:round/>
            <a:headEnd type="none" w="med" len="med"/>
            <a:tailEnd type="none" w="med" len="med"/>
          </a:ln>
          <a:effectLst/>
          <a:extLst/>
        </p:spPr>
        <p:txBody>
          <a:bodyPr vert="horz" wrap="square" lIns="113422" tIns="56711" rIns="113422" bIns="56711" numCol="1" rtlCol="0" anchor="t" anchorCtr="0" compatLnSpc="1">
            <a:prstTxWarp prst="textNoShape">
              <a:avLst/>
            </a:prstTxWarp>
          </a:bodyPr>
          <a:lstStyle/>
          <a:p>
            <a:pPr defTabSz="1134222"/>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3509"/>
                                        </p:tgtEl>
                                        <p:attrNameLst>
                                          <p:attrName>style.visibility</p:attrName>
                                        </p:attrNameLst>
                                      </p:cBhvr>
                                      <p:to>
                                        <p:strVal val="visible"/>
                                      </p:to>
                                    </p:set>
                                    <p:animEffect transition="in" filter="wipe(left)">
                                      <p:cBhvr>
                                        <p:cTn id="7" dur="2000"/>
                                        <p:tgtEl>
                                          <p:spTgt spid="6350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3" fill="hold" nodeType="clickEffect">
                                  <p:stCondLst>
                                    <p:cond delay="0"/>
                                  </p:stCondLst>
                                  <p:childTnLst>
                                    <p:set>
                                      <p:cBhvr>
                                        <p:cTn id="11" dur="1" fill="hold">
                                          <p:stCondLst>
                                            <p:cond delay="0"/>
                                          </p:stCondLst>
                                        </p:cTn>
                                        <p:tgtEl>
                                          <p:spTgt spid="6146"/>
                                        </p:tgtEl>
                                        <p:attrNameLst>
                                          <p:attrName>style.visibility</p:attrName>
                                        </p:attrNameLst>
                                      </p:cBhvr>
                                      <p:to>
                                        <p:strVal val="visible"/>
                                      </p:to>
                                    </p:set>
                                    <p:anim calcmode="lin" valueType="num">
                                      <p:cBhvr additive="base">
                                        <p:cTn id="12" dur="500" fill="hold"/>
                                        <p:tgtEl>
                                          <p:spTgt spid="6146"/>
                                        </p:tgtEl>
                                        <p:attrNameLst>
                                          <p:attrName>ppt_x</p:attrName>
                                        </p:attrNameLst>
                                      </p:cBhvr>
                                      <p:tavLst>
                                        <p:tav tm="0">
                                          <p:val>
                                            <p:strVal val="1+#ppt_w/2"/>
                                          </p:val>
                                        </p:tav>
                                        <p:tav tm="100000">
                                          <p:val>
                                            <p:strVal val="#ppt_x"/>
                                          </p:val>
                                        </p:tav>
                                      </p:tavLst>
                                    </p:anim>
                                    <p:anim calcmode="lin" valueType="num">
                                      <p:cBhvr additive="base">
                                        <p:cTn id="13" dur="500" fill="hold"/>
                                        <p:tgtEl>
                                          <p:spTgt spid="6146"/>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1" presetClass="entr" presetSubtype="4" fill="hold" grpId="0" nodeType="click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heel(4)">
                                      <p:cBhvr>
                                        <p:cTn id="18" dur="2000"/>
                                        <p:tgtEl>
                                          <p:spTgt spid="21"/>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5122"/>
                                        </p:tgtEl>
                                        <p:attrNameLst>
                                          <p:attrName>style.visibility</p:attrName>
                                        </p:attrNameLst>
                                      </p:cBhvr>
                                      <p:to>
                                        <p:strVal val="visible"/>
                                      </p:to>
                                    </p:set>
                                    <p:anim calcmode="lin" valueType="num">
                                      <p:cBhvr additive="base">
                                        <p:cTn id="28" dur="500" fill="hold"/>
                                        <p:tgtEl>
                                          <p:spTgt spid="5122"/>
                                        </p:tgtEl>
                                        <p:attrNameLst>
                                          <p:attrName>ppt_x</p:attrName>
                                        </p:attrNameLst>
                                      </p:cBhvr>
                                      <p:tavLst>
                                        <p:tav tm="0">
                                          <p:val>
                                            <p:strVal val="#ppt_x"/>
                                          </p:val>
                                        </p:tav>
                                        <p:tav tm="100000">
                                          <p:val>
                                            <p:strVal val="#ppt_x"/>
                                          </p:val>
                                        </p:tav>
                                      </p:tavLst>
                                    </p:anim>
                                    <p:anim calcmode="lin" valueType="num">
                                      <p:cBhvr additive="base">
                                        <p:cTn id="29"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left)">
                                      <p:cBhvr>
                                        <p:cTn id="34" dur="500"/>
                                        <p:tgtEl>
                                          <p:spTgt spid="23"/>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left)">
                                      <p:cBhvr>
                                        <p:cTn id="39" dur="500"/>
                                        <p:tgtEl>
                                          <p:spTgt spid="24"/>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left)">
                                      <p:cBhvr>
                                        <p:cTn id="4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509" grpId="0"/>
      <p:bldP spid="2" grpId="0"/>
      <p:bldP spid="21" grpId="0" animBg="1"/>
      <p:bldP spid="23" grpId="0" animBg="1"/>
      <p:bldP spid="24" grpId="0" animBg="1"/>
      <p:bldP spid="2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灯片编号占位符 5"/>
          <p:cNvSpPr>
            <a:spLocks noGrp="1"/>
          </p:cNvSpPr>
          <p:nvPr>
            <p:ph type="sldNum" sz="quarter" idx="12"/>
          </p:nvPr>
        </p:nvSpPr>
        <p:spPr>
          <a:noFill/>
        </p:spPr>
        <p:txBody>
          <a:bodyPr/>
          <a:lstStyle>
            <a:lvl1pPr defTabSz="1915969" eaLnBrk="0" hangingPunct="0">
              <a:defRPr kumimoji="1" sz="3000">
                <a:solidFill>
                  <a:schemeClr val="tx1"/>
                </a:solidFill>
                <a:latin typeface="Times New Roman" pitchFamily="18" charset="0"/>
                <a:ea typeface="宋体" pitchFamily="2" charset="-122"/>
              </a:defRPr>
            </a:lvl1pPr>
            <a:lvl2pPr marL="921555" indent="-354444" defTabSz="1915969" eaLnBrk="0" hangingPunct="0">
              <a:defRPr kumimoji="1" sz="3000">
                <a:solidFill>
                  <a:schemeClr val="tx1"/>
                </a:solidFill>
                <a:latin typeface="Times New Roman" pitchFamily="18" charset="0"/>
                <a:ea typeface="宋体" pitchFamily="2" charset="-122"/>
              </a:defRPr>
            </a:lvl2pPr>
            <a:lvl3pPr marL="1417777" indent="-283555" defTabSz="1915969" eaLnBrk="0" hangingPunct="0">
              <a:defRPr kumimoji="1" sz="3000">
                <a:solidFill>
                  <a:schemeClr val="tx1"/>
                </a:solidFill>
                <a:latin typeface="Times New Roman" pitchFamily="18" charset="0"/>
                <a:ea typeface="宋体" pitchFamily="2" charset="-122"/>
              </a:defRPr>
            </a:lvl3pPr>
            <a:lvl4pPr marL="1984888" indent="-283555" defTabSz="1915969" eaLnBrk="0" hangingPunct="0">
              <a:defRPr kumimoji="1" sz="3000">
                <a:solidFill>
                  <a:schemeClr val="tx1"/>
                </a:solidFill>
                <a:latin typeface="Times New Roman" pitchFamily="18" charset="0"/>
                <a:ea typeface="宋体" pitchFamily="2" charset="-122"/>
              </a:defRPr>
            </a:lvl4pPr>
            <a:lvl5pPr marL="2551999" indent="-283555" defTabSz="1915969" eaLnBrk="0" hangingPunct="0">
              <a:defRPr kumimoji="1" sz="3000">
                <a:solidFill>
                  <a:schemeClr val="tx1"/>
                </a:solidFill>
                <a:latin typeface="Times New Roman" pitchFamily="18" charset="0"/>
                <a:ea typeface="宋体" pitchFamily="2" charset="-122"/>
              </a:defRPr>
            </a:lvl5pPr>
            <a:lvl6pPr marL="3119110"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6pPr>
            <a:lvl7pPr marL="3686221"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7pPr>
            <a:lvl8pPr marL="425333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8pPr>
            <a:lvl9pPr marL="4820442" indent="-283555" algn="ctr" defTabSz="1915969" eaLnBrk="0" fontAlgn="base" hangingPunct="0">
              <a:spcBef>
                <a:spcPct val="0"/>
              </a:spcBef>
              <a:spcAft>
                <a:spcPct val="0"/>
              </a:spcAft>
              <a:defRPr kumimoji="1" sz="3000">
                <a:solidFill>
                  <a:schemeClr val="tx1"/>
                </a:solidFill>
                <a:latin typeface="Times New Roman" pitchFamily="18" charset="0"/>
                <a:ea typeface="宋体" pitchFamily="2" charset="-122"/>
              </a:defRPr>
            </a:lvl9pPr>
          </a:lstStyle>
          <a:p>
            <a:pPr eaLnBrk="1" hangingPunct="1"/>
            <a:fld id="{D2172F0C-8A00-4E0D-9A0E-31E27EECFD66}" type="slidenum">
              <a:rPr lang="en-US" altLang="zh-CN" sz="4100">
                <a:solidFill>
                  <a:srgbClr val="0000FF"/>
                </a:solidFill>
              </a:rPr>
              <a:pPr eaLnBrk="1" hangingPunct="1"/>
              <a:t>9</a:t>
            </a:fld>
            <a:endParaRPr lang="en-US" altLang="zh-CN" sz="4100">
              <a:solidFill>
                <a:srgbClr val="0000FF"/>
              </a:solidFill>
            </a:endParaRPr>
          </a:p>
        </p:txBody>
      </p:sp>
      <p:sp>
        <p:nvSpPr>
          <p:cNvPr id="64517" name="Text Box 5"/>
          <p:cNvSpPr txBox="1">
            <a:spLocks noChangeArrowheads="1"/>
          </p:cNvSpPr>
          <p:nvPr/>
        </p:nvSpPr>
        <p:spPr bwMode="auto">
          <a:xfrm>
            <a:off x="2094774" y="1142651"/>
            <a:ext cx="12263119" cy="7300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4000" b="1"/>
              <a:t>（</a:t>
            </a:r>
            <a:r>
              <a:rPr lang="en-US" altLang="zh-CN" sz="4000" b="1"/>
              <a:t>2</a:t>
            </a:r>
            <a:r>
              <a:rPr lang="zh-CN" altLang="en-US" sz="4000" b="1"/>
              <a:t>） 导出要素（中心要素）</a:t>
            </a:r>
          </a:p>
        </p:txBody>
      </p:sp>
      <p:sp>
        <p:nvSpPr>
          <p:cNvPr id="64518" name="Rectangle 6"/>
          <p:cNvSpPr>
            <a:spLocks noChangeArrowheads="1"/>
          </p:cNvSpPr>
          <p:nvPr/>
        </p:nvSpPr>
        <p:spPr bwMode="auto">
          <a:xfrm>
            <a:off x="1537910" y="1888411"/>
            <a:ext cx="14356934" cy="1961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13422" tIns="56711" rIns="113422" bIns="56711">
            <a:spAutoFit/>
          </a:bodyPr>
          <a:lstStyle/>
          <a:p>
            <a:pPr algn="l">
              <a:lnSpc>
                <a:spcPct val="150000"/>
              </a:lnSpc>
            </a:pPr>
            <a:r>
              <a:rPr lang="en-US" altLang="zh-CN" sz="4000" dirty="0"/>
              <a:t>        </a:t>
            </a:r>
            <a:r>
              <a:rPr lang="zh-CN" altLang="en-US" sz="4000" b="1" dirty="0">
                <a:solidFill>
                  <a:srgbClr val="FF3300"/>
                </a:solidFill>
              </a:rPr>
              <a:t>导出要素</a:t>
            </a:r>
            <a:r>
              <a:rPr lang="zh-CN" altLang="en-US" sz="4000" b="1" dirty="0"/>
              <a:t>是指由一个或几个组成要素得到的中心点、中心线或中心面。</a:t>
            </a:r>
          </a:p>
        </p:txBody>
      </p:sp>
      <p:grpSp>
        <p:nvGrpSpPr>
          <p:cNvPr id="64522" name="Group 10"/>
          <p:cNvGrpSpPr>
            <a:grpSpLocks/>
          </p:cNvGrpSpPr>
          <p:nvPr/>
        </p:nvGrpSpPr>
        <p:grpSpPr bwMode="auto">
          <a:xfrm>
            <a:off x="2591483" y="5600976"/>
            <a:ext cx="11289825" cy="6907607"/>
            <a:chOff x="4289" y="1965"/>
            <a:chExt cx="4827" cy="2770"/>
          </a:xfrm>
        </p:grpSpPr>
        <p:pic>
          <p:nvPicPr>
            <p:cNvPr id="10249" name="Picture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89" y="1965"/>
              <a:ext cx="4827" cy="25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250" name="Text Box 9"/>
            <p:cNvSpPr txBox="1">
              <a:spLocks noChangeArrowheads="1"/>
            </p:cNvSpPr>
            <p:nvPr/>
          </p:nvSpPr>
          <p:spPr bwMode="auto">
            <a:xfrm>
              <a:off x="5486" y="4448"/>
              <a:ext cx="3587" cy="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4564" tIns="77281" rIns="154564" bIns="77281">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sz="3500"/>
                <a:t>图</a:t>
              </a:r>
              <a:r>
                <a:rPr lang="en-US" altLang="zh-CN" sz="3500"/>
                <a:t>4.2    </a:t>
              </a:r>
              <a:r>
                <a:rPr lang="zh-CN" altLang="en-US" sz="3500" b="1"/>
                <a:t>零件的几何要素</a:t>
              </a:r>
            </a:p>
          </p:txBody>
        </p:sp>
      </p:grpSp>
      <p:sp>
        <p:nvSpPr>
          <p:cNvPr id="64523" name="Text Box 11"/>
          <p:cNvSpPr txBox="1">
            <a:spLocks noChangeArrowheads="1"/>
          </p:cNvSpPr>
          <p:nvPr/>
        </p:nvSpPr>
        <p:spPr bwMode="auto">
          <a:xfrm>
            <a:off x="1432496" y="3674094"/>
            <a:ext cx="15053101" cy="1961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50000"/>
              </a:lnSpc>
            </a:pPr>
            <a:r>
              <a:rPr lang="en-US" altLang="zh-CN" sz="4000" dirty="0"/>
              <a:t>        </a:t>
            </a:r>
            <a:r>
              <a:rPr lang="zh-CN" altLang="en-US" sz="4000" b="1" dirty="0"/>
              <a:t>如图</a:t>
            </a:r>
            <a:r>
              <a:rPr lang="en-US" altLang="zh-CN" sz="4000" b="1" dirty="0"/>
              <a:t>4.2</a:t>
            </a:r>
            <a:r>
              <a:rPr lang="zh-CN" altLang="en-US" sz="4000" b="1" dirty="0"/>
              <a:t>中</a:t>
            </a:r>
            <a:r>
              <a:rPr lang="zh-CN" altLang="en-US" sz="4000" b="1" dirty="0">
                <a:solidFill>
                  <a:srgbClr val="FF3300"/>
                </a:solidFill>
              </a:rPr>
              <a:t>球心</a:t>
            </a:r>
            <a:r>
              <a:rPr lang="zh-CN" altLang="en-US" sz="4000" b="1" dirty="0"/>
              <a:t>是由组成要素球面得到的导出要素（中心点）、</a:t>
            </a:r>
            <a:r>
              <a:rPr lang="zh-CN" altLang="en-US" sz="4000" b="1" dirty="0">
                <a:solidFill>
                  <a:srgbClr val="FF3300"/>
                </a:solidFill>
              </a:rPr>
              <a:t>轴线</a:t>
            </a:r>
            <a:r>
              <a:rPr lang="zh-CN" altLang="en-US" sz="4000" b="1" dirty="0"/>
              <a:t>是由组成要素圆柱面和圆锥面得到的导出要素（</a:t>
            </a:r>
            <a:r>
              <a:rPr lang="zh-CN" altLang="en-US" sz="4000" b="1" dirty="0">
                <a:solidFill>
                  <a:srgbClr val="FF0000"/>
                </a:solidFill>
              </a:rPr>
              <a:t>中心线</a:t>
            </a:r>
            <a:r>
              <a:rPr lang="zh-CN" altLang="en-US" sz="4000" b="1" dirty="0"/>
              <a:t>）。</a:t>
            </a:r>
          </a:p>
        </p:txBody>
      </p:sp>
      <p:cxnSp>
        <p:nvCxnSpPr>
          <p:cNvPr id="4" name="直接连接符 3"/>
          <p:cNvCxnSpPr>
            <a:cxnSpLocks noChangeShapeType="1"/>
          </p:cNvCxnSpPr>
          <p:nvPr/>
        </p:nvCxnSpPr>
        <p:spPr bwMode="auto">
          <a:xfrm>
            <a:off x="3415933" y="8945567"/>
            <a:ext cx="9549974" cy="0"/>
          </a:xfrm>
          <a:prstGeom prst="line">
            <a:avLst/>
          </a:prstGeom>
          <a:noFill/>
          <a:ln w="57150" algn="ctr">
            <a:solidFill>
              <a:srgbClr val="C00000"/>
            </a:solidFill>
            <a:prstDash val="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椭圆 14"/>
          <p:cNvSpPr>
            <a:spLocks noChangeArrowheads="1"/>
          </p:cNvSpPr>
          <p:nvPr/>
        </p:nvSpPr>
        <p:spPr bwMode="auto">
          <a:xfrm>
            <a:off x="4568515" y="8664738"/>
            <a:ext cx="526895" cy="561658"/>
          </a:xfrm>
          <a:prstGeom prst="ellipse">
            <a:avLst/>
          </a:prstGeom>
          <a:solidFill>
            <a:schemeClr val="accent1"/>
          </a:solidFill>
          <a:ln w="2857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13422" tIns="56711" rIns="113422" bIns="56711"/>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4517"/>
                                        </p:tgtEl>
                                        <p:attrNameLst>
                                          <p:attrName>style.visibility</p:attrName>
                                        </p:attrNameLst>
                                      </p:cBhvr>
                                      <p:to>
                                        <p:strVal val="visible"/>
                                      </p:to>
                                    </p:set>
                                    <p:animEffect transition="in" filter="wipe(left)">
                                      <p:cBhvr>
                                        <p:cTn id="7" dur="300"/>
                                        <p:tgtEl>
                                          <p:spTgt spid="6451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4518"/>
                                        </p:tgtEl>
                                        <p:attrNameLst>
                                          <p:attrName>style.visibility</p:attrName>
                                        </p:attrNameLst>
                                      </p:cBhvr>
                                      <p:to>
                                        <p:strVal val="visible"/>
                                      </p:to>
                                    </p:set>
                                    <p:animEffect transition="in" filter="wipe(left)">
                                      <p:cBhvr>
                                        <p:cTn id="12" dur="300"/>
                                        <p:tgtEl>
                                          <p:spTgt spid="6451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nodeType="clickEffect">
                                  <p:stCondLst>
                                    <p:cond delay="0"/>
                                  </p:stCondLst>
                                  <p:childTnLst>
                                    <p:set>
                                      <p:cBhvr>
                                        <p:cTn id="16" dur="1" fill="hold">
                                          <p:stCondLst>
                                            <p:cond delay="0"/>
                                          </p:stCondLst>
                                        </p:cTn>
                                        <p:tgtEl>
                                          <p:spTgt spid="64522"/>
                                        </p:tgtEl>
                                        <p:attrNameLst>
                                          <p:attrName>style.visibility</p:attrName>
                                        </p:attrNameLst>
                                      </p:cBhvr>
                                      <p:to>
                                        <p:strVal val="visible"/>
                                      </p:to>
                                    </p:set>
                                    <p:anim calcmode="lin" valueType="num">
                                      <p:cBhvr additive="base">
                                        <p:cTn id="17" dur="500" fill="hold"/>
                                        <p:tgtEl>
                                          <p:spTgt spid="64522"/>
                                        </p:tgtEl>
                                        <p:attrNameLst>
                                          <p:attrName>ppt_x</p:attrName>
                                        </p:attrNameLst>
                                      </p:cBhvr>
                                      <p:tavLst>
                                        <p:tav tm="0">
                                          <p:val>
                                            <p:strVal val="0-#ppt_w/2"/>
                                          </p:val>
                                        </p:tav>
                                        <p:tav tm="100000">
                                          <p:val>
                                            <p:strVal val="#ppt_x"/>
                                          </p:val>
                                        </p:tav>
                                      </p:tavLst>
                                    </p:anim>
                                    <p:anim calcmode="lin" valueType="num">
                                      <p:cBhvr additive="base">
                                        <p:cTn id="18" dur="500" fill="hold"/>
                                        <p:tgtEl>
                                          <p:spTgt spid="64522"/>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64523"/>
                                        </p:tgtEl>
                                        <p:attrNameLst>
                                          <p:attrName>style.visibility</p:attrName>
                                        </p:attrNameLst>
                                      </p:cBhvr>
                                      <p:to>
                                        <p:strVal val="visible"/>
                                      </p:to>
                                    </p:set>
                                    <p:animEffect transition="in" filter="wipe(left)">
                                      <p:cBhvr>
                                        <p:cTn id="23" dur="300"/>
                                        <p:tgtEl>
                                          <p:spTgt spid="64523"/>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2750" fill="hold"/>
                                        <p:tgtEl>
                                          <p:spTgt spid="15"/>
                                        </p:tgtEl>
                                        <p:attrNameLst>
                                          <p:attrName>ppt_w</p:attrName>
                                        </p:attrNameLst>
                                      </p:cBhvr>
                                      <p:tavLst>
                                        <p:tav tm="0">
                                          <p:val>
                                            <p:fltVal val="0"/>
                                          </p:val>
                                        </p:tav>
                                        <p:tav tm="100000">
                                          <p:val>
                                            <p:strVal val="#ppt_w"/>
                                          </p:val>
                                        </p:tav>
                                      </p:tavLst>
                                    </p:anim>
                                    <p:anim calcmode="lin" valueType="num">
                                      <p:cBhvr>
                                        <p:cTn id="29" dur="2750" fill="hold"/>
                                        <p:tgtEl>
                                          <p:spTgt spid="15"/>
                                        </p:tgtEl>
                                        <p:attrNameLst>
                                          <p:attrName>ppt_h</p:attrName>
                                        </p:attrNameLst>
                                      </p:cBhvr>
                                      <p:tavLst>
                                        <p:tav tm="0">
                                          <p:val>
                                            <p:fltVal val="0"/>
                                          </p:val>
                                        </p:tav>
                                        <p:tav tm="100000">
                                          <p:val>
                                            <p:strVal val="#ppt_h"/>
                                          </p:val>
                                        </p:tav>
                                      </p:tavLst>
                                    </p:anim>
                                    <p:anim calcmode="lin" valueType="num">
                                      <p:cBhvr>
                                        <p:cTn id="30" dur="2750" fill="hold"/>
                                        <p:tgtEl>
                                          <p:spTgt spid="15"/>
                                        </p:tgtEl>
                                        <p:attrNameLst>
                                          <p:attrName>style.rotation</p:attrName>
                                        </p:attrNameLst>
                                      </p:cBhvr>
                                      <p:tavLst>
                                        <p:tav tm="0">
                                          <p:val>
                                            <p:fltVal val="90"/>
                                          </p:val>
                                        </p:tav>
                                        <p:tav tm="100000">
                                          <p:val>
                                            <p:fltVal val="0"/>
                                          </p:val>
                                        </p:tav>
                                      </p:tavLst>
                                    </p:anim>
                                    <p:animEffect transition="in" filter="fade">
                                      <p:cBhvr>
                                        <p:cTn id="31" dur="2750"/>
                                        <p:tgtEl>
                                          <p:spTgt spid="15"/>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8" fill="hold"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2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7" grpId="0" autoUpdateAnimBg="0"/>
      <p:bldP spid="64518" grpId="0" autoUpdateAnimBg="0"/>
      <p:bldP spid="64523" grpId="0" autoUpdateAnimBg="0"/>
      <p:bldP spid="15" grpId="0" animBg="1"/>
    </p:bldLst>
  </p:timing>
</p:sld>
</file>

<file path=ppt/theme/theme1.xml><?xml version="1.0" encoding="utf-8"?>
<a:theme xmlns:a="http://schemas.openxmlformats.org/drawingml/2006/main" name="默认设计模板">
  <a:themeElements>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zh-CN" altLang="en-US" sz="24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zh-CN" altLang="en-US" sz="24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5209</TotalTime>
  <Words>3825</Words>
  <Application>Microsoft Office PowerPoint</Application>
  <PresentationFormat>自定义</PresentationFormat>
  <Paragraphs>308</Paragraphs>
  <Slides>40</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40</vt:i4>
      </vt:variant>
    </vt:vector>
  </HeadingPairs>
  <TitlesOfParts>
    <vt:vector size="42" baseType="lpstr">
      <vt:lpstr>默认设计模板</vt:lpstr>
      <vt:lpstr>公式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lww</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lww</dc:creator>
  <cp:lastModifiedBy>Administrator</cp:lastModifiedBy>
  <cp:revision>279</cp:revision>
  <dcterms:created xsi:type="dcterms:W3CDTF">2006-04-27T15:17:35Z</dcterms:created>
  <dcterms:modified xsi:type="dcterms:W3CDTF">2018-11-15T01:42:38Z</dcterms:modified>
</cp:coreProperties>
</file>