
<file path=[Content_Types].xml><?xml version="1.0" encoding="utf-8"?>
<Types xmlns="http://schemas.openxmlformats.org/package/2006/content-types">
  <Default Extension="png" ContentType="image/png"/>
  <Default Extension="bin" ContentType="application/vnd.openxmlformats-officedocument.oleObject"/>
  <Default Extension="wmf" ContentType="image/x-wmf"/>
  <Default Extension="jpeg" ContentType="image/jpeg"/>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95"/>
  </p:notesMasterIdLst>
  <p:sldIdLst>
    <p:sldId id="256" r:id="rId2"/>
    <p:sldId id="263" r:id="rId3"/>
    <p:sldId id="257" r:id="rId4"/>
    <p:sldId id="258" r:id="rId5"/>
    <p:sldId id="259" r:id="rId6"/>
    <p:sldId id="262" r:id="rId7"/>
    <p:sldId id="260" r:id="rId8"/>
    <p:sldId id="261"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351" r:id="rId31"/>
    <p:sldId id="285" r:id="rId32"/>
    <p:sldId id="286" r:id="rId33"/>
    <p:sldId id="287" r:id="rId34"/>
    <p:sldId id="296" r:id="rId35"/>
    <p:sldId id="289" r:id="rId36"/>
    <p:sldId id="290" r:id="rId37"/>
    <p:sldId id="291" r:id="rId38"/>
    <p:sldId id="292" r:id="rId39"/>
    <p:sldId id="293" r:id="rId40"/>
    <p:sldId id="294" r:id="rId41"/>
    <p:sldId id="295" r:id="rId42"/>
    <p:sldId id="297" r:id="rId43"/>
    <p:sldId id="298" r:id="rId44"/>
    <p:sldId id="299" r:id="rId45"/>
    <p:sldId id="300" r:id="rId46"/>
    <p:sldId id="302" r:id="rId47"/>
    <p:sldId id="304" r:id="rId48"/>
    <p:sldId id="305" r:id="rId49"/>
    <p:sldId id="303" r:id="rId50"/>
    <p:sldId id="306" r:id="rId51"/>
    <p:sldId id="307" r:id="rId52"/>
    <p:sldId id="308" r:id="rId53"/>
    <p:sldId id="309" r:id="rId54"/>
    <p:sldId id="310" r:id="rId55"/>
    <p:sldId id="311" r:id="rId56"/>
    <p:sldId id="312" r:id="rId57"/>
    <p:sldId id="313" r:id="rId58"/>
    <p:sldId id="314" r:id="rId59"/>
    <p:sldId id="315" r:id="rId60"/>
    <p:sldId id="316" r:id="rId61"/>
    <p:sldId id="317" r:id="rId62"/>
    <p:sldId id="318" r:id="rId63"/>
    <p:sldId id="319" r:id="rId64"/>
    <p:sldId id="320" r:id="rId65"/>
    <p:sldId id="321" r:id="rId66"/>
    <p:sldId id="322" r:id="rId67"/>
    <p:sldId id="323" r:id="rId68"/>
    <p:sldId id="324" r:id="rId69"/>
    <p:sldId id="352" r:id="rId70"/>
    <p:sldId id="326" r:id="rId71"/>
    <p:sldId id="327" r:id="rId72"/>
    <p:sldId id="328" r:id="rId73"/>
    <p:sldId id="329" r:id="rId74"/>
    <p:sldId id="330" r:id="rId75"/>
    <p:sldId id="331" r:id="rId76"/>
    <p:sldId id="332" r:id="rId77"/>
    <p:sldId id="333" r:id="rId78"/>
    <p:sldId id="334" r:id="rId79"/>
    <p:sldId id="335" r:id="rId80"/>
    <p:sldId id="336" r:id="rId81"/>
    <p:sldId id="338" r:id="rId82"/>
    <p:sldId id="343" r:id="rId83"/>
    <p:sldId id="337" r:id="rId84"/>
    <p:sldId id="339" r:id="rId85"/>
    <p:sldId id="340" r:id="rId86"/>
    <p:sldId id="344" r:id="rId87"/>
    <p:sldId id="345" r:id="rId88"/>
    <p:sldId id="346" r:id="rId89"/>
    <p:sldId id="347" r:id="rId90"/>
    <p:sldId id="348" r:id="rId91"/>
    <p:sldId id="349" r:id="rId92"/>
    <p:sldId id="350" r:id="rId93"/>
    <p:sldId id="341" r:id="rId94"/>
  </p:sldIdLst>
  <p:sldSz cx="9144000" cy="6858000" type="screen4x3"/>
  <p:notesSz cx="6858000" cy="9144000"/>
  <p:defaultTextStyle>
    <a:defPPr>
      <a:defRPr lang="zh-CN"/>
    </a:defPPr>
    <a:lvl1pPr algn="l" rtl="0" fontAlgn="base">
      <a:spcBef>
        <a:spcPct val="0"/>
      </a:spcBef>
      <a:spcAft>
        <a:spcPct val="0"/>
      </a:spcAft>
      <a:defRPr sz="3200" kern="1200">
        <a:solidFill>
          <a:schemeClr val="tx1"/>
        </a:solidFill>
        <a:latin typeface="Arial" charset="0"/>
        <a:ea typeface="宋体" pitchFamily="2" charset="-122"/>
        <a:cs typeface="+mn-cs"/>
      </a:defRPr>
    </a:lvl1pPr>
    <a:lvl2pPr marL="457200" algn="l" rtl="0" fontAlgn="base">
      <a:spcBef>
        <a:spcPct val="0"/>
      </a:spcBef>
      <a:spcAft>
        <a:spcPct val="0"/>
      </a:spcAft>
      <a:defRPr sz="3200" kern="1200">
        <a:solidFill>
          <a:schemeClr val="tx1"/>
        </a:solidFill>
        <a:latin typeface="Arial" charset="0"/>
        <a:ea typeface="宋体" pitchFamily="2" charset="-122"/>
        <a:cs typeface="+mn-cs"/>
      </a:defRPr>
    </a:lvl2pPr>
    <a:lvl3pPr marL="914400" algn="l" rtl="0" fontAlgn="base">
      <a:spcBef>
        <a:spcPct val="0"/>
      </a:spcBef>
      <a:spcAft>
        <a:spcPct val="0"/>
      </a:spcAft>
      <a:defRPr sz="3200" kern="1200">
        <a:solidFill>
          <a:schemeClr val="tx1"/>
        </a:solidFill>
        <a:latin typeface="Arial" charset="0"/>
        <a:ea typeface="宋体" pitchFamily="2" charset="-122"/>
        <a:cs typeface="+mn-cs"/>
      </a:defRPr>
    </a:lvl3pPr>
    <a:lvl4pPr marL="1371600" algn="l" rtl="0" fontAlgn="base">
      <a:spcBef>
        <a:spcPct val="0"/>
      </a:spcBef>
      <a:spcAft>
        <a:spcPct val="0"/>
      </a:spcAft>
      <a:defRPr sz="3200" kern="1200">
        <a:solidFill>
          <a:schemeClr val="tx1"/>
        </a:solidFill>
        <a:latin typeface="Arial" charset="0"/>
        <a:ea typeface="宋体" pitchFamily="2" charset="-122"/>
        <a:cs typeface="+mn-cs"/>
      </a:defRPr>
    </a:lvl4pPr>
    <a:lvl5pPr marL="1828800" algn="l" rtl="0" fontAlgn="base">
      <a:spcBef>
        <a:spcPct val="0"/>
      </a:spcBef>
      <a:spcAft>
        <a:spcPct val="0"/>
      </a:spcAft>
      <a:defRPr sz="3200" kern="1200">
        <a:solidFill>
          <a:schemeClr val="tx1"/>
        </a:solidFill>
        <a:latin typeface="Arial" charset="0"/>
        <a:ea typeface="宋体" pitchFamily="2" charset="-122"/>
        <a:cs typeface="+mn-cs"/>
      </a:defRPr>
    </a:lvl5pPr>
    <a:lvl6pPr marL="2286000" algn="l" defTabSz="914400" rtl="0" eaLnBrk="1" latinLnBrk="0" hangingPunct="1">
      <a:defRPr sz="3200" kern="1200">
        <a:solidFill>
          <a:schemeClr val="tx1"/>
        </a:solidFill>
        <a:latin typeface="Arial" charset="0"/>
        <a:ea typeface="宋体" pitchFamily="2" charset="-122"/>
        <a:cs typeface="+mn-cs"/>
      </a:defRPr>
    </a:lvl6pPr>
    <a:lvl7pPr marL="2743200" algn="l" defTabSz="914400" rtl="0" eaLnBrk="1" latinLnBrk="0" hangingPunct="1">
      <a:defRPr sz="3200" kern="1200">
        <a:solidFill>
          <a:schemeClr val="tx1"/>
        </a:solidFill>
        <a:latin typeface="Arial" charset="0"/>
        <a:ea typeface="宋体" pitchFamily="2" charset="-122"/>
        <a:cs typeface="+mn-cs"/>
      </a:defRPr>
    </a:lvl7pPr>
    <a:lvl8pPr marL="3200400" algn="l" defTabSz="914400" rtl="0" eaLnBrk="1" latinLnBrk="0" hangingPunct="1">
      <a:defRPr sz="3200" kern="1200">
        <a:solidFill>
          <a:schemeClr val="tx1"/>
        </a:solidFill>
        <a:latin typeface="Arial" charset="0"/>
        <a:ea typeface="宋体" pitchFamily="2" charset="-122"/>
        <a:cs typeface="+mn-cs"/>
      </a:defRPr>
    </a:lvl8pPr>
    <a:lvl9pPr marL="3657600" algn="l" defTabSz="914400" rtl="0" eaLnBrk="1" latinLnBrk="0" hangingPunct="1">
      <a:defRPr sz="3200" kern="1200">
        <a:solidFill>
          <a:schemeClr val="tx1"/>
        </a:solidFill>
        <a:latin typeface="Arial" charset="0"/>
        <a:ea typeface="宋体"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9900"/>
    <a:srgbClr val="FF0000"/>
    <a:srgbClr val="CCCC00"/>
    <a:srgbClr val="CCFF33"/>
    <a:srgbClr val="99CC00"/>
    <a:srgbClr val="FF99FF"/>
    <a:srgbClr val="CCECFF"/>
    <a:srgbClr val="CC00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8841" autoAdjust="0"/>
    <p:restoredTop sz="90272" autoAdjust="0"/>
  </p:normalViewPr>
  <p:slideViewPr>
    <p:cSldViewPr>
      <p:cViewPr varScale="1">
        <p:scale>
          <a:sx n="114" d="100"/>
          <a:sy n="114" d="100"/>
        </p:scale>
        <p:origin x="-2244" y="-96"/>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36004" cy="36004"/>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slide" Target="slides/slide83.xml"/><Relationship Id="rId89" Type="http://schemas.openxmlformats.org/officeDocument/2006/relationships/slide" Target="slides/slide88.xml"/><Relationship Id="rId97" Type="http://schemas.openxmlformats.org/officeDocument/2006/relationships/viewProps" Target="viewProps.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slide" Target="slides/slide89.xml"/><Relationship Id="rId95" Type="http://schemas.openxmlformats.org/officeDocument/2006/relationships/notesMaster" Target="notesMasters/notesMaster1.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theme" Target="theme/theme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s>
</file>

<file path=ppt/drawings/_rels/vmlDrawing1.vml.rels><?xml version="1.0" encoding="UTF-8" standalone="yes"?>
<Relationships xmlns="http://schemas.openxmlformats.org/package/2006/relationships"><Relationship Id="rId3" Type="http://schemas.openxmlformats.org/officeDocument/2006/relationships/image" Target="../media/image4.wmf"/><Relationship Id="rId7" Type="http://schemas.openxmlformats.org/officeDocument/2006/relationships/image" Target="../media/image8.wmf"/><Relationship Id="rId2" Type="http://schemas.openxmlformats.org/officeDocument/2006/relationships/image" Target="../media/image3.wmf"/><Relationship Id="rId1" Type="http://schemas.openxmlformats.org/officeDocument/2006/relationships/image" Target="../media/image2.wmf"/><Relationship Id="rId6" Type="http://schemas.openxmlformats.org/officeDocument/2006/relationships/image" Target="../media/image7.wmf"/><Relationship Id="rId5" Type="http://schemas.openxmlformats.org/officeDocument/2006/relationships/image" Target="../media/image6.wmf"/><Relationship Id="rId4" Type="http://schemas.openxmlformats.org/officeDocument/2006/relationships/image" Target="../media/image5.wmf"/></Relationships>
</file>

<file path=ppt/drawings/_rels/vmlDrawing10.vml.rels><?xml version="1.0" encoding="UTF-8" standalone="yes"?>
<Relationships xmlns="http://schemas.openxmlformats.org/package/2006/relationships"><Relationship Id="rId3" Type="http://schemas.openxmlformats.org/officeDocument/2006/relationships/image" Target="../media/image39.wmf"/><Relationship Id="rId2" Type="http://schemas.openxmlformats.org/officeDocument/2006/relationships/image" Target="../media/image38.wmf"/><Relationship Id="rId1" Type="http://schemas.openxmlformats.org/officeDocument/2006/relationships/image" Target="../media/image37.w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41.wmf"/></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42.wmf"/></Relationships>
</file>

<file path=ppt/drawings/_rels/vmlDrawing13.vml.rels><?xml version="1.0" encoding="UTF-8" standalone="yes"?>
<Relationships xmlns="http://schemas.openxmlformats.org/package/2006/relationships"><Relationship Id="rId1" Type="http://schemas.openxmlformats.org/officeDocument/2006/relationships/image" Target="../media/image43.wmf"/></Relationships>
</file>

<file path=ppt/drawings/_rels/vmlDrawing14.vml.rels><?xml version="1.0" encoding="UTF-8" standalone="yes"?>
<Relationships xmlns="http://schemas.openxmlformats.org/package/2006/relationships"><Relationship Id="rId1" Type="http://schemas.openxmlformats.org/officeDocument/2006/relationships/image" Target="../media/image44.wmf"/></Relationships>
</file>

<file path=ppt/drawings/_rels/vmlDrawing15.vml.rels><?xml version="1.0" encoding="UTF-8" standalone="yes"?>
<Relationships xmlns="http://schemas.openxmlformats.org/package/2006/relationships"><Relationship Id="rId2" Type="http://schemas.openxmlformats.org/officeDocument/2006/relationships/image" Target="../media/image46.wmf"/><Relationship Id="rId1" Type="http://schemas.openxmlformats.org/officeDocument/2006/relationships/image" Target="../media/image45.wmf"/></Relationships>
</file>

<file path=ppt/drawings/_rels/vmlDrawing16.vml.rels><?xml version="1.0" encoding="UTF-8" standalone="yes"?>
<Relationships xmlns="http://schemas.openxmlformats.org/package/2006/relationships"><Relationship Id="rId2" Type="http://schemas.openxmlformats.org/officeDocument/2006/relationships/image" Target="../media/image48.wmf"/><Relationship Id="rId1" Type="http://schemas.openxmlformats.org/officeDocument/2006/relationships/image" Target="../media/image47.wmf"/></Relationships>
</file>

<file path=ppt/drawings/_rels/vmlDrawing17.vml.rels><?xml version="1.0" encoding="UTF-8" standalone="yes"?>
<Relationships xmlns="http://schemas.openxmlformats.org/package/2006/relationships"><Relationship Id="rId3" Type="http://schemas.openxmlformats.org/officeDocument/2006/relationships/image" Target="../media/image51.wmf"/><Relationship Id="rId2" Type="http://schemas.openxmlformats.org/officeDocument/2006/relationships/image" Target="../media/image50.wmf"/><Relationship Id="rId1" Type="http://schemas.openxmlformats.org/officeDocument/2006/relationships/image" Target="../media/image49.wmf"/></Relationships>
</file>

<file path=ppt/drawings/_rels/vmlDrawing18.vml.rels><?xml version="1.0" encoding="UTF-8" standalone="yes"?>
<Relationships xmlns="http://schemas.openxmlformats.org/package/2006/relationships"><Relationship Id="rId2" Type="http://schemas.openxmlformats.org/officeDocument/2006/relationships/image" Target="../media/image61.wmf"/><Relationship Id="rId1" Type="http://schemas.openxmlformats.org/officeDocument/2006/relationships/image" Target="../media/image60.wmf"/></Relationships>
</file>

<file path=ppt/drawings/_rels/vmlDrawing19.vml.rels><?xml version="1.0" encoding="UTF-8" standalone="yes"?>
<Relationships xmlns="http://schemas.openxmlformats.org/package/2006/relationships"><Relationship Id="rId3" Type="http://schemas.openxmlformats.org/officeDocument/2006/relationships/image" Target="../media/image65.wmf"/><Relationship Id="rId2" Type="http://schemas.openxmlformats.org/officeDocument/2006/relationships/image" Target="../media/image64.wmf"/><Relationship Id="rId1" Type="http://schemas.openxmlformats.org/officeDocument/2006/relationships/image" Target="../media/image63.wmf"/><Relationship Id="rId4" Type="http://schemas.openxmlformats.org/officeDocument/2006/relationships/image" Target="../media/image66.wmf"/></Relationships>
</file>

<file path=ppt/drawings/_rels/vmlDrawing2.vml.rels><?xml version="1.0" encoding="UTF-8" standalone="yes"?>
<Relationships xmlns="http://schemas.openxmlformats.org/package/2006/relationships"><Relationship Id="rId2" Type="http://schemas.openxmlformats.org/officeDocument/2006/relationships/image" Target="../media/image10.wmf"/><Relationship Id="rId1" Type="http://schemas.openxmlformats.org/officeDocument/2006/relationships/image" Target="../media/image9.wmf"/></Relationships>
</file>

<file path=ppt/drawings/_rels/vmlDrawing20.vml.rels><?xml version="1.0" encoding="UTF-8" standalone="yes"?>
<Relationships xmlns="http://schemas.openxmlformats.org/package/2006/relationships"><Relationship Id="rId2" Type="http://schemas.openxmlformats.org/officeDocument/2006/relationships/image" Target="../media/image71.wmf"/><Relationship Id="rId1" Type="http://schemas.openxmlformats.org/officeDocument/2006/relationships/image" Target="../media/image70.wmf"/></Relationships>
</file>

<file path=ppt/drawings/_rels/vmlDrawing21.vml.rels><?xml version="1.0" encoding="UTF-8" standalone="yes"?>
<Relationships xmlns="http://schemas.openxmlformats.org/package/2006/relationships"><Relationship Id="rId1" Type="http://schemas.openxmlformats.org/officeDocument/2006/relationships/image" Target="../media/image74.wmf"/></Relationships>
</file>

<file path=ppt/drawings/_rels/vmlDrawing22.vml.rels><?xml version="1.0" encoding="UTF-8" standalone="yes"?>
<Relationships xmlns="http://schemas.openxmlformats.org/package/2006/relationships"><Relationship Id="rId2" Type="http://schemas.openxmlformats.org/officeDocument/2006/relationships/image" Target="../media/image76.wmf"/><Relationship Id="rId1" Type="http://schemas.openxmlformats.org/officeDocument/2006/relationships/image" Target="../media/image75.wmf"/></Relationships>
</file>

<file path=ppt/drawings/_rels/vmlDrawing23.vml.rels><?xml version="1.0" encoding="UTF-8" standalone="yes"?>
<Relationships xmlns="http://schemas.openxmlformats.org/package/2006/relationships"><Relationship Id="rId3" Type="http://schemas.openxmlformats.org/officeDocument/2006/relationships/image" Target="../media/image81.wmf"/><Relationship Id="rId2" Type="http://schemas.openxmlformats.org/officeDocument/2006/relationships/image" Target="../media/image80.wmf"/><Relationship Id="rId1" Type="http://schemas.openxmlformats.org/officeDocument/2006/relationships/image" Target="../media/image79.wmf"/></Relationships>
</file>

<file path=ppt/drawings/_rels/vmlDrawing24.vml.rels><?xml version="1.0" encoding="UTF-8" standalone="yes"?>
<Relationships xmlns="http://schemas.openxmlformats.org/package/2006/relationships"><Relationship Id="rId3" Type="http://schemas.openxmlformats.org/officeDocument/2006/relationships/image" Target="../media/image91.wmf"/><Relationship Id="rId2" Type="http://schemas.openxmlformats.org/officeDocument/2006/relationships/image" Target="../media/image90.wmf"/><Relationship Id="rId1" Type="http://schemas.openxmlformats.org/officeDocument/2006/relationships/image" Target="../media/image89.wmf"/><Relationship Id="rId4" Type="http://schemas.openxmlformats.org/officeDocument/2006/relationships/image" Target="../media/image92.wmf"/></Relationships>
</file>

<file path=ppt/drawings/_rels/vmlDrawing25.vml.rels><?xml version="1.0" encoding="UTF-8" standalone="yes"?>
<Relationships xmlns="http://schemas.openxmlformats.org/package/2006/relationships"><Relationship Id="rId1" Type="http://schemas.openxmlformats.org/officeDocument/2006/relationships/image" Target="../media/image96.wmf"/></Relationships>
</file>

<file path=ppt/drawings/_rels/vmlDrawing26.vml.rels><?xml version="1.0" encoding="UTF-8" standalone="yes"?>
<Relationships xmlns="http://schemas.openxmlformats.org/package/2006/relationships"><Relationship Id="rId2" Type="http://schemas.openxmlformats.org/officeDocument/2006/relationships/image" Target="../media/image103.wmf"/><Relationship Id="rId1" Type="http://schemas.openxmlformats.org/officeDocument/2006/relationships/image" Target="../media/image102.wmf"/></Relationships>
</file>

<file path=ppt/drawings/_rels/vmlDrawing27.vml.rels><?xml version="1.0" encoding="UTF-8" standalone="yes"?>
<Relationships xmlns="http://schemas.openxmlformats.org/package/2006/relationships"><Relationship Id="rId2" Type="http://schemas.openxmlformats.org/officeDocument/2006/relationships/image" Target="../media/image108.wmf"/><Relationship Id="rId1" Type="http://schemas.openxmlformats.org/officeDocument/2006/relationships/image" Target="../media/image107.wmf"/></Relationships>
</file>

<file path=ppt/drawings/_rels/vmlDrawing28.vml.rels><?xml version="1.0" encoding="UTF-8" standalone="yes"?>
<Relationships xmlns="http://schemas.openxmlformats.org/package/2006/relationships"><Relationship Id="rId1" Type="http://schemas.openxmlformats.org/officeDocument/2006/relationships/image" Target="../media/image110.wmf"/></Relationships>
</file>

<file path=ppt/drawings/_rels/vmlDrawing29.vml.rels><?xml version="1.0" encoding="UTF-8" standalone="yes"?>
<Relationships xmlns="http://schemas.openxmlformats.org/package/2006/relationships"><Relationship Id="rId1" Type="http://schemas.openxmlformats.org/officeDocument/2006/relationships/image" Target="../media/image121.wmf"/></Relationships>
</file>

<file path=ppt/drawings/_rels/vmlDrawing3.vml.rels><?xml version="1.0" encoding="UTF-8" standalone="yes"?>
<Relationships xmlns="http://schemas.openxmlformats.org/package/2006/relationships"><Relationship Id="rId2" Type="http://schemas.openxmlformats.org/officeDocument/2006/relationships/image" Target="../media/image13.wmf"/><Relationship Id="rId1" Type="http://schemas.openxmlformats.org/officeDocument/2006/relationships/image" Target="../media/image12.wmf"/></Relationships>
</file>

<file path=ppt/drawings/_rels/vmlDrawing30.vml.rels><?xml version="1.0" encoding="UTF-8" standalone="yes"?>
<Relationships xmlns="http://schemas.openxmlformats.org/package/2006/relationships"><Relationship Id="rId3" Type="http://schemas.openxmlformats.org/officeDocument/2006/relationships/image" Target="../media/image125.wmf"/><Relationship Id="rId2" Type="http://schemas.openxmlformats.org/officeDocument/2006/relationships/image" Target="../media/image124.wmf"/><Relationship Id="rId1" Type="http://schemas.openxmlformats.org/officeDocument/2006/relationships/image" Target="../media/image123.wmf"/></Relationships>
</file>

<file path=ppt/drawings/_rels/vmlDrawing31.vml.rels><?xml version="1.0" encoding="UTF-8" standalone="yes"?>
<Relationships xmlns="http://schemas.openxmlformats.org/package/2006/relationships"><Relationship Id="rId2" Type="http://schemas.openxmlformats.org/officeDocument/2006/relationships/image" Target="../media/image127.wmf"/><Relationship Id="rId1" Type="http://schemas.openxmlformats.org/officeDocument/2006/relationships/image" Target="../media/image126.wmf"/></Relationships>
</file>

<file path=ppt/drawings/_rels/vmlDrawing32.vml.rels><?xml version="1.0" encoding="UTF-8" standalone="yes"?>
<Relationships xmlns="http://schemas.openxmlformats.org/package/2006/relationships"><Relationship Id="rId2" Type="http://schemas.openxmlformats.org/officeDocument/2006/relationships/image" Target="../media/image129.wmf"/><Relationship Id="rId1" Type="http://schemas.openxmlformats.org/officeDocument/2006/relationships/image" Target="../media/image128.wmf"/></Relationships>
</file>

<file path=ppt/drawings/_rels/vmlDrawing33.vml.rels><?xml version="1.0" encoding="UTF-8" standalone="yes"?>
<Relationships xmlns="http://schemas.openxmlformats.org/package/2006/relationships"><Relationship Id="rId2" Type="http://schemas.openxmlformats.org/officeDocument/2006/relationships/image" Target="../media/image132.wmf"/><Relationship Id="rId1" Type="http://schemas.openxmlformats.org/officeDocument/2006/relationships/image" Target="../media/image131.wmf"/></Relationships>
</file>

<file path=ppt/drawings/_rels/vmlDrawing34.vml.rels><?xml version="1.0" encoding="UTF-8" standalone="yes"?>
<Relationships xmlns="http://schemas.openxmlformats.org/package/2006/relationships"><Relationship Id="rId3" Type="http://schemas.openxmlformats.org/officeDocument/2006/relationships/image" Target="../media/image138.wmf"/><Relationship Id="rId2" Type="http://schemas.openxmlformats.org/officeDocument/2006/relationships/image" Target="../media/image137.wmf"/><Relationship Id="rId1" Type="http://schemas.openxmlformats.org/officeDocument/2006/relationships/image" Target="../media/image136.wmf"/><Relationship Id="rId5" Type="http://schemas.openxmlformats.org/officeDocument/2006/relationships/image" Target="../media/image140.wmf"/><Relationship Id="rId4" Type="http://schemas.openxmlformats.org/officeDocument/2006/relationships/image" Target="../media/image139.wmf"/></Relationships>
</file>

<file path=ppt/drawings/_rels/vmlDrawing35.vml.rels><?xml version="1.0" encoding="UTF-8" standalone="yes"?>
<Relationships xmlns="http://schemas.openxmlformats.org/package/2006/relationships"><Relationship Id="rId2" Type="http://schemas.openxmlformats.org/officeDocument/2006/relationships/image" Target="../media/image142.wmf"/><Relationship Id="rId1" Type="http://schemas.openxmlformats.org/officeDocument/2006/relationships/image" Target="../media/image141.wmf"/></Relationships>
</file>

<file path=ppt/drawings/_rels/vmlDrawing36.vml.rels><?xml version="1.0" encoding="UTF-8" standalone="yes"?>
<Relationships xmlns="http://schemas.openxmlformats.org/package/2006/relationships"><Relationship Id="rId3" Type="http://schemas.openxmlformats.org/officeDocument/2006/relationships/image" Target="../media/image145.wmf"/><Relationship Id="rId2" Type="http://schemas.openxmlformats.org/officeDocument/2006/relationships/image" Target="../media/image144.wmf"/><Relationship Id="rId1" Type="http://schemas.openxmlformats.org/officeDocument/2006/relationships/image" Target="../media/image143.wmf"/><Relationship Id="rId5" Type="http://schemas.openxmlformats.org/officeDocument/2006/relationships/image" Target="../media/image147.wmf"/><Relationship Id="rId4" Type="http://schemas.openxmlformats.org/officeDocument/2006/relationships/image" Target="../media/image146.wmf"/></Relationships>
</file>

<file path=ppt/drawings/_rels/vmlDrawing37.vml.rels><?xml version="1.0" encoding="UTF-8" standalone="yes"?>
<Relationships xmlns="http://schemas.openxmlformats.org/package/2006/relationships"><Relationship Id="rId1" Type="http://schemas.openxmlformats.org/officeDocument/2006/relationships/image" Target="../media/image153.wmf"/></Relationships>
</file>

<file path=ppt/drawings/_rels/vmlDrawing38.vml.rels><?xml version="1.0" encoding="UTF-8" standalone="yes"?>
<Relationships xmlns="http://schemas.openxmlformats.org/package/2006/relationships"><Relationship Id="rId3" Type="http://schemas.openxmlformats.org/officeDocument/2006/relationships/image" Target="../media/image161.wmf"/><Relationship Id="rId2" Type="http://schemas.openxmlformats.org/officeDocument/2006/relationships/image" Target="../media/image160.wmf"/><Relationship Id="rId1" Type="http://schemas.openxmlformats.org/officeDocument/2006/relationships/image" Target="../media/image159.wmf"/><Relationship Id="rId4" Type="http://schemas.openxmlformats.org/officeDocument/2006/relationships/image" Target="../media/image162.wmf"/></Relationships>
</file>

<file path=ppt/drawings/_rels/vmlDrawing39.vml.rels><?xml version="1.0" encoding="UTF-8" standalone="yes"?>
<Relationships xmlns="http://schemas.openxmlformats.org/package/2006/relationships"><Relationship Id="rId3" Type="http://schemas.openxmlformats.org/officeDocument/2006/relationships/image" Target="../media/image165.wmf"/><Relationship Id="rId2" Type="http://schemas.openxmlformats.org/officeDocument/2006/relationships/image" Target="../media/image164.wmf"/><Relationship Id="rId1" Type="http://schemas.openxmlformats.org/officeDocument/2006/relationships/image" Target="../media/image163.wmf"/><Relationship Id="rId4" Type="http://schemas.openxmlformats.org/officeDocument/2006/relationships/image" Target="../media/image166.wmf"/></Relationships>
</file>

<file path=ppt/drawings/_rels/vmlDrawing4.vml.rels><?xml version="1.0" encoding="UTF-8" standalone="yes"?>
<Relationships xmlns="http://schemas.openxmlformats.org/package/2006/relationships"><Relationship Id="rId3" Type="http://schemas.openxmlformats.org/officeDocument/2006/relationships/image" Target="../media/image17.wmf"/><Relationship Id="rId2" Type="http://schemas.openxmlformats.org/officeDocument/2006/relationships/image" Target="../media/image16.wmf"/><Relationship Id="rId1" Type="http://schemas.openxmlformats.org/officeDocument/2006/relationships/image" Target="../media/image15.wmf"/></Relationships>
</file>

<file path=ppt/drawings/_rels/vmlDrawing40.vml.rels><?xml version="1.0" encoding="UTF-8" standalone="yes"?>
<Relationships xmlns="http://schemas.openxmlformats.org/package/2006/relationships"><Relationship Id="rId3" Type="http://schemas.openxmlformats.org/officeDocument/2006/relationships/image" Target="../media/image169.wmf"/><Relationship Id="rId2" Type="http://schemas.openxmlformats.org/officeDocument/2006/relationships/image" Target="../media/image168.wmf"/><Relationship Id="rId1" Type="http://schemas.openxmlformats.org/officeDocument/2006/relationships/image" Target="../media/image167.wmf"/></Relationships>
</file>

<file path=ppt/drawings/_rels/vmlDrawing41.vml.rels><?xml version="1.0" encoding="UTF-8" standalone="yes"?>
<Relationships xmlns="http://schemas.openxmlformats.org/package/2006/relationships"><Relationship Id="rId3" Type="http://schemas.openxmlformats.org/officeDocument/2006/relationships/image" Target="../media/image172.wmf"/><Relationship Id="rId2" Type="http://schemas.openxmlformats.org/officeDocument/2006/relationships/image" Target="../media/image171.wmf"/><Relationship Id="rId1" Type="http://schemas.openxmlformats.org/officeDocument/2006/relationships/image" Target="../media/image170.wmf"/></Relationships>
</file>

<file path=ppt/drawings/_rels/vmlDrawing42.vml.rels><?xml version="1.0" encoding="UTF-8" standalone="yes"?>
<Relationships xmlns="http://schemas.openxmlformats.org/package/2006/relationships"><Relationship Id="rId3" Type="http://schemas.openxmlformats.org/officeDocument/2006/relationships/image" Target="../media/image175.wmf"/><Relationship Id="rId2" Type="http://schemas.openxmlformats.org/officeDocument/2006/relationships/image" Target="../media/image174.wmf"/><Relationship Id="rId1" Type="http://schemas.openxmlformats.org/officeDocument/2006/relationships/image" Target="../media/image173.wmf"/></Relationships>
</file>

<file path=ppt/drawings/_rels/vmlDrawing43.vml.rels><?xml version="1.0" encoding="UTF-8" standalone="yes"?>
<Relationships xmlns="http://schemas.openxmlformats.org/package/2006/relationships"><Relationship Id="rId1" Type="http://schemas.openxmlformats.org/officeDocument/2006/relationships/image" Target="../media/image176.wmf"/></Relationships>
</file>

<file path=ppt/drawings/_rels/vmlDrawing44.vml.rels><?xml version="1.0" encoding="UTF-8" standalone="yes"?>
<Relationships xmlns="http://schemas.openxmlformats.org/package/2006/relationships"><Relationship Id="rId1" Type="http://schemas.openxmlformats.org/officeDocument/2006/relationships/image" Target="../media/image179.wmf"/></Relationships>
</file>

<file path=ppt/drawings/_rels/vmlDrawing45.vml.rels><?xml version="1.0" encoding="UTF-8" standalone="yes"?>
<Relationships xmlns="http://schemas.openxmlformats.org/package/2006/relationships"><Relationship Id="rId2" Type="http://schemas.openxmlformats.org/officeDocument/2006/relationships/image" Target="../media/image181.wmf"/><Relationship Id="rId1" Type="http://schemas.openxmlformats.org/officeDocument/2006/relationships/image" Target="../media/image180.wmf"/></Relationships>
</file>

<file path=ppt/drawings/_rels/vmlDrawing46.vml.rels><?xml version="1.0" encoding="UTF-8" standalone="yes"?>
<Relationships xmlns="http://schemas.openxmlformats.org/package/2006/relationships"><Relationship Id="rId3" Type="http://schemas.openxmlformats.org/officeDocument/2006/relationships/image" Target="../media/image185.wmf"/><Relationship Id="rId2" Type="http://schemas.openxmlformats.org/officeDocument/2006/relationships/image" Target="../media/image184.wmf"/><Relationship Id="rId1" Type="http://schemas.openxmlformats.org/officeDocument/2006/relationships/image" Target="../media/image183.wmf"/></Relationships>
</file>

<file path=ppt/drawings/_rels/vmlDrawing47.vml.rels><?xml version="1.0" encoding="UTF-8" standalone="yes"?>
<Relationships xmlns="http://schemas.openxmlformats.org/package/2006/relationships"><Relationship Id="rId3" Type="http://schemas.openxmlformats.org/officeDocument/2006/relationships/image" Target="../media/image190.wmf"/><Relationship Id="rId2" Type="http://schemas.openxmlformats.org/officeDocument/2006/relationships/image" Target="../media/image189.wmf"/><Relationship Id="rId1" Type="http://schemas.openxmlformats.org/officeDocument/2006/relationships/image" Target="../media/image188.wmf"/></Relationships>
</file>

<file path=ppt/drawings/_rels/vmlDrawing48.vml.rels><?xml version="1.0" encoding="UTF-8" standalone="yes"?>
<Relationships xmlns="http://schemas.openxmlformats.org/package/2006/relationships"><Relationship Id="rId3" Type="http://schemas.openxmlformats.org/officeDocument/2006/relationships/image" Target="../media/image193.wmf"/><Relationship Id="rId2" Type="http://schemas.openxmlformats.org/officeDocument/2006/relationships/image" Target="../media/image192.wmf"/><Relationship Id="rId1" Type="http://schemas.openxmlformats.org/officeDocument/2006/relationships/image" Target="../media/image191.wmf"/><Relationship Id="rId4" Type="http://schemas.openxmlformats.org/officeDocument/2006/relationships/image" Target="../media/image194.wmf"/></Relationships>
</file>

<file path=ppt/drawings/_rels/vmlDrawing49.vml.rels><?xml version="1.0" encoding="UTF-8" standalone="yes"?>
<Relationships xmlns="http://schemas.openxmlformats.org/package/2006/relationships"><Relationship Id="rId2" Type="http://schemas.openxmlformats.org/officeDocument/2006/relationships/image" Target="../media/image196.wmf"/><Relationship Id="rId1" Type="http://schemas.openxmlformats.org/officeDocument/2006/relationships/image" Target="../media/image195.wmf"/></Relationships>
</file>

<file path=ppt/drawings/_rels/vmlDrawing5.vml.rels><?xml version="1.0" encoding="UTF-8" standalone="yes"?>
<Relationships xmlns="http://schemas.openxmlformats.org/package/2006/relationships"><Relationship Id="rId3" Type="http://schemas.openxmlformats.org/officeDocument/2006/relationships/image" Target="../media/image20.wmf"/><Relationship Id="rId2" Type="http://schemas.openxmlformats.org/officeDocument/2006/relationships/image" Target="../media/image19.wmf"/><Relationship Id="rId1" Type="http://schemas.openxmlformats.org/officeDocument/2006/relationships/image" Target="../media/image18.wmf"/><Relationship Id="rId6" Type="http://schemas.openxmlformats.org/officeDocument/2006/relationships/image" Target="../media/image23.wmf"/><Relationship Id="rId5" Type="http://schemas.openxmlformats.org/officeDocument/2006/relationships/image" Target="../media/image22.wmf"/><Relationship Id="rId4" Type="http://schemas.openxmlformats.org/officeDocument/2006/relationships/image" Target="../media/image21.wmf"/></Relationships>
</file>

<file path=ppt/drawings/_rels/vmlDrawing50.vml.rels><?xml version="1.0" encoding="UTF-8" standalone="yes"?>
<Relationships xmlns="http://schemas.openxmlformats.org/package/2006/relationships"><Relationship Id="rId8" Type="http://schemas.openxmlformats.org/officeDocument/2006/relationships/image" Target="../media/image207.wmf"/><Relationship Id="rId3" Type="http://schemas.openxmlformats.org/officeDocument/2006/relationships/image" Target="../media/image202.wmf"/><Relationship Id="rId7" Type="http://schemas.openxmlformats.org/officeDocument/2006/relationships/image" Target="../media/image206.wmf"/><Relationship Id="rId2" Type="http://schemas.openxmlformats.org/officeDocument/2006/relationships/image" Target="../media/image201.wmf"/><Relationship Id="rId1" Type="http://schemas.openxmlformats.org/officeDocument/2006/relationships/image" Target="../media/image200.wmf"/><Relationship Id="rId6" Type="http://schemas.openxmlformats.org/officeDocument/2006/relationships/image" Target="../media/image205.wmf"/><Relationship Id="rId5" Type="http://schemas.openxmlformats.org/officeDocument/2006/relationships/image" Target="../media/image204.wmf"/><Relationship Id="rId4" Type="http://schemas.openxmlformats.org/officeDocument/2006/relationships/image" Target="../media/image203.wmf"/></Relationships>
</file>

<file path=ppt/drawings/_rels/vmlDrawing51.vml.rels><?xml version="1.0" encoding="UTF-8" standalone="yes"?>
<Relationships xmlns="http://schemas.openxmlformats.org/package/2006/relationships"><Relationship Id="rId3" Type="http://schemas.openxmlformats.org/officeDocument/2006/relationships/image" Target="../media/image214.wmf"/><Relationship Id="rId2" Type="http://schemas.openxmlformats.org/officeDocument/2006/relationships/image" Target="../media/image213.wmf"/><Relationship Id="rId1" Type="http://schemas.openxmlformats.org/officeDocument/2006/relationships/image" Target="../media/image212.wmf"/><Relationship Id="rId4" Type="http://schemas.openxmlformats.org/officeDocument/2006/relationships/image" Target="../media/image215.wmf"/></Relationships>
</file>

<file path=ppt/drawings/_rels/vmlDrawing52.vml.rels><?xml version="1.0" encoding="UTF-8" standalone="yes"?>
<Relationships xmlns="http://schemas.openxmlformats.org/package/2006/relationships"><Relationship Id="rId3" Type="http://schemas.openxmlformats.org/officeDocument/2006/relationships/image" Target="../media/image213.wmf"/><Relationship Id="rId2" Type="http://schemas.openxmlformats.org/officeDocument/2006/relationships/image" Target="../media/image220.wmf"/><Relationship Id="rId1" Type="http://schemas.openxmlformats.org/officeDocument/2006/relationships/image" Target="../media/image219.wmf"/><Relationship Id="rId4" Type="http://schemas.openxmlformats.org/officeDocument/2006/relationships/image" Target="../media/image221.wmf"/></Relationships>
</file>

<file path=ppt/drawings/_rels/vmlDrawing53.vml.rels><?xml version="1.0" encoding="UTF-8" standalone="yes"?>
<Relationships xmlns="http://schemas.openxmlformats.org/package/2006/relationships"><Relationship Id="rId3" Type="http://schemas.openxmlformats.org/officeDocument/2006/relationships/image" Target="../media/image226.wmf"/><Relationship Id="rId2" Type="http://schemas.openxmlformats.org/officeDocument/2006/relationships/image" Target="../media/image225.wmf"/><Relationship Id="rId1" Type="http://schemas.openxmlformats.org/officeDocument/2006/relationships/image" Target="../media/image224.wmf"/><Relationship Id="rId4" Type="http://schemas.openxmlformats.org/officeDocument/2006/relationships/image" Target="../media/image227.wmf"/></Relationships>
</file>

<file path=ppt/drawings/_rels/vmlDrawing54.vml.rels><?xml version="1.0" encoding="UTF-8" standalone="yes"?>
<Relationships xmlns="http://schemas.openxmlformats.org/package/2006/relationships"><Relationship Id="rId2" Type="http://schemas.openxmlformats.org/officeDocument/2006/relationships/image" Target="../media/image229.wmf"/><Relationship Id="rId1" Type="http://schemas.openxmlformats.org/officeDocument/2006/relationships/image" Target="../media/image228.wmf"/></Relationships>
</file>

<file path=ppt/drawings/_rels/vmlDrawing55.vml.rels><?xml version="1.0" encoding="UTF-8" standalone="yes"?>
<Relationships xmlns="http://schemas.openxmlformats.org/package/2006/relationships"><Relationship Id="rId2" Type="http://schemas.openxmlformats.org/officeDocument/2006/relationships/image" Target="../media/image231.wmf"/><Relationship Id="rId1" Type="http://schemas.openxmlformats.org/officeDocument/2006/relationships/image" Target="../media/image230.wmf"/></Relationships>
</file>

<file path=ppt/drawings/_rels/vmlDrawing56.vml.rels><?xml version="1.0" encoding="UTF-8" standalone="yes"?>
<Relationships xmlns="http://schemas.openxmlformats.org/package/2006/relationships"><Relationship Id="rId3" Type="http://schemas.openxmlformats.org/officeDocument/2006/relationships/image" Target="../media/image234.wmf"/><Relationship Id="rId2" Type="http://schemas.openxmlformats.org/officeDocument/2006/relationships/image" Target="../media/image233.wmf"/><Relationship Id="rId1" Type="http://schemas.openxmlformats.org/officeDocument/2006/relationships/image" Target="../media/image232.wmf"/></Relationships>
</file>

<file path=ppt/drawings/_rels/vmlDrawing57.vml.rels><?xml version="1.0" encoding="UTF-8" standalone="yes"?>
<Relationships xmlns="http://schemas.openxmlformats.org/package/2006/relationships"><Relationship Id="rId3" Type="http://schemas.openxmlformats.org/officeDocument/2006/relationships/image" Target="../media/image237.wmf"/><Relationship Id="rId7" Type="http://schemas.openxmlformats.org/officeDocument/2006/relationships/image" Target="../media/image241.wmf"/><Relationship Id="rId2" Type="http://schemas.openxmlformats.org/officeDocument/2006/relationships/image" Target="../media/image236.wmf"/><Relationship Id="rId1" Type="http://schemas.openxmlformats.org/officeDocument/2006/relationships/image" Target="../media/image235.wmf"/><Relationship Id="rId6" Type="http://schemas.openxmlformats.org/officeDocument/2006/relationships/image" Target="../media/image240.wmf"/><Relationship Id="rId5" Type="http://schemas.openxmlformats.org/officeDocument/2006/relationships/image" Target="../media/image239.wmf"/><Relationship Id="rId4" Type="http://schemas.openxmlformats.org/officeDocument/2006/relationships/image" Target="../media/image238.wmf"/></Relationships>
</file>

<file path=ppt/drawings/_rels/vmlDrawing58.vml.rels><?xml version="1.0" encoding="UTF-8" standalone="yes"?>
<Relationships xmlns="http://schemas.openxmlformats.org/package/2006/relationships"><Relationship Id="rId3" Type="http://schemas.openxmlformats.org/officeDocument/2006/relationships/image" Target="../media/image244.wmf"/><Relationship Id="rId2" Type="http://schemas.openxmlformats.org/officeDocument/2006/relationships/image" Target="../media/image243.wmf"/><Relationship Id="rId1" Type="http://schemas.openxmlformats.org/officeDocument/2006/relationships/image" Target="../media/image242.wmf"/></Relationships>
</file>

<file path=ppt/drawings/_rels/vmlDrawing59.vml.rels><?xml version="1.0" encoding="UTF-8" standalone="yes"?>
<Relationships xmlns="http://schemas.openxmlformats.org/package/2006/relationships"><Relationship Id="rId3" Type="http://schemas.openxmlformats.org/officeDocument/2006/relationships/image" Target="../media/image247.wmf"/><Relationship Id="rId2" Type="http://schemas.openxmlformats.org/officeDocument/2006/relationships/image" Target="../media/image246.wmf"/><Relationship Id="rId1" Type="http://schemas.openxmlformats.org/officeDocument/2006/relationships/image" Target="../media/image245.wmf"/></Relationships>
</file>

<file path=ppt/drawings/_rels/vmlDrawing6.vml.rels><?xml version="1.0" encoding="UTF-8" standalone="yes"?>
<Relationships xmlns="http://schemas.openxmlformats.org/package/2006/relationships"><Relationship Id="rId3" Type="http://schemas.openxmlformats.org/officeDocument/2006/relationships/image" Target="../media/image26.wmf"/><Relationship Id="rId7" Type="http://schemas.openxmlformats.org/officeDocument/2006/relationships/image" Target="../media/image30.wmf"/><Relationship Id="rId2" Type="http://schemas.openxmlformats.org/officeDocument/2006/relationships/image" Target="../media/image25.wmf"/><Relationship Id="rId1" Type="http://schemas.openxmlformats.org/officeDocument/2006/relationships/image" Target="../media/image24.wmf"/><Relationship Id="rId6" Type="http://schemas.openxmlformats.org/officeDocument/2006/relationships/image" Target="../media/image29.wmf"/><Relationship Id="rId5" Type="http://schemas.openxmlformats.org/officeDocument/2006/relationships/image" Target="../media/image28.wmf"/><Relationship Id="rId4" Type="http://schemas.openxmlformats.org/officeDocument/2006/relationships/image" Target="../media/image27.wmf"/></Relationships>
</file>

<file path=ppt/drawings/_rels/vmlDrawing60.vml.rels><?xml version="1.0" encoding="UTF-8" standalone="yes"?>
<Relationships xmlns="http://schemas.openxmlformats.org/package/2006/relationships"><Relationship Id="rId8" Type="http://schemas.openxmlformats.org/officeDocument/2006/relationships/image" Target="../media/image255.wmf"/><Relationship Id="rId3" Type="http://schemas.openxmlformats.org/officeDocument/2006/relationships/image" Target="../media/image212.wmf"/><Relationship Id="rId7" Type="http://schemas.openxmlformats.org/officeDocument/2006/relationships/image" Target="../media/image254.wmf"/><Relationship Id="rId2" Type="http://schemas.openxmlformats.org/officeDocument/2006/relationships/image" Target="../media/image213.wmf"/><Relationship Id="rId1" Type="http://schemas.openxmlformats.org/officeDocument/2006/relationships/image" Target="../media/image250.wmf"/><Relationship Id="rId6" Type="http://schemas.openxmlformats.org/officeDocument/2006/relationships/image" Target="../media/image253.wmf"/><Relationship Id="rId5" Type="http://schemas.openxmlformats.org/officeDocument/2006/relationships/image" Target="../media/image252.wmf"/><Relationship Id="rId4" Type="http://schemas.openxmlformats.org/officeDocument/2006/relationships/image" Target="../media/image251.wmf"/></Relationships>
</file>

<file path=ppt/drawings/_rels/vmlDrawing7.vml.rels><?xml version="1.0" encoding="UTF-8" standalone="yes"?>
<Relationships xmlns="http://schemas.openxmlformats.org/package/2006/relationships"><Relationship Id="rId2" Type="http://schemas.openxmlformats.org/officeDocument/2006/relationships/image" Target="../media/image32.wmf"/><Relationship Id="rId1" Type="http://schemas.openxmlformats.org/officeDocument/2006/relationships/image" Target="../media/image31.wmf"/></Relationships>
</file>

<file path=ppt/drawings/_rels/vmlDrawing8.vml.rels><?xml version="1.0" encoding="UTF-8" standalone="yes"?>
<Relationships xmlns="http://schemas.openxmlformats.org/package/2006/relationships"><Relationship Id="rId3" Type="http://schemas.openxmlformats.org/officeDocument/2006/relationships/image" Target="../media/image35.wmf"/><Relationship Id="rId2" Type="http://schemas.openxmlformats.org/officeDocument/2006/relationships/image" Target="../media/image34.wmf"/><Relationship Id="rId1" Type="http://schemas.openxmlformats.org/officeDocument/2006/relationships/image" Target="../media/image33.w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36.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266"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200"/>
            </a:lvl1pPr>
          </a:lstStyle>
          <a:p>
            <a:pPr>
              <a:defRPr/>
            </a:pPr>
            <a:endParaRPr lang="en-US" altLang="zh-CN"/>
          </a:p>
        </p:txBody>
      </p:sp>
      <p:sp>
        <p:nvSpPr>
          <p:cNvPr id="11267"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200"/>
            </a:lvl1pPr>
          </a:lstStyle>
          <a:p>
            <a:pPr>
              <a:defRPr/>
            </a:pPr>
            <a:endParaRPr lang="en-US" altLang="zh-CN"/>
          </a:p>
        </p:txBody>
      </p:sp>
      <p:sp>
        <p:nvSpPr>
          <p:cNvPr id="98308"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11269"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p>
        </p:txBody>
      </p:sp>
      <p:sp>
        <p:nvSpPr>
          <p:cNvPr id="11270"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defRPr sz="1200"/>
            </a:lvl1pPr>
          </a:lstStyle>
          <a:p>
            <a:pPr>
              <a:defRPr/>
            </a:pPr>
            <a:endParaRPr lang="en-US" altLang="zh-CN"/>
          </a:p>
        </p:txBody>
      </p:sp>
      <p:sp>
        <p:nvSpPr>
          <p:cNvPr id="11271"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200"/>
            </a:lvl1pPr>
          </a:lstStyle>
          <a:p>
            <a:pPr>
              <a:defRPr/>
            </a:pPr>
            <a:fld id="{6070F021-C390-466A-8779-E3F5C96AF8B8}" type="slidenum">
              <a:rPr lang="en-US" altLang="zh-CN"/>
              <a:pPr>
                <a:defRPr/>
              </a:pPr>
              <a:t>‹#›</a:t>
            </a:fld>
            <a:endParaRPr lang="en-US" altLang="zh-CN"/>
          </a:p>
        </p:txBody>
      </p:sp>
    </p:spTree>
    <p:extLst>
      <p:ext uri="{BB962C8B-B14F-4D97-AF65-F5344CB8AC3E}">
        <p14:creationId xmlns:p14="http://schemas.microsoft.com/office/powerpoint/2010/main" val="1098671032"/>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宋体" pitchFamily="2" charset="-122"/>
        <a:cs typeface="+mn-cs"/>
      </a:defRPr>
    </a:lvl1pPr>
    <a:lvl2pPr marL="457200" algn="l" rtl="0" eaLnBrk="0" fontAlgn="base" hangingPunct="0">
      <a:spcBef>
        <a:spcPct val="30000"/>
      </a:spcBef>
      <a:spcAft>
        <a:spcPct val="0"/>
      </a:spcAft>
      <a:defRPr sz="1200" kern="1200">
        <a:solidFill>
          <a:schemeClr val="tx1"/>
        </a:solidFill>
        <a:latin typeface="Arial" charset="0"/>
        <a:ea typeface="宋体" pitchFamily="2" charset="-122"/>
        <a:cs typeface="+mn-cs"/>
      </a:defRPr>
    </a:lvl2pPr>
    <a:lvl3pPr marL="914400" algn="l" rtl="0" eaLnBrk="0" fontAlgn="base" hangingPunct="0">
      <a:spcBef>
        <a:spcPct val="30000"/>
      </a:spcBef>
      <a:spcAft>
        <a:spcPct val="0"/>
      </a:spcAft>
      <a:defRPr sz="1200" kern="1200">
        <a:solidFill>
          <a:schemeClr val="tx1"/>
        </a:solidFill>
        <a:latin typeface="Arial" charset="0"/>
        <a:ea typeface="宋体" pitchFamily="2" charset="-122"/>
        <a:cs typeface="+mn-cs"/>
      </a:defRPr>
    </a:lvl3pPr>
    <a:lvl4pPr marL="1371600" algn="l" rtl="0" eaLnBrk="0" fontAlgn="base" hangingPunct="0">
      <a:spcBef>
        <a:spcPct val="30000"/>
      </a:spcBef>
      <a:spcAft>
        <a:spcPct val="0"/>
      </a:spcAft>
      <a:defRPr sz="1200" kern="1200">
        <a:solidFill>
          <a:schemeClr val="tx1"/>
        </a:solidFill>
        <a:latin typeface="Arial" charset="0"/>
        <a:ea typeface="宋体" pitchFamily="2" charset="-122"/>
        <a:cs typeface="+mn-cs"/>
      </a:defRPr>
    </a:lvl4pPr>
    <a:lvl5pPr marL="1828800" algn="l" rtl="0" eaLnBrk="0" fontAlgn="base" hangingPunct="0">
      <a:spcBef>
        <a:spcPct val="30000"/>
      </a:spcBef>
      <a:spcAft>
        <a:spcPct val="0"/>
      </a:spcAft>
      <a:defRPr sz="1200" kern="1200">
        <a:solidFill>
          <a:schemeClr val="tx1"/>
        </a:solidFill>
        <a:latin typeface="Arial" charset="0"/>
        <a:ea typeface="宋体"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a:ln/>
        </p:spPr>
        <p:txBody>
          <a:bodyPr/>
          <a:lstStyle>
            <a:lvl1pPr>
              <a:defRPr/>
            </a:lvl1pPr>
          </a:lstStyle>
          <a:p>
            <a:pPr>
              <a:defRPr/>
            </a:pPr>
            <a:fld id="{9B087DF4-78CF-4147-AA2A-94205A5D92B7}" type="slidenum">
              <a:rPr lang="en-US" altLang="zh-CN"/>
              <a:pPr>
                <a:defRPr/>
              </a:pPr>
              <a:t>‹#›</a:t>
            </a:fld>
            <a:endParaRPr lang="en-US" altLang="zh-CN"/>
          </a:p>
        </p:txBody>
      </p:sp>
    </p:spTree>
    <p:extLst>
      <p:ext uri="{BB962C8B-B14F-4D97-AF65-F5344CB8AC3E}">
        <p14:creationId xmlns:p14="http://schemas.microsoft.com/office/powerpoint/2010/main" val="317635589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a:ln/>
        </p:spPr>
        <p:txBody>
          <a:bodyPr/>
          <a:lstStyle>
            <a:lvl1pPr>
              <a:defRPr/>
            </a:lvl1pPr>
          </a:lstStyle>
          <a:p>
            <a:pPr>
              <a:defRPr/>
            </a:pPr>
            <a:fld id="{01FA8E9F-E18F-4FAF-9033-7DD5430B055B}" type="slidenum">
              <a:rPr lang="en-US" altLang="zh-CN"/>
              <a:pPr>
                <a:defRPr/>
              </a:pPr>
              <a:t>‹#›</a:t>
            </a:fld>
            <a:endParaRPr lang="en-US" altLang="zh-CN"/>
          </a:p>
        </p:txBody>
      </p:sp>
    </p:spTree>
    <p:extLst>
      <p:ext uri="{BB962C8B-B14F-4D97-AF65-F5344CB8AC3E}">
        <p14:creationId xmlns:p14="http://schemas.microsoft.com/office/powerpoint/2010/main" val="50175485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a:ln/>
        </p:spPr>
        <p:txBody>
          <a:bodyPr/>
          <a:lstStyle>
            <a:lvl1pPr>
              <a:defRPr/>
            </a:lvl1pPr>
          </a:lstStyle>
          <a:p>
            <a:pPr>
              <a:defRPr/>
            </a:pPr>
            <a:fld id="{5118670D-5AF2-4832-8244-F4E59CBE5ACC}" type="slidenum">
              <a:rPr lang="en-US" altLang="zh-CN"/>
              <a:pPr>
                <a:defRPr/>
              </a:pPr>
              <a:t>‹#›</a:t>
            </a:fld>
            <a:endParaRPr lang="en-US" altLang="zh-CN"/>
          </a:p>
        </p:txBody>
      </p:sp>
    </p:spTree>
    <p:extLst>
      <p:ext uri="{BB962C8B-B14F-4D97-AF65-F5344CB8AC3E}">
        <p14:creationId xmlns:p14="http://schemas.microsoft.com/office/powerpoint/2010/main" val="372424011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457200" y="274638"/>
            <a:ext cx="8229600" cy="5851525"/>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4"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5" name="Rectangle 6"/>
          <p:cNvSpPr>
            <a:spLocks noGrp="1" noChangeArrowheads="1"/>
          </p:cNvSpPr>
          <p:nvPr>
            <p:ph type="sldNum" sz="quarter" idx="12"/>
          </p:nvPr>
        </p:nvSpPr>
        <p:spPr>
          <a:ln/>
        </p:spPr>
        <p:txBody>
          <a:bodyPr/>
          <a:lstStyle>
            <a:lvl1pPr>
              <a:defRPr/>
            </a:lvl1pPr>
          </a:lstStyle>
          <a:p>
            <a:pPr>
              <a:defRPr/>
            </a:pPr>
            <a:fld id="{99BD51F8-4D22-4C16-A2A9-0B63CEFCFBAD}" type="slidenum">
              <a:rPr lang="en-US" altLang="zh-CN"/>
              <a:pPr>
                <a:defRPr/>
              </a:pPr>
              <a:t>‹#›</a:t>
            </a:fld>
            <a:endParaRPr lang="en-US" altLang="zh-CN"/>
          </a:p>
        </p:txBody>
      </p:sp>
    </p:spTree>
    <p:extLst>
      <p:ext uri="{BB962C8B-B14F-4D97-AF65-F5344CB8AC3E}">
        <p14:creationId xmlns:p14="http://schemas.microsoft.com/office/powerpoint/2010/main" val="56587098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fourObj" preserve="1">
  <p:cSld name="标题和四项内容">
    <p:spTree>
      <p:nvGrpSpPr>
        <p:cNvPr id="1" name=""/>
        <p:cNvGrpSpPr/>
        <p:nvPr/>
      </p:nvGrpSpPr>
      <p:grpSpPr>
        <a:xfrm>
          <a:off x="0" y="0"/>
          <a:ext cx="0" cy="0"/>
          <a:chOff x="0" y="0"/>
          <a:chExt cx="0" cy="0"/>
        </a:xfrm>
      </p:grpSpPr>
      <p:sp>
        <p:nvSpPr>
          <p:cNvPr id="2" name="标题 1"/>
          <p:cNvSpPr>
            <a:spLocks noGrp="1"/>
          </p:cNvSpPr>
          <p:nvPr>
            <p:ph type="title" sz="quarter"/>
          </p:nvPr>
        </p:nvSpPr>
        <p:spPr>
          <a:xfrm>
            <a:off x="457200" y="274638"/>
            <a:ext cx="8229600" cy="1143000"/>
          </a:xfrm>
        </p:spPr>
        <p:txBody>
          <a:bodyPr/>
          <a:lstStyle/>
          <a:p>
            <a:r>
              <a:rPr lang="zh-CN" altLang="en-US" smtClean="0"/>
              <a:t>单击此处编辑母版标题样式</a:t>
            </a:r>
            <a:endParaRPr lang="zh-CN" altLang="en-US"/>
          </a:p>
        </p:txBody>
      </p:sp>
      <p:sp>
        <p:nvSpPr>
          <p:cNvPr id="3" name="内容占位符 2"/>
          <p:cNvSpPr>
            <a:spLocks noGrp="1"/>
          </p:cNvSpPr>
          <p:nvPr>
            <p:ph sz="quarter" idx="1"/>
          </p:nvPr>
        </p:nvSpPr>
        <p:spPr>
          <a:xfrm>
            <a:off x="457200" y="1600200"/>
            <a:ext cx="4038600" cy="21859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quarter" idx="2"/>
          </p:nvPr>
        </p:nvSpPr>
        <p:spPr>
          <a:xfrm>
            <a:off x="4648200" y="1600200"/>
            <a:ext cx="4038600" cy="21859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内容占位符 4"/>
          <p:cNvSpPr>
            <a:spLocks noGrp="1"/>
          </p:cNvSpPr>
          <p:nvPr>
            <p:ph sz="quarter" idx="3"/>
          </p:nvPr>
        </p:nvSpPr>
        <p:spPr>
          <a:xfrm>
            <a:off x="457200" y="3938588"/>
            <a:ext cx="4038600" cy="2187575"/>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内容占位符 5"/>
          <p:cNvSpPr>
            <a:spLocks noGrp="1"/>
          </p:cNvSpPr>
          <p:nvPr>
            <p:ph sz="quarter" idx="4"/>
          </p:nvPr>
        </p:nvSpPr>
        <p:spPr>
          <a:xfrm>
            <a:off x="4648200" y="3938588"/>
            <a:ext cx="4038600" cy="2187575"/>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8"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9" name="Rectangle 6"/>
          <p:cNvSpPr>
            <a:spLocks noGrp="1" noChangeArrowheads="1"/>
          </p:cNvSpPr>
          <p:nvPr>
            <p:ph type="sldNum" sz="quarter" idx="12"/>
          </p:nvPr>
        </p:nvSpPr>
        <p:spPr>
          <a:ln/>
        </p:spPr>
        <p:txBody>
          <a:bodyPr/>
          <a:lstStyle>
            <a:lvl1pPr>
              <a:defRPr/>
            </a:lvl1pPr>
          </a:lstStyle>
          <a:p>
            <a:pPr>
              <a:defRPr/>
            </a:pPr>
            <a:fld id="{7890F57D-F324-4516-86EE-D8F8D4E3A64F}" type="slidenum">
              <a:rPr lang="en-US" altLang="zh-CN"/>
              <a:pPr>
                <a:defRPr/>
              </a:pPr>
              <a:t>‹#›</a:t>
            </a:fld>
            <a:endParaRPr lang="en-US" altLang="zh-CN"/>
          </a:p>
        </p:txBody>
      </p:sp>
    </p:spTree>
    <p:extLst>
      <p:ext uri="{BB962C8B-B14F-4D97-AF65-F5344CB8AC3E}">
        <p14:creationId xmlns:p14="http://schemas.microsoft.com/office/powerpoint/2010/main" val="149021315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a:ln/>
        </p:spPr>
        <p:txBody>
          <a:bodyPr/>
          <a:lstStyle>
            <a:lvl1pPr>
              <a:defRPr/>
            </a:lvl1pPr>
          </a:lstStyle>
          <a:p>
            <a:pPr>
              <a:defRPr/>
            </a:pPr>
            <a:fld id="{B58F22DA-0BCA-48D4-8C08-A5113097D46C}" type="slidenum">
              <a:rPr lang="en-US" altLang="zh-CN"/>
              <a:pPr>
                <a:defRPr/>
              </a:pPr>
              <a:t>‹#›</a:t>
            </a:fld>
            <a:endParaRPr lang="en-US" altLang="zh-CN"/>
          </a:p>
        </p:txBody>
      </p:sp>
    </p:spTree>
    <p:extLst>
      <p:ext uri="{BB962C8B-B14F-4D97-AF65-F5344CB8AC3E}">
        <p14:creationId xmlns:p14="http://schemas.microsoft.com/office/powerpoint/2010/main" val="86909684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a:ln/>
        </p:spPr>
        <p:txBody>
          <a:bodyPr/>
          <a:lstStyle>
            <a:lvl1pPr>
              <a:defRPr/>
            </a:lvl1pPr>
          </a:lstStyle>
          <a:p>
            <a:pPr>
              <a:defRPr/>
            </a:pPr>
            <a:fld id="{159DE20C-0DBA-4315-9607-F0B8B12FAD1B}" type="slidenum">
              <a:rPr lang="en-US" altLang="zh-CN"/>
              <a:pPr>
                <a:defRPr/>
              </a:pPr>
              <a:t>‹#›</a:t>
            </a:fld>
            <a:endParaRPr lang="en-US" altLang="zh-CN"/>
          </a:p>
        </p:txBody>
      </p:sp>
    </p:spTree>
    <p:extLst>
      <p:ext uri="{BB962C8B-B14F-4D97-AF65-F5344CB8AC3E}">
        <p14:creationId xmlns:p14="http://schemas.microsoft.com/office/powerpoint/2010/main" val="382098182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7" name="Rectangle 6"/>
          <p:cNvSpPr>
            <a:spLocks noGrp="1" noChangeArrowheads="1"/>
          </p:cNvSpPr>
          <p:nvPr>
            <p:ph type="sldNum" sz="quarter" idx="12"/>
          </p:nvPr>
        </p:nvSpPr>
        <p:spPr>
          <a:ln/>
        </p:spPr>
        <p:txBody>
          <a:bodyPr/>
          <a:lstStyle>
            <a:lvl1pPr>
              <a:defRPr/>
            </a:lvl1pPr>
          </a:lstStyle>
          <a:p>
            <a:pPr>
              <a:defRPr/>
            </a:pPr>
            <a:fld id="{66D07700-A3FA-4B97-B239-EA6D2395E816}" type="slidenum">
              <a:rPr lang="en-US" altLang="zh-CN"/>
              <a:pPr>
                <a:defRPr/>
              </a:pPr>
              <a:t>‹#›</a:t>
            </a:fld>
            <a:endParaRPr lang="en-US" altLang="zh-CN"/>
          </a:p>
        </p:txBody>
      </p:sp>
    </p:spTree>
    <p:extLst>
      <p:ext uri="{BB962C8B-B14F-4D97-AF65-F5344CB8AC3E}">
        <p14:creationId xmlns:p14="http://schemas.microsoft.com/office/powerpoint/2010/main" val="368526699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8"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9" name="Rectangle 6"/>
          <p:cNvSpPr>
            <a:spLocks noGrp="1" noChangeArrowheads="1"/>
          </p:cNvSpPr>
          <p:nvPr>
            <p:ph type="sldNum" sz="quarter" idx="12"/>
          </p:nvPr>
        </p:nvSpPr>
        <p:spPr>
          <a:ln/>
        </p:spPr>
        <p:txBody>
          <a:bodyPr/>
          <a:lstStyle>
            <a:lvl1pPr>
              <a:defRPr/>
            </a:lvl1pPr>
          </a:lstStyle>
          <a:p>
            <a:pPr>
              <a:defRPr/>
            </a:pPr>
            <a:fld id="{3333DF38-739A-482B-B81F-5E1199EADA85}" type="slidenum">
              <a:rPr lang="en-US" altLang="zh-CN"/>
              <a:pPr>
                <a:defRPr/>
              </a:pPr>
              <a:t>‹#›</a:t>
            </a:fld>
            <a:endParaRPr lang="en-US" altLang="zh-CN"/>
          </a:p>
        </p:txBody>
      </p:sp>
    </p:spTree>
    <p:extLst>
      <p:ext uri="{BB962C8B-B14F-4D97-AF65-F5344CB8AC3E}">
        <p14:creationId xmlns:p14="http://schemas.microsoft.com/office/powerpoint/2010/main" val="65331406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4"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5" name="Rectangle 6"/>
          <p:cNvSpPr>
            <a:spLocks noGrp="1" noChangeArrowheads="1"/>
          </p:cNvSpPr>
          <p:nvPr>
            <p:ph type="sldNum" sz="quarter" idx="12"/>
          </p:nvPr>
        </p:nvSpPr>
        <p:spPr>
          <a:ln/>
        </p:spPr>
        <p:txBody>
          <a:bodyPr/>
          <a:lstStyle>
            <a:lvl1pPr>
              <a:defRPr/>
            </a:lvl1pPr>
          </a:lstStyle>
          <a:p>
            <a:pPr>
              <a:defRPr/>
            </a:pPr>
            <a:fld id="{5EACEA20-929D-4649-8A2C-00CD99FD9E8E}" type="slidenum">
              <a:rPr lang="en-US" altLang="zh-CN"/>
              <a:pPr>
                <a:defRPr/>
              </a:pPr>
              <a:t>‹#›</a:t>
            </a:fld>
            <a:endParaRPr lang="en-US" altLang="zh-CN"/>
          </a:p>
        </p:txBody>
      </p:sp>
    </p:spTree>
    <p:extLst>
      <p:ext uri="{BB962C8B-B14F-4D97-AF65-F5344CB8AC3E}">
        <p14:creationId xmlns:p14="http://schemas.microsoft.com/office/powerpoint/2010/main" val="135929613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3"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4" name="Rectangle 6"/>
          <p:cNvSpPr>
            <a:spLocks noGrp="1" noChangeArrowheads="1"/>
          </p:cNvSpPr>
          <p:nvPr>
            <p:ph type="sldNum" sz="quarter" idx="12"/>
          </p:nvPr>
        </p:nvSpPr>
        <p:spPr>
          <a:ln/>
        </p:spPr>
        <p:txBody>
          <a:bodyPr/>
          <a:lstStyle>
            <a:lvl1pPr>
              <a:defRPr/>
            </a:lvl1pPr>
          </a:lstStyle>
          <a:p>
            <a:pPr>
              <a:defRPr/>
            </a:pPr>
            <a:fld id="{9FC299EE-08B0-414B-AFE1-E3057359285F}" type="slidenum">
              <a:rPr lang="en-US" altLang="zh-CN"/>
              <a:pPr>
                <a:defRPr/>
              </a:pPr>
              <a:t>‹#›</a:t>
            </a:fld>
            <a:endParaRPr lang="en-US" altLang="zh-CN"/>
          </a:p>
        </p:txBody>
      </p:sp>
    </p:spTree>
    <p:extLst>
      <p:ext uri="{BB962C8B-B14F-4D97-AF65-F5344CB8AC3E}">
        <p14:creationId xmlns:p14="http://schemas.microsoft.com/office/powerpoint/2010/main" val="232238187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7" name="Rectangle 6"/>
          <p:cNvSpPr>
            <a:spLocks noGrp="1" noChangeArrowheads="1"/>
          </p:cNvSpPr>
          <p:nvPr>
            <p:ph type="sldNum" sz="quarter" idx="12"/>
          </p:nvPr>
        </p:nvSpPr>
        <p:spPr>
          <a:ln/>
        </p:spPr>
        <p:txBody>
          <a:bodyPr/>
          <a:lstStyle>
            <a:lvl1pPr>
              <a:defRPr/>
            </a:lvl1pPr>
          </a:lstStyle>
          <a:p>
            <a:pPr>
              <a:defRPr/>
            </a:pPr>
            <a:fld id="{93D66DCC-FED6-4811-8495-36D704FE9BDB}" type="slidenum">
              <a:rPr lang="en-US" altLang="zh-CN"/>
              <a:pPr>
                <a:defRPr/>
              </a:pPr>
              <a:t>‹#›</a:t>
            </a:fld>
            <a:endParaRPr lang="en-US" altLang="zh-CN"/>
          </a:p>
        </p:txBody>
      </p:sp>
    </p:spTree>
    <p:extLst>
      <p:ext uri="{BB962C8B-B14F-4D97-AF65-F5344CB8AC3E}">
        <p14:creationId xmlns:p14="http://schemas.microsoft.com/office/powerpoint/2010/main" val="286524825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7" name="Rectangle 6"/>
          <p:cNvSpPr>
            <a:spLocks noGrp="1" noChangeArrowheads="1"/>
          </p:cNvSpPr>
          <p:nvPr>
            <p:ph type="sldNum" sz="quarter" idx="12"/>
          </p:nvPr>
        </p:nvSpPr>
        <p:spPr>
          <a:ln/>
        </p:spPr>
        <p:txBody>
          <a:bodyPr/>
          <a:lstStyle>
            <a:lvl1pPr>
              <a:defRPr/>
            </a:lvl1pPr>
          </a:lstStyle>
          <a:p>
            <a:pPr>
              <a:defRPr/>
            </a:pPr>
            <a:fld id="{5AF39232-8298-464E-843A-40A2DBD9BFC7}" type="slidenum">
              <a:rPr lang="en-US" altLang="zh-CN"/>
              <a:pPr>
                <a:defRPr/>
              </a:pPr>
              <a:t>‹#›</a:t>
            </a:fld>
            <a:endParaRPr lang="en-US" altLang="zh-CN"/>
          </a:p>
        </p:txBody>
      </p:sp>
    </p:spTree>
    <p:extLst>
      <p:ext uri="{BB962C8B-B14F-4D97-AF65-F5344CB8AC3E}">
        <p14:creationId xmlns:p14="http://schemas.microsoft.com/office/powerpoint/2010/main" val="49013741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027" name="Rectangle 3"/>
          <p:cNvSpPr>
            <a:spLocks noGrp="1" noChangeArrowheads="1"/>
          </p:cNvSpPr>
          <p:nvPr>
            <p:ph type="body" idx="1"/>
          </p:nvPr>
        </p:nvSpPr>
        <p:spPr bwMode="auto">
          <a:xfrm>
            <a:off x="457200" y="1600200"/>
            <a:ext cx="8229600"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400"/>
            </a:lvl1pPr>
          </a:lstStyle>
          <a:p>
            <a:pPr>
              <a:defRPr/>
            </a:pPr>
            <a:endParaRPr lang="en-US" altLang="zh-CN"/>
          </a:p>
        </p:txBody>
      </p:sp>
      <p:sp>
        <p:nvSpPr>
          <p:cNvPr id="1029" name="Rectangle 5"/>
          <p:cNvSpPr>
            <a:spLocks noGrp="1" noChangeArrowheads="1"/>
          </p:cNvSpPr>
          <p:nvPr>
            <p:ph type="ftr" sz="quarter" idx="3"/>
          </p:nvPr>
        </p:nvSpPr>
        <p:spPr bwMode="auto">
          <a:xfrm>
            <a:off x="5791200" y="6172200"/>
            <a:ext cx="2895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400"/>
            </a:lvl1pPr>
          </a:lstStyle>
          <a:p>
            <a:pPr>
              <a:defRPr/>
            </a:pPr>
            <a:endParaRPr lang="en-US" altLang="zh-CN"/>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400"/>
            </a:lvl1pPr>
          </a:lstStyle>
          <a:p>
            <a:pPr>
              <a:defRPr/>
            </a:pPr>
            <a:fld id="{0D5895EC-96B7-448D-A0C9-B11A8B870883}" type="slidenum">
              <a:rPr lang="en-US" altLang="zh-CN"/>
              <a:pPr>
                <a:defRPr/>
              </a:pPr>
              <a:t>‹#›</a:t>
            </a:fld>
            <a:endParaRPr lang="en-US" altLang="zh-CN"/>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hf hdr="0" ftr="0" dt="0"/>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ea typeface="宋体" pitchFamily="2" charset="-122"/>
        </a:defRPr>
      </a:lvl2pPr>
      <a:lvl3pPr algn="ctr" rtl="0" eaLnBrk="0" fontAlgn="base" hangingPunct="0">
        <a:spcBef>
          <a:spcPct val="0"/>
        </a:spcBef>
        <a:spcAft>
          <a:spcPct val="0"/>
        </a:spcAft>
        <a:defRPr sz="4400">
          <a:solidFill>
            <a:schemeClr val="tx2"/>
          </a:solidFill>
          <a:latin typeface="Arial" charset="0"/>
          <a:ea typeface="宋体" pitchFamily="2" charset="-122"/>
        </a:defRPr>
      </a:lvl3pPr>
      <a:lvl4pPr algn="ctr" rtl="0" eaLnBrk="0" fontAlgn="base" hangingPunct="0">
        <a:spcBef>
          <a:spcPct val="0"/>
        </a:spcBef>
        <a:spcAft>
          <a:spcPct val="0"/>
        </a:spcAft>
        <a:defRPr sz="4400">
          <a:solidFill>
            <a:schemeClr val="tx2"/>
          </a:solidFill>
          <a:latin typeface="Arial" charset="0"/>
          <a:ea typeface="宋体" pitchFamily="2" charset="-122"/>
        </a:defRPr>
      </a:lvl4pPr>
      <a:lvl5pPr algn="ctr" rtl="0" eaLnBrk="0" fontAlgn="base" hangingPunct="0">
        <a:spcBef>
          <a:spcPct val="0"/>
        </a:spcBef>
        <a:spcAft>
          <a:spcPct val="0"/>
        </a:spcAft>
        <a:defRPr sz="4400">
          <a:solidFill>
            <a:schemeClr val="tx2"/>
          </a:solidFill>
          <a:latin typeface="Arial" charset="0"/>
          <a:ea typeface="宋体" pitchFamily="2" charset="-122"/>
        </a:defRPr>
      </a:lvl5pPr>
      <a:lvl6pPr marL="457200" algn="ctr" rtl="0" fontAlgn="base">
        <a:spcBef>
          <a:spcPct val="0"/>
        </a:spcBef>
        <a:spcAft>
          <a:spcPct val="0"/>
        </a:spcAft>
        <a:defRPr sz="4400">
          <a:solidFill>
            <a:schemeClr val="tx2"/>
          </a:solidFill>
          <a:latin typeface="Arial" charset="0"/>
          <a:ea typeface="宋体" pitchFamily="2" charset="-122"/>
        </a:defRPr>
      </a:lvl6pPr>
      <a:lvl7pPr marL="914400" algn="ctr" rtl="0" fontAlgn="base">
        <a:spcBef>
          <a:spcPct val="0"/>
        </a:spcBef>
        <a:spcAft>
          <a:spcPct val="0"/>
        </a:spcAft>
        <a:defRPr sz="4400">
          <a:solidFill>
            <a:schemeClr val="tx2"/>
          </a:solidFill>
          <a:latin typeface="Arial" charset="0"/>
          <a:ea typeface="宋体" pitchFamily="2" charset="-122"/>
        </a:defRPr>
      </a:lvl7pPr>
      <a:lvl8pPr marL="1371600" algn="ctr" rtl="0" fontAlgn="base">
        <a:spcBef>
          <a:spcPct val="0"/>
        </a:spcBef>
        <a:spcAft>
          <a:spcPct val="0"/>
        </a:spcAft>
        <a:defRPr sz="4400">
          <a:solidFill>
            <a:schemeClr val="tx2"/>
          </a:solidFill>
          <a:latin typeface="Arial" charset="0"/>
          <a:ea typeface="宋体" pitchFamily="2" charset="-122"/>
        </a:defRPr>
      </a:lvl8pPr>
      <a:lvl9pPr marL="1828800" algn="ctr" rtl="0" fontAlgn="base">
        <a:spcBef>
          <a:spcPct val="0"/>
        </a:spcBef>
        <a:spcAft>
          <a:spcPct val="0"/>
        </a:spcAft>
        <a:defRPr sz="4400">
          <a:solidFill>
            <a:schemeClr val="tx2"/>
          </a:solidFill>
          <a:latin typeface="Arial" charset="0"/>
          <a:ea typeface="宋体" pitchFamily="2" charset="-122"/>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20.wmf"/><Relationship Id="rId13" Type="http://schemas.openxmlformats.org/officeDocument/2006/relationships/oleObject" Target="../embeddings/oleObject20.bin"/><Relationship Id="rId3" Type="http://schemas.openxmlformats.org/officeDocument/2006/relationships/oleObject" Target="../embeddings/oleObject15.bin"/><Relationship Id="rId7" Type="http://schemas.openxmlformats.org/officeDocument/2006/relationships/oleObject" Target="../embeddings/oleObject17.bin"/><Relationship Id="rId12" Type="http://schemas.openxmlformats.org/officeDocument/2006/relationships/image" Target="../media/image22.wmf"/><Relationship Id="rId2" Type="http://schemas.openxmlformats.org/officeDocument/2006/relationships/slideLayout" Target="../slideLayouts/slideLayout4.xml"/><Relationship Id="rId1" Type="http://schemas.openxmlformats.org/officeDocument/2006/relationships/vmlDrawing" Target="../drawings/vmlDrawing5.vml"/><Relationship Id="rId6" Type="http://schemas.openxmlformats.org/officeDocument/2006/relationships/image" Target="../media/image19.wmf"/><Relationship Id="rId11" Type="http://schemas.openxmlformats.org/officeDocument/2006/relationships/oleObject" Target="../embeddings/oleObject19.bin"/><Relationship Id="rId5" Type="http://schemas.openxmlformats.org/officeDocument/2006/relationships/oleObject" Target="../embeddings/oleObject16.bin"/><Relationship Id="rId10" Type="http://schemas.openxmlformats.org/officeDocument/2006/relationships/image" Target="../media/image21.wmf"/><Relationship Id="rId4" Type="http://schemas.openxmlformats.org/officeDocument/2006/relationships/image" Target="../media/image18.wmf"/><Relationship Id="rId9" Type="http://schemas.openxmlformats.org/officeDocument/2006/relationships/oleObject" Target="../embeddings/oleObject18.bin"/><Relationship Id="rId14" Type="http://schemas.openxmlformats.org/officeDocument/2006/relationships/image" Target="../media/image23.wmf"/></Relationships>
</file>

<file path=ppt/slides/_rels/slide11.xml.rels><?xml version="1.0" encoding="UTF-8" standalone="yes"?>
<Relationships xmlns="http://schemas.openxmlformats.org/package/2006/relationships"><Relationship Id="rId8" Type="http://schemas.openxmlformats.org/officeDocument/2006/relationships/image" Target="../media/image26.wmf"/><Relationship Id="rId13" Type="http://schemas.openxmlformats.org/officeDocument/2006/relationships/oleObject" Target="../embeddings/oleObject26.bin"/><Relationship Id="rId3" Type="http://schemas.openxmlformats.org/officeDocument/2006/relationships/oleObject" Target="../embeddings/oleObject21.bin"/><Relationship Id="rId7" Type="http://schemas.openxmlformats.org/officeDocument/2006/relationships/oleObject" Target="../embeddings/oleObject23.bin"/><Relationship Id="rId12" Type="http://schemas.openxmlformats.org/officeDocument/2006/relationships/image" Target="../media/image28.wmf"/><Relationship Id="rId2" Type="http://schemas.openxmlformats.org/officeDocument/2006/relationships/slideLayout" Target="../slideLayouts/slideLayout13.xml"/><Relationship Id="rId16" Type="http://schemas.openxmlformats.org/officeDocument/2006/relationships/image" Target="../media/image30.wmf"/><Relationship Id="rId1" Type="http://schemas.openxmlformats.org/officeDocument/2006/relationships/vmlDrawing" Target="../drawings/vmlDrawing6.vml"/><Relationship Id="rId6" Type="http://schemas.openxmlformats.org/officeDocument/2006/relationships/image" Target="../media/image25.wmf"/><Relationship Id="rId11" Type="http://schemas.openxmlformats.org/officeDocument/2006/relationships/oleObject" Target="../embeddings/oleObject25.bin"/><Relationship Id="rId5" Type="http://schemas.openxmlformats.org/officeDocument/2006/relationships/oleObject" Target="../embeddings/oleObject22.bin"/><Relationship Id="rId15" Type="http://schemas.openxmlformats.org/officeDocument/2006/relationships/oleObject" Target="../embeddings/oleObject27.bin"/><Relationship Id="rId10" Type="http://schemas.openxmlformats.org/officeDocument/2006/relationships/image" Target="../media/image27.wmf"/><Relationship Id="rId4" Type="http://schemas.openxmlformats.org/officeDocument/2006/relationships/image" Target="../media/image24.wmf"/><Relationship Id="rId9" Type="http://schemas.openxmlformats.org/officeDocument/2006/relationships/oleObject" Target="../embeddings/oleObject24.bin"/><Relationship Id="rId14" Type="http://schemas.openxmlformats.org/officeDocument/2006/relationships/image" Target="../media/image29.wmf"/></Relationships>
</file>

<file path=ppt/slides/_rels/slide12.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slideLayout" Target="../slideLayouts/slideLayout2.xml"/><Relationship Id="rId4" Type="http://schemas.openxmlformats.org/officeDocument/2006/relationships/image" Target="../media/image320.png"/></Relationships>
</file>

<file path=ppt/slides/_rels/slide13.xml.rels><?xml version="1.0" encoding="UTF-8" standalone="yes"?>
<Relationships xmlns="http://schemas.openxmlformats.org/package/2006/relationships"><Relationship Id="rId3" Type="http://schemas.openxmlformats.org/officeDocument/2006/relationships/oleObject" Target="../embeddings/oleObject28.bin"/><Relationship Id="rId2" Type="http://schemas.openxmlformats.org/officeDocument/2006/relationships/slideLayout" Target="../slideLayouts/slideLayout12.xml"/><Relationship Id="rId1" Type="http://schemas.openxmlformats.org/officeDocument/2006/relationships/vmlDrawing" Target="../drawings/vmlDrawing7.vml"/><Relationship Id="rId6" Type="http://schemas.openxmlformats.org/officeDocument/2006/relationships/image" Target="../media/image32.wmf"/><Relationship Id="rId5" Type="http://schemas.openxmlformats.org/officeDocument/2006/relationships/oleObject" Target="../embeddings/oleObject29.bin"/><Relationship Id="rId4" Type="http://schemas.openxmlformats.org/officeDocument/2006/relationships/image" Target="../media/image31.wmf"/></Relationships>
</file>

<file path=ppt/slides/_rels/slide14.xml.rels><?xml version="1.0" encoding="UTF-8" standalone="yes"?>
<Relationships xmlns="http://schemas.openxmlformats.org/package/2006/relationships"><Relationship Id="rId8" Type="http://schemas.openxmlformats.org/officeDocument/2006/relationships/image" Target="../media/image35.wmf"/><Relationship Id="rId3" Type="http://schemas.openxmlformats.org/officeDocument/2006/relationships/oleObject" Target="../embeddings/oleObject30.bin"/><Relationship Id="rId7" Type="http://schemas.openxmlformats.org/officeDocument/2006/relationships/oleObject" Target="../embeddings/oleObject32.bin"/><Relationship Id="rId2" Type="http://schemas.openxmlformats.org/officeDocument/2006/relationships/slideLayout" Target="../slideLayouts/slideLayout12.xml"/><Relationship Id="rId1" Type="http://schemas.openxmlformats.org/officeDocument/2006/relationships/vmlDrawing" Target="../drawings/vmlDrawing8.vml"/><Relationship Id="rId6" Type="http://schemas.openxmlformats.org/officeDocument/2006/relationships/image" Target="../media/image34.wmf"/><Relationship Id="rId5" Type="http://schemas.openxmlformats.org/officeDocument/2006/relationships/oleObject" Target="../embeddings/oleObject31.bin"/><Relationship Id="rId4" Type="http://schemas.openxmlformats.org/officeDocument/2006/relationships/image" Target="../media/image33.wmf"/></Relationships>
</file>

<file path=ppt/slides/_rels/slide15.xml.rels><?xml version="1.0" encoding="UTF-8" standalone="yes"?>
<Relationships xmlns="http://schemas.openxmlformats.org/package/2006/relationships"><Relationship Id="rId3" Type="http://schemas.openxmlformats.org/officeDocument/2006/relationships/oleObject" Target="../embeddings/oleObject33.bin"/><Relationship Id="rId2" Type="http://schemas.openxmlformats.org/officeDocument/2006/relationships/slideLayout" Target="../slideLayouts/slideLayout12.xml"/><Relationship Id="rId1" Type="http://schemas.openxmlformats.org/officeDocument/2006/relationships/vmlDrawing" Target="../drawings/vmlDrawing9.vml"/><Relationship Id="rId4" Type="http://schemas.openxmlformats.org/officeDocument/2006/relationships/image" Target="../media/image36.wmf"/></Relationships>
</file>

<file path=ppt/slides/_rels/slide16.xml.rels><?xml version="1.0" encoding="UTF-8" standalone="yes"?>
<Relationships xmlns="http://schemas.openxmlformats.org/package/2006/relationships"><Relationship Id="rId8" Type="http://schemas.openxmlformats.org/officeDocument/2006/relationships/image" Target="../media/image39.wmf"/><Relationship Id="rId3" Type="http://schemas.openxmlformats.org/officeDocument/2006/relationships/oleObject" Target="../embeddings/oleObject34.bin"/><Relationship Id="rId7" Type="http://schemas.openxmlformats.org/officeDocument/2006/relationships/oleObject" Target="../embeddings/oleObject36.bin"/><Relationship Id="rId2" Type="http://schemas.openxmlformats.org/officeDocument/2006/relationships/slideLayout" Target="../slideLayouts/slideLayout12.xml"/><Relationship Id="rId1" Type="http://schemas.openxmlformats.org/officeDocument/2006/relationships/vmlDrawing" Target="../drawings/vmlDrawing10.vml"/><Relationship Id="rId6" Type="http://schemas.openxmlformats.org/officeDocument/2006/relationships/image" Target="../media/image38.wmf"/><Relationship Id="rId5" Type="http://schemas.openxmlformats.org/officeDocument/2006/relationships/oleObject" Target="../embeddings/oleObject35.bin"/><Relationship Id="rId4" Type="http://schemas.openxmlformats.org/officeDocument/2006/relationships/image" Target="../media/image37.wmf"/></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oleObject" Target="../embeddings/oleObject37.bin"/><Relationship Id="rId2" Type="http://schemas.openxmlformats.org/officeDocument/2006/relationships/slideLayout" Target="../slideLayouts/slideLayout12.xml"/><Relationship Id="rId1" Type="http://schemas.openxmlformats.org/officeDocument/2006/relationships/vmlDrawing" Target="../drawings/vmlDrawing11.vml"/><Relationship Id="rId4" Type="http://schemas.openxmlformats.org/officeDocument/2006/relationships/image" Target="../media/image41.wmf"/></Relationships>
</file>

<file path=ppt/slides/_rels/slide2.xml.rels><?xml version="1.0" encoding="UTF-8" standalone="yes"?>
<Relationships xmlns="http://schemas.openxmlformats.org/package/2006/relationships"><Relationship Id="rId8" Type="http://schemas.openxmlformats.org/officeDocument/2006/relationships/slide" Target="slide49.xml"/><Relationship Id="rId3" Type="http://schemas.openxmlformats.org/officeDocument/2006/relationships/slide" Target="slide3.xml"/><Relationship Id="rId7" Type="http://schemas.openxmlformats.org/officeDocument/2006/relationships/slide" Target="slide45.xml"/><Relationship Id="rId12" Type="http://schemas.openxmlformats.org/officeDocument/2006/relationships/slide" Target="slide79.xml"/><Relationship Id="rId2" Type="http://schemas.openxmlformats.org/officeDocument/2006/relationships/slide" Target="slide9.xml"/><Relationship Id="rId1" Type="http://schemas.openxmlformats.org/officeDocument/2006/relationships/slideLayout" Target="../slideLayouts/slideLayout2.xml"/><Relationship Id="rId6" Type="http://schemas.openxmlformats.org/officeDocument/2006/relationships/slide" Target="slide39.xml"/><Relationship Id="rId11" Type="http://schemas.openxmlformats.org/officeDocument/2006/relationships/slide" Target="slide71.xml"/><Relationship Id="rId5" Type="http://schemas.openxmlformats.org/officeDocument/2006/relationships/slide" Target="slide26.xml"/><Relationship Id="rId10" Type="http://schemas.openxmlformats.org/officeDocument/2006/relationships/slide" Target="slide59.xml"/><Relationship Id="rId4" Type="http://schemas.openxmlformats.org/officeDocument/2006/relationships/slide" Target="slide5.xml"/><Relationship Id="rId9" Type="http://schemas.openxmlformats.org/officeDocument/2006/relationships/slide" Target="slide54.xml"/></Relationships>
</file>

<file path=ppt/slides/_rels/slide20.xml.rels><?xml version="1.0" encoding="UTF-8" standalone="yes"?>
<Relationships xmlns="http://schemas.openxmlformats.org/package/2006/relationships"><Relationship Id="rId3" Type="http://schemas.openxmlformats.org/officeDocument/2006/relationships/oleObject" Target="../embeddings/oleObject38.bin"/><Relationship Id="rId2" Type="http://schemas.openxmlformats.org/officeDocument/2006/relationships/slideLayout" Target="../slideLayouts/slideLayout12.xml"/><Relationship Id="rId1" Type="http://schemas.openxmlformats.org/officeDocument/2006/relationships/vmlDrawing" Target="../drawings/vmlDrawing12.vml"/><Relationship Id="rId4" Type="http://schemas.openxmlformats.org/officeDocument/2006/relationships/image" Target="../media/image42.wmf"/></Relationships>
</file>

<file path=ppt/slides/_rels/slide21.xml.rels><?xml version="1.0" encoding="UTF-8" standalone="yes"?>
<Relationships xmlns="http://schemas.openxmlformats.org/package/2006/relationships"><Relationship Id="rId3" Type="http://schemas.openxmlformats.org/officeDocument/2006/relationships/oleObject" Target="../embeddings/oleObject39.bin"/><Relationship Id="rId2" Type="http://schemas.openxmlformats.org/officeDocument/2006/relationships/slideLayout" Target="../slideLayouts/slideLayout12.xml"/><Relationship Id="rId1" Type="http://schemas.openxmlformats.org/officeDocument/2006/relationships/vmlDrawing" Target="../drawings/vmlDrawing13.vml"/><Relationship Id="rId4" Type="http://schemas.openxmlformats.org/officeDocument/2006/relationships/image" Target="../media/image43.wmf"/></Relationships>
</file>

<file path=ppt/slides/_rels/slide22.xml.rels><?xml version="1.0" encoding="UTF-8" standalone="yes"?>
<Relationships xmlns="http://schemas.openxmlformats.org/package/2006/relationships"><Relationship Id="rId3" Type="http://schemas.openxmlformats.org/officeDocument/2006/relationships/oleObject" Target="../embeddings/oleObject40.bin"/><Relationship Id="rId2" Type="http://schemas.openxmlformats.org/officeDocument/2006/relationships/slideLayout" Target="../slideLayouts/slideLayout12.xml"/><Relationship Id="rId1" Type="http://schemas.openxmlformats.org/officeDocument/2006/relationships/vmlDrawing" Target="../drawings/vmlDrawing14.vml"/><Relationship Id="rId4" Type="http://schemas.openxmlformats.org/officeDocument/2006/relationships/image" Target="../media/image44.wmf"/></Relationships>
</file>

<file path=ppt/slides/_rels/slide23.xml.rels><?xml version="1.0" encoding="UTF-8" standalone="yes"?>
<Relationships xmlns="http://schemas.openxmlformats.org/package/2006/relationships"><Relationship Id="rId3" Type="http://schemas.openxmlformats.org/officeDocument/2006/relationships/oleObject" Target="../embeddings/oleObject41.bin"/><Relationship Id="rId2" Type="http://schemas.openxmlformats.org/officeDocument/2006/relationships/slideLayout" Target="../slideLayouts/slideLayout12.xml"/><Relationship Id="rId1" Type="http://schemas.openxmlformats.org/officeDocument/2006/relationships/vmlDrawing" Target="../drawings/vmlDrawing15.vml"/><Relationship Id="rId6" Type="http://schemas.openxmlformats.org/officeDocument/2006/relationships/image" Target="../media/image46.wmf"/><Relationship Id="rId5" Type="http://schemas.openxmlformats.org/officeDocument/2006/relationships/oleObject" Target="../embeddings/oleObject42.bin"/><Relationship Id="rId4" Type="http://schemas.openxmlformats.org/officeDocument/2006/relationships/image" Target="../media/image45.wmf"/></Relationships>
</file>

<file path=ppt/slides/_rels/slide24.xml.rels><?xml version="1.0" encoding="UTF-8" standalone="yes"?>
<Relationships xmlns="http://schemas.openxmlformats.org/package/2006/relationships"><Relationship Id="rId3" Type="http://schemas.openxmlformats.org/officeDocument/2006/relationships/oleObject" Target="../embeddings/oleObject43.bin"/><Relationship Id="rId2" Type="http://schemas.openxmlformats.org/officeDocument/2006/relationships/slideLayout" Target="../slideLayouts/slideLayout12.xml"/><Relationship Id="rId1" Type="http://schemas.openxmlformats.org/officeDocument/2006/relationships/vmlDrawing" Target="../drawings/vmlDrawing16.vml"/><Relationship Id="rId6" Type="http://schemas.openxmlformats.org/officeDocument/2006/relationships/image" Target="../media/image48.wmf"/><Relationship Id="rId5" Type="http://schemas.openxmlformats.org/officeDocument/2006/relationships/oleObject" Target="../embeddings/oleObject44.bin"/><Relationship Id="rId4" Type="http://schemas.openxmlformats.org/officeDocument/2006/relationships/image" Target="../media/image47.wmf"/></Relationships>
</file>

<file path=ppt/slides/_rels/slide25.xml.rels><?xml version="1.0" encoding="UTF-8" standalone="yes"?>
<Relationships xmlns="http://schemas.openxmlformats.org/package/2006/relationships"><Relationship Id="rId8" Type="http://schemas.openxmlformats.org/officeDocument/2006/relationships/image" Target="../media/image51.wmf"/><Relationship Id="rId3" Type="http://schemas.openxmlformats.org/officeDocument/2006/relationships/oleObject" Target="../embeddings/oleObject45.bin"/><Relationship Id="rId7" Type="http://schemas.openxmlformats.org/officeDocument/2006/relationships/oleObject" Target="../embeddings/oleObject47.bin"/><Relationship Id="rId2" Type="http://schemas.openxmlformats.org/officeDocument/2006/relationships/slideLayout" Target="../slideLayouts/slideLayout12.xml"/><Relationship Id="rId1" Type="http://schemas.openxmlformats.org/officeDocument/2006/relationships/vmlDrawing" Target="../drawings/vmlDrawing17.vml"/><Relationship Id="rId6" Type="http://schemas.openxmlformats.org/officeDocument/2006/relationships/image" Target="../media/image50.wmf"/><Relationship Id="rId5" Type="http://schemas.openxmlformats.org/officeDocument/2006/relationships/oleObject" Target="../embeddings/oleObject46.bin"/><Relationship Id="rId4" Type="http://schemas.openxmlformats.org/officeDocument/2006/relationships/image" Target="../media/image49.wmf"/><Relationship Id="rId9" Type="http://schemas.openxmlformats.org/officeDocument/2006/relationships/slide" Target="slide2.xml"/></Relationships>
</file>

<file path=ppt/slides/_rels/slide26.xml.rels><?xml version="1.0" encoding="UTF-8" standalone="yes"?>
<Relationships xmlns="http://schemas.openxmlformats.org/package/2006/relationships"><Relationship Id="rId2" Type="http://schemas.openxmlformats.org/officeDocument/2006/relationships/image" Target="../media/image52.wmf"/><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image" Target="../media/image53.png"/><Relationship Id="rId1" Type="http://schemas.openxmlformats.org/officeDocument/2006/relationships/slideLayout" Target="../slideLayouts/slideLayout2.xml"/><Relationship Id="rId4" Type="http://schemas.openxmlformats.org/officeDocument/2006/relationships/image" Target="../media/image55.png"/></Relationships>
</file>

<file path=ppt/slides/_rels/slide28.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57.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image" Target="../media/image58.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62.png"/><Relationship Id="rId7" Type="http://schemas.openxmlformats.org/officeDocument/2006/relationships/image" Target="../media/image61.wmf"/><Relationship Id="rId2" Type="http://schemas.openxmlformats.org/officeDocument/2006/relationships/slideLayout" Target="../slideLayouts/slideLayout12.xml"/><Relationship Id="rId1" Type="http://schemas.openxmlformats.org/officeDocument/2006/relationships/vmlDrawing" Target="../drawings/vmlDrawing18.vml"/><Relationship Id="rId6" Type="http://schemas.openxmlformats.org/officeDocument/2006/relationships/oleObject" Target="../embeddings/oleObject49.bin"/><Relationship Id="rId5" Type="http://schemas.openxmlformats.org/officeDocument/2006/relationships/image" Target="../media/image60.wmf"/><Relationship Id="rId4" Type="http://schemas.openxmlformats.org/officeDocument/2006/relationships/oleObject" Target="../embeddings/oleObject48.bin"/></Relationships>
</file>

<file path=ppt/slides/_rels/slide32.xml.rels><?xml version="1.0" encoding="UTF-8" standalone="yes"?>
<Relationships xmlns="http://schemas.openxmlformats.org/package/2006/relationships"><Relationship Id="rId8" Type="http://schemas.openxmlformats.org/officeDocument/2006/relationships/image" Target="../media/image68.wmf"/><Relationship Id="rId13" Type="http://schemas.openxmlformats.org/officeDocument/2006/relationships/image" Target="../media/image69.png"/><Relationship Id="rId3" Type="http://schemas.openxmlformats.org/officeDocument/2006/relationships/image" Target="../media/image67.png"/><Relationship Id="rId7" Type="http://schemas.openxmlformats.org/officeDocument/2006/relationships/image" Target="../media/image64.wmf"/><Relationship Id="rId12" Type="http://schemas.openxmlformats.org/officeDocument/2006/relationships/image" Target="../media/image66.wmf"/><Relationship Id="rId2" Type="http://schemas.openxmlformats.org/officeDocument/2006/relationships/slideLayout" Target="../slideLayouts/slideLayout4.xml"/><Relationship Id="rId1" Type="http://schemas.openxmlformats.org/officeDocument/2006/relationships/vmlDrawing" Target="../drawings/vmlDrawing19.vml"/><Relationship Id="rId6" Type="http://schemas.openxmlformats.org/officeDocument/2006/relationships/oleObject" Target="../embeddings/oleObject51.bin"/><Relationship Id="rId11" Type="http://schemas.openxmlformats.org/officeDocument/2006/relationships/oleObject" Target="../embeddings/oleObject53.bin"/><Relationship Id="rId5" Type="http://schemas.openxmlformats.org/officeDocument/2006/relationships/image" Target="../media/image63.wmf"/><Relationship Id="rId10" Type="http://schemas.openxmlformats.org/officeDocument/2006/relationships/image" Target="../media/image65.wmf"/><Relationship Id="rId4" Type="http://schemas.openxmlformats.org/officeDocument/2006/relationships/oleObject" Target="../embeddings/oleObject50.bin"/><Relationship Id="rId9" Type="http://schemas.openxmlformats.org/officeDocument/2006/relationships/oleObject" Target="../embeddings/oleObject52.bin"/></Relationships>
</file>

<file path=ppt/slides/_rels/slide33.xml.rels><?xml version="1.0" encoding="UTF-8" standalone="yes"?>
<Relationships xmlns="http://schemas.openxmlformats.org/package/2006/relationships"><Relationship Id="rId8" Type="http://schemas.openxmlformats.org/officeDocument/2006/relationships/image" Target="../media/image71.wmf"/><Relationship Id="rId3" Type="http://schemas.openxmlformats.org/officeDocument/2006/relationships/image" Target="../media/image72.wmf"/><Relationship Id="rId7" Type="http://schemas.openxmlformats.org/officeDocument/2006/relationships/oleObject" Target="../embeddings/oleObject55.bin"/><Relationship Id="rId2" Type="http://schemas.openxmlformats.org/officeDocument/2006/relationships/slideLayout" Target="../slideLayouts/slideLayout12.xml"/><Relationship Id="rId1" Type="http://schemas.openxmlformats.org/officeDocument/2006/relationships/vmlDrawing" Target="../drawings/vmlDrawing20.vml"/><Relationship Id="rId6" Type="http://schemas.openxmlformats.org/officeDocument/2006/relationships/image" Target="../media/image73.wmf"/><Relationship Id="rId5" Type="http://schemas.openxmlformats.org/officeDocument/2006/relationships/image" Target="../media/image70.wmf"/><Relationship Id="rId4" Type="http://schemas.openxmlformats.org/officeDocument/2006/relationships/oleObject" Target="../embeddings/oleObject54.bin"/></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5.xml.rels><?xml version="1.0" encoding="UTF-8" standalone="yes"?>
<Relationships xmlns="http://schemas.openxmlformats.org/package/2006/relationships"><Relationship Id="rId3" Type="http://schemas.openxmlformats.org/officeDocument/2006/relationships/oleObject" Target="../embeddings/oleObject56.bin"/><Relationship Id="rId2" Type="http://schemas.openxmlformats.org/officeDocument/2006/relationships/slideLayout" Target="../slideLayouts/slideLayout12.xml"/><Relationship Id="rId1" Type="http://schemas.openxmlformats.org/officeDocument/2006/relationships/vmlDrawing" Target="../drawings/vmlDrawing21.vml"/><Relationship Id="rId4" Type="http://schemas.openxmlformats.org/officeDocument/2006/relationships/image" Target="../media/image74.wmf"/></Relationships>
</file>

<file path=ppt/slides/_rels/slide36.xml.rels><?xml version="1.0" encoding="UTF-8" standalone="yes"?>
<Relationships xmlns="http://schemas.openxmlformats.org/package/2006/relationships"><Relationship Id="rId3" Type="http://schemas.openxmlformats.org/officeDocument/2006/relationships/oleObject" Target="../embeddings/oleObject57.bin"/><Relationship Id="rId2" Type="http://schemas.openxmlformats.org/officeDocument/2006/relationships/slideLayout" Target="../slideLayouts/slideLayout12.xml"/><Relationship Id="rId1" Type="http://schemas.openxmlformats.org/officeDocument/2006/relationships/vmlDrawing" Target="../drawings/vmlDrawing22.vml"/><Relationship Id="rId6" Type="http://schemas.openxmlformats.org/officeDocument/2006/relationships/image" Target="../media/image76.wmf"/><Relationship Id="rId5" Type="http://schemas.openxmlformats.org/officeDocument/2006/relationships/oleObject" Target="../embeddings/oleObject58.bin"/><Relationship Id="rId4" Type="http://schemas.openxmlformats.org/officeDocument/2006/relationships/image" Target="../media/image75.wmf"/></Relationships>
</file>

<file path=ppt/slides/_rels/slide37.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image" Target="../media/image77.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8" Type="http://schemas.openxmlformats.org/officeDocument/2006/relationships/image" Target="../media/image81.wmf"/><Relationship Id="rId3" Type="http://schemas.openxmlformats.org/officeDocument/2006/relationships/oleObject" Target="../embeddings/oleObject59.bin"/><Relationship Id="rId7" Type="http://schemas.openxmlformats.org/officeDocument/2006/relationships/oleObject" Target="../embeddings/oleObject61.bin"/><Relationship Id="rId2" Type="http://schemas.openxmlformats.org/officeDocument/2006/relationships/slideLayout" Target="../slideLayouts/slideLayout12.xml"/><Relationship Id="rId1" Type="http://schemas.openxmlformats.org/officeDocument/2006/relationships/vmlDrawing" Target="../drawings/vmlDrawing23.vml"/><Relationship Id="rId6" Type="http://schemas.openxmlformats.org/officeDocument/2006/relationships/image" Target="../media/image80.wmf"/><Relationship Id="rId5" Type="http://schemas.openxmlformats.org/officeDocument/2006/relationships/oleObject" Target="../embeddings/oleObject60.bin"/><Relationship Id="rId10" Type="http://schemas.openxmlformats.org/officeDocument/2006/relationships/image" Target="../media/image82.png"/><Relationship Id="rId4" Type="http://schemas.openxmlformats.org/officeDocument/2006/relationships/image" Target="../media/image79.wmf"/><Relationship Id="rId9" Type="http://schemas.openxmlformats.org/officeDocument/2006/relationships/slide" Target="slide2.xml"/></Relationships>
</file>

<file path=ppt/slides/_rels/slide39.xml.rels><?xml version="1.0" encoding="UTF-8" standalone="yes"?>
<Relationships xmlns="http://schemas.openxmlformats.org/package/2006/relationships"><Relationship Id="rId2" Type="http://schemas.openxmlformats.org/officeDocument/2006/relationships/image" Target="../media/image83.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83.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83.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85.png"/><Relationship Id="rId2" Type="http://schemas.openxmlformats.org/officeDocument/2006/relationships/image" Target="../media/image84.png"/><Relationship Id="rId1" Type="http://schemas.openxmlformats.org/officeDocument/2006/relationships/slideLayout" Target="../slideLayouts/slideLayout2.xml"/><Relationship Id="rId6" Type="http://schemas.openxmlformats.org/officeDocument/2006/relationships/image" Target="../media/image88.png"/><Relationship Id="rId5" Type="http://schemas.openxmlformats.org/officeDocument/2006/relationships/image" Target="../media/image87.png"/><Relationship Id="rId4" Type="http://schemas.openxmlformats.org/officeDocument/2006/relationships/image" Target="../media/image86.pn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4.xml.rels><?xml version="1.0" encoding="UTF-8" standalone="yes"?>
<Relationships xmlns="http://schemas.openxmlformats.org/package/2006/relationships"><Relationship Id="rId8" Type="http://schemas.openxmlformats.org/officeDocument/2006/relationships/image" Target="../media/image90.wmf"/><Relationship Id="rId13" Type="http://schemas.openxmlformats.org/officeDocument/2006/relationships/slide" Target="slide2.xml"/><Relationship Id="rId3" Type="http://schemas.openxmlformats.org/officeDocument/2006/relationships/image" Target="../media/image93.png"/><Relationship Id="rId7" Type="http://schemas.openxmlformats.org/officeDocument/2006/relationships/oleObject" Target="../embeddings/oleObject63.bin"/><Relationship Id="rId12" Type="http://schemas.openxmlformats.org/officeDocument/2006/relationships/image" Target="../media/image92.wmf"/><Relationship Id="rId2" Type="http://schemas.openxmlformats.org/officeDocument/2006/relationships/slideLayout" Target="../slideLayouts/slideLayout2.xml"/><Relationship Id="rId1" Type="http://schemas.openxmlformats.org/officeDocument/2006/relationships/vmlDrawing" Target="../drawings/vmlDrawing24.vml"/><Relationship Id="rId6" Type="http://schemas.openxmlformats.org/officeDocument/2006/relationships/image" Target="../media/image89.wmf"/><Relationship Id="rId11" Type="http://schemas.openxmlformats.org/officeDocument/2006/relationships/oleObject" Target="../embeddings/oleObject65.bin"/><Relationship Id="rId5" Type="http://schemas.openxmlformats.org/officeDocument/2006/relationships/oleObject" Target="../embeddings/oleObject62.bin"/><Relationship Id="rId10" Type="http://schemas.openxmlformats.org/officeDocument/2006/relationships/image" Target="../media/image91.wmf"/><Relationship Id="rId4" Type="http://schemas.openxmlformats.org/officeDocument/2006/relationships/image" Target="../media/image94.png"/><Relationship Id="rId9" Type="http://schemas.openxmlformats.org/officeDocument/2006/relationships/oleObject" Target="../embeddings/oleObject64.bin"/></Relationships>
</file>

<file path=ppt/slides/_rels/slide45.xml.rels><?xml version="1.0" encoding="UTF-8" standalone="yes"?>
<Relationships xmlns="http://schemas.openxmlformats.org/package/2006/relationships"><Relationship Id="rId3" Type="http://schemas.openxmlformats.org/officeDocument/2006/relationships/image" Target="../media/image970.png"/><Relationship Id="rId2" Type="http://schemas.openxmlformats.org/officeDocument/2006/relationships/image" Target="../media/image95.png"/><Relationship Id="rId1" Type="http://schemas.openxmlformats.org/officeDocument/2006/relationships/slideLayout" Target="../slideLayouts/slideLayout12.xml"/><Relationship Id="rId4" Type="http://schemas.openxmlformats.org/officeDocument/2006/relationships/image" Target="../media/image980.png"/></Relationships>
</file>

<file path=ppt/slides/_rels/slide46.xml.rels><?xml version="1.0" encoding="UTF-8" standalone="yes"?>
<Relationships xmlns="http://schemas.openxmlformats.org/package/2006/relationships"><Relationship Id="rId8" Type="http://schemas.openxmlformats.org/officeDocument/2006/relationships/image" Target="../media/image1010.png"/><Relationship Id="rId3" Type="http://schemas.openxmlformats.org/officeDocument/2006/relationships/oleObject" Target="../embeddings/oleObject66.bin"/><Relationship Id="rId7" Type="http://schemas.openxmlformats.org/officeDocument/2006/relationships/image" Target="../media/image96.wmf"/><Relationship Id="rId2" Type="http://schemas.openxmlformats.org/officeDocument/2006/relationships/slideLayout" Target="../slideLayouts/slideLayout2.xml"/><Relationship Id="rId1" Type="http://schemas.openxmlformats.org/officeDocument/2006/relationships/vmlDrawing" Target="../drawings/vmlDrawing25.vml"/><Relationship Id="rId6" Type="http://schemas.openxmlformats.org/officeDocument/2006/relationships/oleObject" Target="../embeddings/oleObject660.bin"/><Relationship Id="rId4" Type="http://schemas.openxmlformats.org/officeDocument/2006/relationships/image" Target="../media/image96.wmf"/><Relationship Id="rId9" Type="http://schemas.openxmlformats.org/officeDocument/2006/relationships/image" Target="../media/image97.png"/></Relationships>
</file>

<file path=ppt/slides/_rels/slide47.xml.rels><?xml version="1.0" encoding="UTF-8" standalone="yes"?>
<Relationships xmlns="http://schemas.openxmlformats.org/package/2006/relationships"><Relationship Id="rId3" Type="http://schemas.openxmlformats.org/officeDocument/2006/relationships/image" Target="../media/image99.png"/><Relationship Id="rId2" Type="http://schemas.openxmlformats.org/officeDocument/2006/relationships/image" Target="../media/image98.png"/><Relationship Id="rId1" Type="http://schemas.openxmlformats.org/officeDocument/2006/relationships/slideLayout" Target="../slideLayouts/slideLayout2.xml"/><Relationship Id="rId5" Type="http://schemas.openxmlformats.org/officeDocument/2006/relationships/image" Target="../media/image101.png"/><Relationship Id="rId4" Type="http://schemas.openxmlformats.org/officeDocument/2006/relationships/image" Target="../media/image100.png"/></Relationships>
</file>

<file path=ppt/slides/_rels/slide48.xml.rels><?xml version="1.0" encoding="UTF-8" standalone="yes"?>
<Relationships xmlns="http://schemas.openxmlformats.org/package/2006/relationships"><Relationship Id="rId8" Type="http://schemas.openxmlformats.org/officeDocument/2006/relationships/oleObject" Target="../embeddings/oleObject670.bin"/><Relationship Id="rId13" Type="http://schemas.openxmlformats.org/officeDocument/2006/relationships/image" Target="../media/image103.wmf"/><Relationship Id="rId18" Type="http://schemas.openxmlformats.org/officeDocument/2006/relationships/oleObject" Target="../embeddings/oleObject690.bin"/><Relationship Id="rId3" Type="http://schemas.openxmlformats.org/officeDocument/2006/relationships/image" Target="../media/image99.png"/><Relationship Id="rId21" Type="http://schemas.openxmlformats.org/officeDocument/2006/relationships/slide" Target="slide2.xml"/><Relationship Id="rId7" Type="http://schemas.openxmlformats.org/officeDocument/2006/relationships/image" Target="../media/image102.wmf"/><Relationship Id="rId12" Type="http://schemas.openxmlformats.org/officeDocument/2006/relationships/oleObject" Target="../embeddings/oleObject680.bin"/><Relationship Id="rId2" Type="http://schemas.openxmlformats.org/officeDocument/2006/relationships/slideLayout" Target="../slideLayouts/slideLayout12.xml"/><Relationship Id="rId16" Type="http://schemas.openxmlformats.org/officeDocument/2006/relationships/oleObject" Target="../embeddings/oleObject69.bin"/><Relationship Id="rId20" Type="http://schemas.openxmlformats.org/officeDocument/2006/relationships/image" Target="../media/image114.png"/><Relationship Id="rId1" Type="http://schemas.openxmlformats.org/officeDocument/2006/relationships/vmlDrawing" Target="../drawings/vmlDrawing26.vml"/><Relationship Id="rId6" Type="http://schemas.openxmlformats.org/officeDocument/2006/relationships/oleObject" Target="../embeddings/oleObject67.bin"/><Relationship Id="rId5" Type="http://schemas.openxmlformats.org/officeDocument/2006/relationships/image" Target="../media/image105.png"/><Relationship Id="rId15" Type="http://schemas.openxmlformats.org/officeDocument/2006/relationships/image" Target="../media/image106.png"/><Relationship Id="rId10" Type="http://schemas.openxmlformats.org/officeDocument/2006/relationships/oleObject" Target="../embeddings/oleObject68.bin"/><Relationship Id="rId19" Type="http://schemas.openxmlformats.org/officeDocument/2006/relationships/image" Target="../media/image105.wmf"/><Relationship Id="rId4" Type="http://schemas.openxmlformats.org/officeDocument/2006/relationships/image" Target="../media/image104.png"/><Relationship Id="rId9" Type="http://schemas.openxmlformats.org/officeDocument/2006/relationships/image" Target="../media/image102.wmf"/><Relationship Id="rId14" Type="http://schemas.openxmlformats.org/officeDocument/2006/relationships/image" Target="../media/image112.png"/></Relationships>
</file>

<file path=ppt/slides/_rels/slide49.xml.rels><?xml version="1.0" encoding="UTF-8" standalone="yes"?>
<Relationships xmlns="http://schemas.openxmlformats.org/package/2006/relationships"><Relationship Id="rId3" Type="http://schemas.openxmlformats.org/officeDocument/2006/relationships/image" Target="../media/image109.png"/><Relationship Id="rId7" Type="http://schemas.openxmlformats.org/officeDocument/2006/relationships/image" Target="../media/image108.wmf"/><Relationship Id="rId2" Type="http://schemas.openxmlformats.org/officeDocument/2006/relationships/slideLayout" Target="../slideLayouts/slideLayout2.xml"/><Relationship Id="rId1" Type="http://schemas.openxmlformats.org/officeDocument/2006/relationships/vmlDrawing" Target="../drawings/vmlDrawing27.vml"/><Relationship Id="rId6" Type="http://schemas.openxmlformats.org/officeDocument/2006/relationships/oleObject" Target="../embeddings/oleObject71.bin"/><Relationship Id="rId5" Type="http://schemas.openxmlformats.org/officeDocument/2006/relationships/image" Target="../media/image107.wmf"/><Relationship Id="rId4" Type="http://schemas.openxmlformats.org/officeDocument/2006/relationships/oleObject" Target="../embeddings/oleObject70.bin"/></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0.xml.rels><?xml version="1.0" encoding="UTF-8" standalone="yes"?>
<Relationships xmlns="http://schemas.openxmlformats.org/package/2006/relationships"><Relationship Id="rId3" Type="http://schemas.openxmlformats.org/officeDocument/2006/relationships/image" Target="../media/image111.png"/><Relationship Id="rId7" Type="http://schemas.openxmlformats.org/officeDocument/2006/relationships/image" Target="../media/image110.wmf"/><Relationship Id="rId2" Type="http://schemas.openxmlformats.org/officeDocument/2006/relationships/slideLayout" Target="../slideLayouts/slideLayout2.xml"/><Relationship Id="rId1" Type="http://schemas.openxmlformats.org/officeDocument/2006/relationships/vmlDrawing" Target="../drawings/vmlDrawing28.vml"/><Relationship Id="rId6" Type="http://schemas.openxmlformats.org/officeDocument/2006/relationships/oleObject" Target="../embeddings/oleObject72.bin"/><Relationship Id="rId5" Type="http://schemas.openxmlformats.org/officeDocument/2006/relationships/image" Target="../media/image115.png"/><Relationship Id="rId4" Type="http://schemas.openxmlformats.org/officeDocument/2006/relationships/image" Target="../media/image113.png"/></Relationships>
</file>

<file path=ppt/slides/_rels/slide51.xml.rels><?xml version="1.0" encoding="UTF-8" standalone="yes"?>
<Relationships xmlns="http://schemas.openxmlformats.org/package/2006/relationships"><Relationship Id="rId8" Type="http://schemas.openxmlformats.org/officeDocument/2006/relationships/image" Target="../media/image128.png"/><Relationship Id="rId3" Type="http://schemas.openxmlformats.org/officeDocument/2006/relationships/image" Target="../media/image117.png"/><Relationship Id="rId7" Type="http://schemas.openxmlformats.org/officeDocument/2006/relationships/image" Target="../media/image119.png"/><Relationship Id="rId2" Type="http://schemas.openxmlformats.org/officeDocument/2006/relationships/image" Target="../media/image116.png"/><Relationship Id="rId1" Type="http://schemas.openxmlformats.org/officeDocument/2006/relationships/slideLayout" Target="../slideLayouts/slideLayout12.xml"/><Relationship Id="rId6" Type="http://schemas.openxmlformats.org/officeDocument/2006/relationships/image" Target="../media/image126.png"/><Relationship Id="rId5" Type="http://schemas.openxmlformats.org/officeDocument/2006/relationships/image" Target="../media/image125.png"/><Relationship Id="rId4" Type="http://schemas.openxmlformats.org/officeDocument/2006/relationships/image" Target="../media/image118.png"/><Relationship Id="rId9" Type="http://schemas.openxmlformats.org/officeDocument/2006/relationships/image" Target="../media/image129.png"/></Relationships>
</file>

<file path=ppt/slides/_rels/slide52.xml.rels><?xml version="1.0" encoding="UTF-8" standalone="yes"?>
<Relationships xmlns="http://schemas.openxmlformats.org/package/2006/relationships"><Relationship Id="rId3" Type="http://schemas.openxmlformats.org/officeDocument/2006/relationships/image" Target="../media/image120.png"/><Relationship Id="rId7" Type="http://schemas.openxmlformats.org/officeDocument/2006/relationships/image" Target="../media/image134.png"/><Relationship Id="rId2" Type="http://schemas.openxmlformats.org/officeDocument/2006/relationships/image" Target="../media/image116.png"/><Relationship Id="rId1" Type="http://schemas.openxmlformats.org/officeDocument/2006/relationships/slideLayout" Target="../slideLayouts/slideLayout2.xml"/><Relationship Id="rId6" Type="http://schemas.openxmlformats.org/officeDocument/2006/relationships/image" Target="../media/image133.png"/><Relationship Id="rId5" Type="http://schemas.openxmlformats.org/officeDocument/2006/relationships/image" Target="../media/image132.png"/><Relationship Id="rId4" Type="http://schemas.openxmlformats.org/officeDocument/2006/relationships/image" Target="../media/image131.png"/></Relationships>
</file>

<file path=ppt/slides/_rels/slide53.xml.rels><?xml version="1.0" encoding="UTF-8" standalone="yes"?>
<Relationships xmlns="http://schemas.openxmlformats.org/package/2006/relationships"><Relationship Id="rId3" Type="http://schemas.openxmlformats.org/officeDocument/2006/relationships/oleObject" Target="../embeddings/oleObject73.bin"/><Relationship Id="rId2" Type="http://schemas.openxmlformats.org/officeDocument/2006/relationships/slideLayout" Target="../slideLayouts/slideLayout12.xml"/><Relationship Id="rId1" Type="http://schemas.openxmlformats.org/officeDocument/2006/relationships/vmlDrawing" Target="../drawings/vmlDrawing29.vml"/><Relationship Id="rId6" Type="http://schemas.openxmlformats.org/officeDocument/2006/relationships/slide" Target="slide2.xml"/><Relationship Id="rId5" Type="http://schemas.openxmlformats.org/officeDocument/2006/relationships/image" Target="../media/image122.png"/><Relationship Id="rId4" Type="http://schemas.openxmlformats.org/officeDocument/2006/relationships/image" Target="../media/image121.wmf"/></Relationships>
</file>

<file path=ppt/slides/_rels/slide54.xml.rels><?xml version="1.0" encoding="UTF-8" standalone="yes"?>
<Relationships xmlns="http://schemas.openxmlformats.org/package/2006/relationships"><Relationship Id="rId8" Type="http://schemas.openxmlformats.org/officeDocument/2006/relationships/image" Target="../media/image125.wmf"/><Relationship Id="rId3" Type="http://schemas.openxmlformats.org/officeDocument/2006/relationships/oleObject" Target="../embeddings/oleObject74.bin"/><Relationship Id="rId7" Type="http://schemas.openxmlformats.org/officeDocument/2006/relationships/oleObject" Target="../embeddings/oleObject76.bin"/><Relationship Id="rId2" Type="http://schemas.openxmlformats.org/officeDocument/2006/relationships/slideLayout" Target="../slideLayouts/slideLayout12.xml"/><Relationship Id="rId1" Type="http://schemas.openxmlformats.org/officeDocument/2006/relationships/vmlDrawing" Target="../drawings/vmlDrawing30.vml"/><Relationship Id="rId6" Type="http://schemas.openxmlformats.org/officeDocument/2006/relationships/image" Target="../media/image124.wmf"/><Relationship Id="rId5" Type="http://schemas.openxmlformats.org/officeDocument/2006/relationships/oleObject" Target="../embeddings/oleObject75.bin"/><Relationship Id="rId4" Type="http://schemas.openxmlformats.org/officeDocument/2006/relationships/image" Target="../media/image123.wmf"/></Relationships>
</file>

<file path=ppt/slides/_rels/slide55.xml.rels><?xml version="1.0" encoding="UTF-8" standalone="yes"?>
<Relationships xmlns="http://schemas.openxmlformats.org/package/2006/relationships"><Relationship Id="rId3" Type="http://schemas.openxmlformats.org/officeDocument/2006/relationships/oleObject" Target="../embeddings/oleObject77.bin"/><Relationship Id="rId2" Type="http://schemas.openxmlformats.org/officeDocument/2006/relationships/slideLayout" Target="../slideLayouts/slideLayout12.xml"/><Relationship Id="rId1" Type="http://schemas.openxmlformats.org/officeDocument/2006/relationships/vmlDrawing" Target="../drawings/vmlDrawing31.vml"/><Relationship Id="rId6" Type="http://schemas.openxmlformats.org/officeDocument/2006/relationships/image" Target="../media/image127.wmf"/><Relationship Id="rId5" Type="http://schemas.openxmlformats.org/officeDocument/2006/relationships/oleObject" Target="../embeddings/oleObject78.bin"/><Relationship Id="rId4" Type="http://schemas.openxmlformats.org/officeDocument/2006/relationships/image" Target="../media/image126.wmf"/></Relationships>
</file>

<file path=ppt/slides/_rels/slide56.xml.rels><?xml version="1.0" encoding="UTF-8" standalone="yes"?>
<Relationships xmlns="http://schemas.openxmlformats.org/package/2006/relationships"><Relationship Id="rId3" Type="http://schemas.openxmlformats.org/officeDocument/2006/relationships/image" Target="../media/image130.png"/><Relationship Id="rId7" Type="http://schemas.openxmlformats.org/officeDocument/2006/relationships/image" Target="../media/image129.wmf"/><Relationship Id="rId2" Type="http://schemas.openxmlformats.org/officeDocument/2006/relationships/slideLayout" Target="../slideLayouts/slideLayout12.xml"/><Relationship Id="rId1" Type="http://schemas.openxmlformats.org/officeDocument/2006/relationships/vmlDrawing" Target="../drawings/vmlDrawing32.vml"/><Relationship Id="rId6" Type="http://schemas.openxmlformats.org/officeDocument/2006/relationships/oleObject" Target="../embeddings/oleObject80.bin"/><Relationship Id="rId5" Type="http://schemas.openxmlformats.org/officeDocument/2006/relationships/image" Target="../media/image128.wmf"/><Relationship Id="rId4" Type="http://schemas.openxmlformats.org/officeDocument/2006/relationships/oleObject" Target="../embeddings/oleObject79.bin"/></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8" Type="http://schemas.openxmlformats.org/officeDocument/2006/relationships/slide" Target="slide2.xml"/><Relationship Id="rId3" Type="http://schemas.openxmlformats.org/officeDocument/2006/relationships/oleObject" Target="../embeddings/oleObject81.bin"/><Relationship Id="rId7" Type="http://schemas.openxmlformats.org/officeDocument/2006/relationships/image" Target="../media/image135.png"/><Relationship Id="rId2" Type="http://schemas.openxmlformats.org/officeDocument/2006/relationships/slideLayout" Target="../slideLayouts/slideLayout12.xml"/><Relationship Id="rId1" Type="http://schemas.openxmlformats.org/officeDocument/2006/relationships/vmlDrawing" Target="../drawings/vmlDrawing33.vml"/><Relationship Id="rId6" Type="http://schemas.openxmlformats.org/officeDocument/2006/relationships/image" Target="../media/image132.wmf"/><Relationship Id="rId5" Type="http://schemas.openxmlformats.org/officeDocument/2006/relationships/oleObject" Target="../embeddings/oleObject82.bin"/><Relationship Id="rId4" Type="http://schemas.openxmlformats.org/officeDocument/2006/relationships/image" Target="../media/image131.wmf"/></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8" Type="http://schemas.openxmlformats.org/officeDocument/2006/relationships/image" Target="../media/image4.wmf"/><Relationship Id="rId13" Type="http://schemas.openxmlformats.org/officeDocument/2006/relationships/oleObject" Target="../embeddings/oleObject6.bin"/><Relationship Id="rId3" Type="http://schemas.openxmlformats.org/officeDocument/2006/relationships/oleObject" Target="../embeddings/oleObject1.bin"/><Relationship Id="rId7" Type="http://schemas.openxmlformats.org/officeDocument/2006/relationships/oleObject" Target="../embeddings/oleObject3.bin"/><Relationship Id="rId12" Type="http://schemas.openxmlformats.org/officeDocument/2006/relationships/image" Target="../media/image6.wmf"/><Relationship Id="rId2" Type="http://schemas.openxmlformats.org/officeDocument/2006/relationships/slideLayout" Target="../slideLayouts/slideLayout4.xml"/><Relationship Id="rId16" Type="http://schemas.openxmlformats.org/officeDocument/2006/relationships/image" Target="../media/image8.wmf"/><Relationship Id="rId1" Type="http://schemas.openxmlformats.org/officeDocument/2006/relationships/vmlDrawing" Target="../drawings/vmlDrawing1.vml"/><Relationship Id="rId6" Type="http://schemas.openxmlformats.org/officeDocument/2006/relationships/image" Target="../media/image3.wmf"/><Relationship Id="rId11" Type="http://schemas.openxmlformats.org/officeDocument/2006/relationships/oleObject" Target="../embeddings/oleObject5.bin"/><Relationship Id="rId5" Type="http://schemas.openxmlformats.org/officeDocument/2006/relationships/oleObject" Target="../embeddings/oleObject2.bin"/><Relationship Id="rId15" Type="http://schemas.openxmlformats.org/officeDocument/2006/relationships/oleObject" Target="../embeddings/oleObject7.bin"/><Relationship Id="rId10" Type="http://schemas.openxmlformats.org/officeDocument/2006/relationships/image" Target="../media/image5.wmf"/><Relationship Id="rId4" Type="http://schemas.openxmlformats.org/officeDocument/2006/relationships/image" Target="../media/image2.wmf"/><Relationship Id="rId9" Type="http://schemas.openxmlformats.org/officeDocument/2006/relationships/oleObject" Target="../embeddings/oleObject4.bin"/><Relationship Id="rId14" Type="http://schemas.openxmlformats.org/officeDocument/2006/relationships/image" Target="../media/image7.wmf"/></Relationships>
</file>

<file path=ppt/slides/_rels/slide60.xml.rels><?xml version="1.0" encoding="UTF-8" standalone="yes"?>
<Relationships xmlns="http://schemas.openxmlformats.org/package/2006/relationships"><Relationship Id="rId8" Type="http://schemas.openxmlformats.org/officeDocument/2006/relationships/image" Target="../media/image138.wmf"/><Relationship Id="rId3" Type="http://schemas.openxmlformats.org/officeDocument/2006/relationships/oleObject" Target="../embeddings/oleObject83.bin"/><Relationship Id="rId7" Type="http://schemas.openxmlformats.org/officeDocument/2006/relationships/oleObject" Target="../embeddings/oleObject85.bin"/><Relationship Id="rId12" Type="http://schemas.openxmlformats.org/officeDocument/2006/relationships/image" Target="../media/image140.wmf"/><Relationship Id="rId2" Type="http://schemas.openxmlformats.org/officeDocument/2006/relationships/slideLayout" Target="../slideLayouts/slideLayout12.xml"/><Relationship Id="rId1" Type="http://schemas.openxmlformats.org/officeDocument/2006/relationships/vmlDrawing" Target="../drawings/vmlDrawing34.vml"/><Relationship Id="rId6" Type="http://schemas.openxmlformats.org/officeDocument/2006/relationships/image" Target="../media/image137.wmf"/><Relationship Id="rId11" Type="http://schemas.openxmlformats.org/officeDocument/2006/relationships/oleObject" Target="../embeddings/oleObject87.bin"/><Relationship Id="rId5" Type="http://schemas.openxmlformats.org/officeDocument/2006/relationships/oleObject" Target="../embeddings/oleObject84.bin"/><Relationship Id="rId10" Type="http://schemas.openxmlformats.org/officeDocument/2006/relationships/image" Target="../media/image139.wmf"/><Relationship Id="rId4" Type="http://schemas.openxmlformats.org/officeDocument/2006/relationships/image" Target="../media/image136.wmf"/><Relationship Id="rId9" Type="http://schemas.openxmlformats.org/officeDocument/2006/relationships/oleObject" Target="../embeddings/oleObject86.bin"/></Relationships>
</file>

<file path=ppt/slides/_rels/slide61.xml.rels><?xml version="1.0" encoding="UTF-8" standalone="yes"?>
<Relationships xmlns="http://schemas.openxmlformats.org/package/2006/relationships"><Relationship Id="rId3" Type="http://schemas.openxmlformats.org/officeDocument/2006/relationships/oleObject" Target="../embeddings/oleObject88.bin"/><Relationship Id="rId2" Type="http://schemas.openxmlformats.org/officeDocument/2006/relationships/slideLayout" Target="../slideLayouts/slideLayout12.xml"/><Relationship Id="rId1" Type="http://schemas.openxmlformats.org/officeDocument/2006/relationships/vmlDrawing" Target="../drawings/vmlDrawing35.vml"/><Relationship Id="rId6" Type="http://schemas.openxmlformats.org/officeDocument/2006/relationships/image" Target="../media/image142.wmf"/><Relationship Id="rId5" Type="http://schemas.openxmlformats.org/officeDocument/2006/relationships/oleObject" Target="../embeddings/oleObject89.bin"/><Relationship Id="rId4" Type="http://schemas.openxmlformats.org/officeDocument/2006/relationships/image" Target="../media/image141.wmf"/></Relationships>
</file>

<file path=ppt/slides/_rels/slide62.xml.rels><?xml version="1.0" encoding="UTF-8" standalone="yes"?>
<Relationships xmlns="http://schemas.openxmlformats.org/package/2006/relationships"><Relationship Id="rId8" Type="http://schemas.openxmlformats.org/officeDocument/2006/relationships/image" Target="../media/image149.png"/><Relationship Id="rId13" Type="http://schemas.openxmlformats.org/officeDocument/2006/relationships/image" Target="../media/image150.png"/><Relationship Id="rId3" Type="http://schemas.openxmlformats.org/officeDocument/2006/relationships/oleObject" Target="../embeddings/oleObject90.bin"/><Relationship Id="rId7" Type="http://schemas.openxmlformats.org/officeDocument/2006/relationships/image" Target="../media/image144.wmf"/><Relationship Id="rId12" Type="http://schemas.openxmlformats.org/officeDocument/2006/relationships/image" Target="../media/image146.wmf"/><Relationship Id="rId2" Type="http://schemas.openxmlformats.org/officeDocument/2006/relationships/slideLayout" Target="../slideLayouts/slideLayout12.xml"/><Relationship Id="rId1" Type="http://schemas.openxmlformats.org/officeDocument/2006/relationships/vmlDrawing" Target="../drawings/vmlDrawing36.vml"/><Relationship Id="rId6" Type="http://schemas.openxmlformats.org/officeDocument/2006/relationships/oleObject" Target="../embeddings/oleObject91.bin"/><Relationship Id="rId11" Type="http://schemas.openxmlformats.org/officeDocument/2006/relationships/oleObject" Target="../embeddings/oleObject93.bin"/><Relationship Id="rId5" Type="http://schemas.openxmlformats.org/officeDocument/2006/relationships/image" Target="../media/image148.png"/><Relationship Id="rId15" Type="http://schemas.openxmlformats.org/officeDocument/2006/relationships/image" Target="../media/image147.wmf"/><Relationship Id="rId10" Type="http://schemas.openxmlformats.org/officeDocument/2006/relationships/image" Target="../media/image145.wmf"/><Relationship Id="rId4" Type="http://schemas.openxmlformats.org/officeDocument/2006/relationships/image" Target="../media/image143.wmf"/><Relationship Id="rId9" Type="http://schemas.openxmlformats.org/officeDocument/2006/relationships/oleObject" Target="../embeddings/oleObject92.bin"/><Relationship Id="rId14" Type="http://schemas.openxmlformats.org/officeDocument/2006/relationships/oleObject" Target="../embeddings/oleObject94.bin"/></Relationships>
</file>

<file path=ppt/slides/_rels/slide63.xml.rels><?xml version="1.0" encoding="UTF-8" standalone="yes"?>
<Relationships xmlns="http://schemas.openxmlformats.org/package/2006/relationships"><Relationship Id="rId3" Type="http://schemas.openxmlformats.org/officeDocument/2006/relationships/image" Target="../media/image152.png"/><Relationship Id="rId2" Type="http://schemas.openxmlformats.org/officeDocument/2006/relationships/image" Target="../media/image151.png"/><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8" Type="http://schemas.openxmlformats.org/officeDocument/2006/relationships/oleObject" Target="../embeddings/oleObject95.bin"/><Relationship Id="rId3" Type="http://schemas.openxmlformats.org/officeDocument/2006/relationships/image" Target="../media/image149.png"/><Relationship Id="rId7" Type="http://schemas.openxmlformats.org/officeDocument/2006/relationships/image" Target="../media/image155.png"/><Relationship Id="rId12" Type="http://schemas.openxmlformats.org/officeDocument/2006/relationships/image" Target="../media/image158.png"/><Relationship Id="rId2" Type="http://schemas.openxmlformats.org/officeDocument/2006/relationships/slideLayout" Target="../slideLayouts/slideLayout12.xml"/><Relationship Id="rId1" Type="http://schemas.openxmlformats.org/officeDocument/2006/relationships/vmlDrawing" Target="../drawings/vmlDrawing37.vml"/><Relationship Id="rId6" Type="http://schemas.openxmlformats.org/officeDocument/2006/relationships/image" Target="../media/image111.png"/><Relationship Id="rId11" Type="http://schemas.openxmlformats.org/officeDocument/2006/relationships/image" Target="../media/image157.png"/><Relationship Id="rId5" Type="http://schemas.openxmlformats.org/officeDocument/2006/relationships/image" Target="../media/image154.png"/><Relationship Id="rId10" Type="http://schemas.openxmlformats.org/officeDocument/2006/relationships/image" Target="../media/image156.png"/><Relationship Id="rId4" Type="http://schemas.openxmlformats.org/officeDocument/2006/relationships/image" Target="../media/image150.png"/><Relationship Id="rId9" Type="http://schemas.openxmlformats.org/officeDocument/2006/relationships/image" Target="../media/image153.wmf"/></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6.xml.rels><?xml version="1.0" encoding="UTF-8" standalone="yes"?>
<Relationships xmlns="http://schemas.openxmlformats.org/package/2006/relationships"><Relationship Id="rId8" Type="http://schemas.openxmlformats.org/officeDocument/2006/relationships/image" Target="../media/image161.wmf"/><Relationship Id="rId3" Type="http://schemas.openxmlformats.org/officeDocument/2006/relationships/oleObject" Target="../embeddings/oleObject96.bin"/><Relationship Id="rId7" Type="http://schemas.openxmlformats.org/officeDocument/2006/relationships/oleObject" Target="../embeddings/oleObject98.bin"/><Relationship Id="rId2" Type="http://schemas.openxmlformats.org/officeDocument/2006/relationships/slideLayout" Target="../slideLayouts/slideLayout4.xml"/><Relationship Id="rId1" Type="http://schemas.openxmlformats.org/officeDocument/2006/relationships/vmlDrawing" Target="../drawings/vmlDrawing38.vml"/><Relationship Id="rId6" Type="http://schemas.openxmlformats.org/officeDocument/2006/relationships/image" Target="../media/image160.wmf"/><Relationship Id="rId5" Type="http://schemas.openxmlformats.org/officeDocument/2006/relationships/oleObject" Target="../embeddings/oleObject97.bin"/><Relationship Id="rId10" Type="http://schemas.openxmlformats.org/officeDocument/2006/relationships/image" Target="../media/image162.wmf"/><Relationship Id="rId4" Type="http://schemas.openxmlformats.org/officeDocument/2006/relationships/image" Target="../media/image159.wmf"/><Relationship Id="rId9" Type="http://schemas.openxmlformats.org/officeDocument/2006/relationships/oleObject" Target="../embeddings/oleObject99.bin"/></Relationships>
</file>

<file path=ppt/slides/_rels/slide67.xml.rels><?xml version="1.0" encoding="UTF-8" standalone="yes"?>
<Relationships xmlns="http://schemas.openxmlformats.org/package/2006/relationships"><Relationship Id="rId8" Type="http://schemas.openxmlformats.org/officeDocument/2006/relationships/image" Target="../media/image165.wmf"/><Relationship Id="rId3" Type="http://schemas.openxmlformats.org/officeDocument/2006/relationships/oleObject" Target="../embeddings/oleObject100.bin"/><Relationship Id="rId7" Type="http://schemas.openxmlformats.org/officeDocument/2006/relationships/oleObject" Target="../embeddings/oleObject102.bin"/><Relationship Id="rId2" Type="http://schemas.openxmlformats.org/officeDocument/2006/relationships/slideLayout" Target="../slideLayouts/slideLayout4.xml"/><Relationship Id="rId1" Type="http://schemas.openxmlformats.org/officeDocument/2006/relationships/vmlDrawing" Target="../drawings/vmlDrawing39.vml"/><Relationship Id="rId6" Type="http://schemas.openxmlformats.org/officeDocument/2006/relationships/image" Target="../media/image164.wmf"/><Relationship Id="rId5" Type="http://schemas.openxmlformats.org/officeDocument/2006/relationships/oleObject" Target="../embeddings/oleObject101.bin"/><Relationship Id="rId10" Type="http://schemas.openxmlformats.org/officeDocument/2006/relationships/image" Target="../media/image166.wmf"/><Relationship Id="rId4" Type="http://schemas.openxmlformats.org/officeDocument/2006/relationships/image" Target="../media/image163.wmf"/><Relationship Id="rId9" Type="http://schemas.openxmlformats.org/officeDocument/2006/relationships/oleObject" Target="../embeddings/oleObject103.bin"/></Relationships>
</file>

<file path=ppt/slides/_rels/slide68.xml.rels><?xml version="1.0" encoding="UTF-8" standalone="yes"?>
<Relationships xmlns="http://schemas.openxmlformats.org/package/2006/relationships"><Relationship Id="rId8" Type="http://schemas.openxmlformats.org/officeDocument/2006/relationships/image" Target="../media/image169.wmf"/><Relationship Id="rId3" Type="http://schemas.openxmlformats.org/officeDocument/2006/relationships/oleObject" Target="../embeddings/oleObject104.bin"/><Relationship Id="rId7" Type="http://schemas.openxmlformats.org/officeDocument/2006/relationships/oleObject" Target="../embeddings/oleObject106.bin"/><Relationship Id="rId2" Type="http://schemas.openxmlformats.org/officeDocument/2006/relationships/slideLayout" Target="../slideLayouts/slideLayout12.xml"/><Relationship Id="rId1" Type="http://schemas.openxmlformats.org/officeDocument/2006/relationships/vmlDrawing" Target="../drawings/vmlDrawing40.vml"/><Relationship Id="rId6" Type="http://schemas.openxmlformats.org/officeDocument/2006/relationships/image" Target="../media/image168.wmf"/><Relationship Id="rId5" Type="http://schemas.openxmlformats.org/officeDocument/2006/relationships/oleObject" Target="../embeddings/oleObject105.bin"/><Relationship Id="rId4" Type="http://schemas.openxmlformats.org/officeDocument/2006/relationships/image" Target="../media/image167.wmf"/></Relationships>
</file>

<file path=ppt/slides/_rels/slide69.xml.rels><?xml version="1.0" encoding="UTF-8" standalone="yes"?>
<Relationships xmlns="http://schemas.openxmlformats.org/package/2006/relationships"><Relationship Id="rId8" Type="http://schemas.openxmlformats.org/officeDocument/2006/relationships/image" Target="../media/image172.wmf"/><Relationship Id="rId3" Type="http://schemas.openxmlformats.org/officeDocument/2006/relationships/oleObject" Target="../embeddings/oleObject107.bin"/><Relationship Id="rId7" Type="http://schemas.openxmlformats.org/officeDocument/2006/relationships/oleObject" Target="../embeddings/oleObject109.bin"/><Relationship Id="rId2" Type="http://schemas.openxmlformats.org/officeDocument/2006/relationships/slideLayout" Target="../slideLayouts/slideLayout12.xml"/><Relationship Id="rId1" Type="http://schemas.openxmlformats.org/officeDocument/2006/relationships/vmlDrawing" Target="../drawings/vmlDrawing41.vml"/><Relationship Id="rId6" Type="http://schemas.openxmlformats.org/officeDocument/2006/relationships/image" Target="../media/image171.wmf"/><Relationship Id="rId5" Type="http://schemas.openxmlformats.org/officeDocument/2006/relationships/oleObject" Target="../embeddings/oleObject108.bin"/><Relationship Id="rId4" Type="http://schemas.openxmlformats.org/officeDocument/2006/relationships/image" Target="../media/image170.wmf"/></Relationships>
</file>

<file path=ppt/slides/_rels/slide7.xml.rels><?xml version="1.0" encoding="UTF-8" standalone="yes"?>
<Relationships xmlns="http://schemas.openxmlformats.org/package/2006/relationships"><Relationship Id="rId3" Type="http://schemas.openxmlformats.org/officeDocument/2006/relationships/image" Target="../media/image11.png"/><Relationship Id="rId7" Type="http://schemas.openxmlformats.org/officeDocument/2006/relationships/image" Target="../media/image10.wmf"/><Relationship Id="rId2" Type="http://schemas.openxmlformats.org/officeDocument/2006/relationships/slideLayout" Target="../slideLayouts/slideLayout4.xml"/><Relationship Id="rId1" Type="http://schemas.openxmlformats.org/officeDocument/2006/relationships/vmlDrawing" Target="../drawings/vmlDrawing2.vml"/><Relationship Id="rId6" Type="http://schemas.openxmlformats.org/officeDocument/2006/relationships/oleObject" Target="../embeddings/oleObject9.bin"/><Relationship Id="rId5" Type="http://schemas.openxmlformats.org/officeDocument/2006/relationships/image" Target="../media/image9.wmf"/><Relationship Id="rId4" Type="http://schemas.openxmlformats.org/officeDocument/2006/relationships/oleObject" Target="../embeddings/oleObject8.bin"/></Relationships>
</file>

<file path=ppt/slides/_rels/slide70.xml.rels><?xml version="1.0" encoding="UTF-8" standalone="yes"?>
<Relationships xmlns="http://schemas.openxmlformats.org/package/2006/relationships"><Relationship Id="rId8" Type="http://schemas.openxmlformats.org/officeDocument/2006/relationships/image" Target="../media/image175.wmf"/><Relationship Id="rId3" Type="http://schemas.openxmlformats.org/officeDocument/2006/relationships/oleObject" Target="../embeddings/oleObject110.bin"/><Relationship Id="rId7" Type="http://schemas.openxmlformats.org/officeDocument/2006/relationships/oleObject" Target="../embeddings/oleObject112.bin"/><Relationship Id="rId2" Type="http://schemas.openxmlformats.org/officeDocument/2006/relationships/slideLayout" Target="../slideLayouts/slideLayout12.xml"/><Relationship Id="rId1" Type="http://schemas.openxmlformats.org/officeDocument/2006/relationships/vmlDrawing" Target="../drawings/vmlDrawing42.vml"/><Relationship Id="rId6" Type="http://schemas.openxmlformats.org/officeDocument/2006/relationships/image" Target="../media/image174.wmf"/><Relationship Id="rId5" Type="http://schemas.openxmlformats.org/officeDocument/2006/relationships/oleObject" Target="../embeddings/oleObject111.bin"/><Relationship Id="rId4" Type="http://schemas.openxmlformats.org/officeDocument/2006/relationships/image" Target="../media/image173.wmf"/><Relationship Id="rId9" Type="http://schemas.openxmlformats.org/officeDocument/2006/relationships/slide" Target="slide2.xml"/></Relationships>
</file>

<file path=ppt/slides/_rels/slide71.xml.rels><?xml version="1.0" encoding="UTF-8" standalone="yes"?>
<Relationships xmlns="http://schemas.openxmlformats.org/package/2006/relationships"><Relationship Id="rId3" Type="http://schemas.openxmlformats.org/officeDocument/2006/relationships/image" Target="../media/image177.png"/><Relationship Id="rId2" Type="http://schemas.openxmlformats.org/officeDocument/2006/relationships/slideLayout" Target="../slideLayouts/slideLayout12.xml"/><Relationship Id="rId1" Type="http://schemas.openxmlformats.org/officeDocument/2006/relationships/vmlDrawing" Target="../drawings/vmlDrawing43.vml"/><Relationship Id="rId6" Type="http://schemas.openxmlformats.org/officeDocument/2006/relationships/image" Target="../media/image178.png"/><Relationship Id="rId5" Type="http://schemas.openxmlformats.org/officeDocument/2006/relationships/image" Target="../media/image176.wmf"/><Relationship Id="rId4" Type="http://schemas.openxmlformats.org/officeDocument/2006/relationships/oleObject" Target="../embeddings/oleObject113.bin"/></Relationships>
</file>

<file path=ppt/slides/_rels/slide72.xml.rels><?xml version="1.0" encoding="UTF-8" standalone="yes"?>
<Relationships xmlns="http://schemas.openxmlformats.org/package/2006/relationships"><Relationship Id="rId3" Type="http://schemas.openxmlformats.org/officeDocument/2006/relationships/oleObject" Target="../embeddings/oleObject114.bin"/><Relationship Id="rId2" Type="http://schemas.openxmlformats.org/officeDocument/2006/relationships/slideLayout" Target="../slideLayouts/slideLayout12.xml"/><Relationship Id="rId1" Type="http://schemas.openxmlformats.org/officeDocument/2006/relationships/vmlDrawing" Target="../drawings/vmlDrawing44.vml"/><Relationship Id="rId4" Type="http://schemas.openxmlformats.org/officeDocument/2006/relationships/image" Target="../media/image179.wmf"/></Relationships>
</file>

<file path=ppt/slides/_rels/slide73.xml.rels><?xml version="1.0" encoding="UTF-8" standalone="yes"?>
<Relationships xmlns="http://schemas.openxmlformats.org/package/2006/relationships"><Relationship Id="rId3" Type="http://schemas.openxmlformats.org/officeDocument/2006/relationships/image" Target="../media/image182.png"/><Relationship Id="rId7" Type="http://schemas.openxmlformats.org/officeDocument/2006/relationships/image" Target="../media/image181.wmf"/><Relationship Id="rId2" Type="http://schemas.openxmlformats.org/officeDocument/2006/relationships/slideLayout" Target="../slideLayouts/slideLayout12.xml"/><Relationship Id="rId1" Type="http://schemas.openxmlformats.org/officeDocument/2006/relationships/vmlDrawing" Target="../drawings/vmlDrawing45.vml"/><Relationship Id="rId6" Type="http://schemas.openxmlformats.org/officeDocument/2006/relationships/oleObject" Target="../embeddings/oleObject116.bin"/><Relationship Id="rId5" Type="http://schemas.openxmlformats.org/officeDocument/2006/relationships/image" Target="../media/image180.wmf"/><Relationship Id="rId4" Type="http://schemas.openxmlformats.org/officeDocument/2006/relationships/oleObject" Target="../embeddings/oleObject115.bin"/></Relationships>
</file>

<file path=ppt/slides/_rels/slide74.xml.rels><?xml version="1.0" encoding="UTF-8" standalone="yes"?>
<Relationships xmlns="http://schemas.openxmlformats.org/package/2006/relationships"><Relationship Id="rId8" Type="http://schemas.openxmlformats.org/officeDocument/2006/relationships/oleObject" Target="../embeddings/oleObject119.bin"/><Relationship Id="rId3" Type="http://schemas.openxmlformats.org/officeDocument/2006/relationships/oleObject" Target="../embeddings/oleObject117.bin"/><Relationship Id="rId7" Type="http://schemas.openxmlformats.org/officeDocument/2006/relationships/image" Target="../media/image186.png"/><Relationship Id="rId2" Type="http://schemas.openxmlformats.org/officeDocument/2006/relationships/slideLayout" Target="../slideLayouts/slideLayout12.xml"/><Relationship Id="rId1" Type="http://schemas.openxmlformats.org/officeDocument/2006/relationships/vmlDrawing" Target="../drawings/vmlDrawing46.vml"/><Relationship Id="rId6" Type="http://schemas.openxmlformats.org/officeDocument/2006/relationships/image" Target="../media/image184.wmf"/><Relationship Id="rId5" Type="http://schemas.openxmlformats.org/officeDocument/2006/relationships/oleObject" Target="../embeddings/oleObject118.bin"/><Relationship Id="rId4" Type="http://schemas.openxmlformats.org/officeDocument/2006/relationships/image" Target="../media/image183.wmf"/><Relationship Id="rId9" Type="http://schemas.openxmlformats.org/officeDocument/2006/relationships/image" Target="../media/image185.wmf"/></Relationships>
</file>

<file path=ppt/slides/_rels/slide75.xml.rels><?xml version="1.0" encoding="UTF-8" standalone="yes"?>
<Relationships xmlns="http://schemas.openxmlformats.org/package/2006/relationships"><Relationship Id="rId2" Type="http://schemas.openxmlformats.org/officeDocument/2006/relationships/image" Target="../media/image187.png"/><Relationship Id="rId1" Type="http://schemas.openxmlformats.org/officeDocument/2006/relationships/slideLayout" Target="../slideLayouts/slideLayout12.xml"/></Relationships>
</file>

<file path=ppt/slides/_rels/slide76.xml.rels><?xml version="1.0" encoding="UTF-8" standalone="yes"?>
<Relationships xmlns="http://schemas.openxmlformats.org/package/2006/relationships"><Relationship Id="rId8" Type="http://schemas.openxmlformats.org/officeDocument/2006/relationships/image" Target="../media/image190.wmf"/><Relationship Id="rId3" Type="http://schemas.openxmlformats.org/officeDocument/2006/relationships/oleObject" Target="../embeddings/oleObject120.bin"/><Relationship Id="rId7" Type="http://schemas.openxmlformats.org/officeDocument/2006/relationships/oleObject" Target="../embeddings/oleObject122.bin"/><Relationship Id="rId2" Type="http://schemas.openxmlformats.org/officeDocument/2006/relationships/slideLayout" Target="../slideLayouts/slideLayout12.xml"/><Relationship Id="rId1" Type="http://schemas.openxmlformats.org/officeDocument/2006/relationships/vmlDrawing" Target="../drawings/vmlDrawing47.vml"/><Relationship Id="rId6" Type="http://schemas.openxmlformats.org/officeDocument/2006/relationships/image" Target="../media/image189.wmf"/><Relationship Id="rId5" Type="http://schemas.openxmlformats.org/officeDocument/2006/relationships/oleObject" Target="../embeddings/oleObject121.bin"/><Relationship Id="rId4" Type="http://schemas.openxmlformats.org/officeDocument/2006/relationships/image" Target="../media/image188.wmf"/></Relationships>
</file>

<file path=ppt/slides/_rels/slide77.xml.rels><?xml version="1.0" encoding="UTF-8" standalone="yes"?>
<Relationships xmlns="http://schemas.openxmlformats.org/package/2006/relationships"><Relationship Id="rId8" Type="http://schemas.openxmlformats.org/officeDocument/2006/relationships/image" Target="../media/image193.wmf"/><Relationship Id="rId3" Type="http://schemas.openxmlformats.org/officeDocument/2006/relationships/oleObject" Target="../embeddings/oleObject123.bin"/><Relationship Id="rId7" Type="http://schemas.openxmlformats.org/officeDocument/2006/relationships/oleObject" Target="../embeddings/oleObject125.bin"/><Relationship Id="rId2" Type="http://schemas.openxmlformats.org/officeDocument/2006/relationships/slideLayout" Target="../slideLayouts/slideLayout12.xml"/><Relationship Id="rId1" Type="http://schemas.openxmlformats.org/officeDocument/2006/relationships/vmlDrawing" Target="../drawings/vmlDrawing48.vml"/><Relationship Id="rId6" Type="http://schemas.openxmlformats.org/officeDocument/2006/relationships/image" Target="../media/image192.wmf"/><Relationship Id="rId5" Type="http://schemas.openxmlformats.org/officeDocument/2006/relationships/oleObject" Target="../embeddings/oleObject124.bin"/><Relationship Id="rId10" Type="http://schemas.openxmlformats.org/officeDocument/2006/relationships/image" Target="../media/image194.wmf"/><Relationship Id="rId4" Type="http://schemas.openxmlformats.org/officeDocument/2006/relationships/image" Target="../media/image191.wmf"/><Relationship Id="rId9" Type="http://schemas.openxmlformats.org/officeDocument/2006/relationships/oleObject" Target="../embeddings/oleObject126.bin"/></Relationships>
</file>

<file path=ppt/slides/_rels/slide78.xml.rels><?xml version="1.0" encoding="UTF-8" standalone="yes"?>
<Relationships xmlns="http://schemas.openxmlformats.org/package/2006/relationships"><Relationship Id="rId8" Type="http://schemas.openxmlformats.org/officeDocument/2006/relationships/slide" Target="slide2.xml"/><Relationship Id="rId3" Type="http://schemas.openxmlformats.org/officeDocument/2006/relationships/oleObject" Target="../embeddings/oleObject127.bin"/><Relationship Id="rId7" Type="http://schemas.openxmlformats.org/officeDocument/2006/relationships/image" Target="../media/image196.wmf"/><Relationship Id="rId2" Type="http://schemas.openxmlformats.org/officeDocument/2006/relationships/slideLayout" Target="../slideLayouts/slideLayout12.xml"/><Relationship Id="rId1" Type="http://schemas.openxmlformats.org/officeDocument/2006/relationships/vmlDrawing" Target="../drawings/vmlDrawing49.vml"/><Relationship Id="rId6" Type="http://schemas.openxmlformats.org/officeDocument/2006/relationships/oleObject" Target="../embeddings/oleObject128.bin"/><Relationship Id="rId5" Type="http://schemas.openxmlformats.org/officeDocument/2006/relationships/image" Target="../media/image197.png"/><Relationship Id="rId4" Type="http://schemas.openxmlformats.org/officeDocument/2006/relationships/image" Target="../media/image195.wmf"/></Relationships>
</file>

<file path=ppt/slides/_rels/slide79.xml.rels><?xml version="1.0" encoding="UTF-8" standalone="yes"?>
<Relationships xmlns="http://schemas.openxmlformats.org/package/2006/relationships"><Relationship Id="rId3" Type="http://schemas.openxmlformats.org/officeDocument/2006/relationships/image" Target="../media/image199.png"/><Relationship Id="rId2" Type="http://schemas.openxmlformats.org/officeDocument/2006/relationships/image" Target="../media/image198.png"/><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8" Type="http://schemas.openxmlformats.org/officeDocument/2006/relationships/slide" Target="slide2.xml"/><Relationship Id="rId3" Type="http://schemas.openxmlformats.org/officeDocument/2006/relationships/image" Target="../media/image14.wmf"/><Relationship Id="rId7" Type="http://schemas.openxmlformats.org/officeDocument/2006/relationships/image" Target="../media/image13.wmf"/><Relationship Id="rId2" Type="http://schemas.openxmlformats.org/officeDocument/2006/relationships/slideLayout" Target="../slideLayouts/slideLayout12.xml"/><Relationship Id="rId1" Type="http://schemas.openxmlformats.org/officeDocument/2006/relationships/vmlDrawing" Target="../drawings/vmlDrawing3.vml"/><Relationship Id="rId6" Type="http://schemas.openxmlformats.org/officeDocument/2006/relationships/oleObject" Target="../embeddings/oleObject11.bin"/><Relationship Id="rId5" Type="http://schemas.openxmlformats.org/officeDocument/2006/relationships/image" Target="../media/image12.wmf"/><Relationship Id="rId4" Type="http://schemas.openxmlformats.org/officeDocument/2006/relationships/oleObject" Target="../embeddings/oleObject10.bin"/></Relationships>
</file>

<file path=ppt/slides/_rels/slide80.xml.rels><?xml version="1.0" encoding="UTF-8" standalone="yes"?>
<Relationships xmlns="http://schemas.openxmlformats.org/package/2006/relationships"><Relationship Id="rId8" Type="http://schemas.openxmlformats.org/officeDocument/2006/relationships/oleObject" Target="../embeddings/oleObject131.bin"/><Relationship Id="rId13" Type="http://schemas.openxmlformats.org/officeDocument/2006/relationships/image" Target="../media/image204.wmf"/><Relationship Id="rId18" Type="http://schemas.openxmlformats.org/officeDocument/2006/relationships/oleObject" Target="../embeddings/oleObject136.bin"/><Relationship Id="rId3" Type="http://schemas.openxmlformats.org/officeDocument/2006/relationships/image" Target="../media/image198.png"/><Relationship Id="rId7" Type="http://schemas.openxmlformats.org/officeDocument/2006/relationships/image" Target="../media/image201.wmf"/><Relationship Id="rId12" Type="http://schemas.openxmlformats.org/officeDocument/2006/relationships/oleObject" Target="../embeddings/oleObject133.bin"/><Relationship Id="rId17" Type="http://schemas.openxmlformats.org/officeDocument/2006/relationships/image" Target="../media/image206.wmf"/><Relationship Id="rId2" Type="http://schemas.openxmlformats.org/officeDocument/2006/relationships/slideLayout" Target="../slideLayouts/slideLayout12.xml"/><Relationship Id="rId16" Type="http://schemas.openxmlformats.org/officeDocument/2006/relationships/oleObject" Target="../embeddings/oleObject135.bin"/><Relationship Id="rId1" Type="http://schemas.openxmlformats.org/officeDocument/2006/relationships/vmlDrawing" Target="../drawings/vmlDrawing50.vml"/><Relationship Id="rId6" Type="http://schemas.openxmlformats.org/officeDocument/2006/relationships/oleObject" Target="../embeddings/oleObject130.bin"/><Relationship Id="rId11" Type="http://schemas.openxmlformats.org/officeDocument/2006/relationships/image" Target="../media/image203.wmf"/><Relationship Id="rId5" Type="http://schemas.openxmlformats.org/officeDocument/2006/relationships/image" Target="../media/image200.wmf"/><Relationship Id="rId15" Type="http://schemas.openxmlformats.org/officeDocument/2006/relationships/image" Target="../media/image205.wmf"/><Relationship Id="rId10" Type="http://schemas.openxmlformats.org/officeDocument/2006/relationships/oleObject" Target="../embeddings/oleObject132.bin"/><Relationship Id="rId19" Type="http://schemas.openxmlformats.org/officeDocument/2006/relationships/image" Target="../media/image207.wmf"/><Relationship Id="rId4" Type="http://schemas.openxmlformats.org/officeDocument/2006/relationships/oleObject" Target="../embeddings/oleObject129.bin"/><Relationship Id="rId9" Type="http://schemas.openxmlformats.org/officeDocument/2006/relationships/image" Target="../media/image202.wmf"/><Relationship Id="rId14" Type="http://schemas.openxmlformats.org/officeDocument/2006/relationships/oleObject" Target="../embeddings/oleObject134.bin"/></Relationships>
</file>

<file path=ppt/slides/_rels/slide81.xml.rels><?xml version="1.0" encoding="UTF-8" standalone="yes"?>
<Relationships xmlns="http://schemas.openxmlformats.org/package/2006/relationships"><Relationship Id="rId3" Type="http://schemas.openxmlformats.org/officeDocument/2006/relationships/image" Target="../media/image209.png"/><Relationship Id="rId2" Type="http://schemas.openxmlformats.org/officeDocument/2006/relationships/image" Target="../media/image208.png"/><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3" Type="http://schemas.openxmlformats.org/officeDocument/2006/relationships/image" Target="../media/image211.png"/><Relationship Id="rId2" Type="http://schemas.openxmlformats.org/officeDocument/2006/relationships/image" Target="../media/image210.png"/><Relationship Id="rId1" Type="http://schemas.openxmlformats.org/officeDocument/2006/relationships/slideLayout" Target="../slideLayouts/slideLayout12.xml"/></Relationships>
</file>

<file path=ppt/slides/_rels/slide83.xml.rels><?xml version="1.0" encoding="UTF-8" standalone="yes"?>
<Relationships xmlns="http://schemas.openxmlformats.org/package/2006/relationships"><Relationship Id="rId8" Type="http://schemas.openxmlformats.org/officeDocument/2006/relationships/oleObject" Target="../embeddings/oleObject138.bin"/><Relationship Id="rId13" Type="http://schemas.openxmlformats.org/officeDocument/2006/relationships/oleObject" Target="../embeddings/oleObject141.bin"/><Relationship Id="rId3" Type="http://schemas.openxmlformats.org/officeDocument/2006/relationships/image" Target="../media/image216.png"/><Relationship Id="rId7" Type="http://schemas.openxmlformats.org/officeDocument/2006/relationships/image" Target="../media/image212.wmf"/><Relationship Id="rId12" Type="http://schemas.openxmlformats.org/officeDocument/2006/relationships/oleObject" Target="../embeddings/oleObject140.bin"/><Relationship Id="rId2" Type="http://schemas.openxmlformats.org/officeDocument/2006/relationships/slideLayout" Target="../slideLayouts/slideLayout12.xml"/><Relationship Id="rId16" Type="http://schemas.openxmlformats.org/officeDocument/2006/relationships/image" Target="../media/image215.wmf"/><Relationship Id="rId1" Type="http://schemas.openxmlformats.org/officeDocument/2006/relationships/vmlDrawing" Target="../drawings/vmlDrawing51.vml"/><Relationship Id="rId6" Type="http://schemas.openxmlformats.org/officeDocument/2006/relationships/oleObject" Target="../embeddings/oleObject137.bin"/><Relationship Id="rId11" Type="http://schemas.openxmlformats.org/officeDocument/2006/relationships/image" Target="../media/image214.wmf"/><Relationship Id="rId5" Type="http://schemas.openxmlformats.org/officeDocument/2006/relationships/image" Target="../media/image218.png"/><Relationship Id="rId15" Type="http://schemas.openxmlformats.org/officeDocument/2006/relationships/oleObject" Target="../embeddings/oleObject143.bin"/><Relationship Id="rId10" Type="http://schemas.openxmlformats.org/officeDocument/2006/relationships/oleObject" Target="../embeddings/oleObject139.bin"/><Relationship Id="rId4" Type="http://schemas.openxmlformats.org/officeDocument/2006/relationships/image" Target="../media/image217.png"/><Relationship Id="rId9" Type="http://schemas.openxmlformats.org/officeDocument/2006/relationships/image" Target="../media/image213.wmf"/><Relationship Id="rId14" Type="http://schemas.openxmlformats.org/officeDocument/2006/relationships/oleObject" Target="../embeddings/oleObject142.bin"/></Relationships>
</file>

<file path=ppt/slides/_rels/slide84.xml.rels><?xml version="1.0" encoding="UTF-8" standalone="yes"?>
<Relationships xmlns="http://schemas.openxmlformats.org/package/2006/relationships"><Relationship Id="rId8" Type="http://schemas.openxmlformats.org/officeDocument/2006/relationships/image" Target="../media/image223.png"/><Relationship Id="rId13" Type="http://schemas.openxmlformats.org/officeDocument/2006/relationships/image" Target="../media/image221.wmf"/><Relationship Id="rId3" Type="http://schemas.openxmlformats.org/officeDocument/2006/relationships/image" Target="../media/image222.png"/><Relationship Id="rId7" Type="http://schemas.openxmlformats.org/officeDocument/2006/relationships/image" Target="../media/image220.wmf"/><Relationship Id="rId12" Type="http://schemas.openxmlformats.org/officeDocument/2006/relationships/oleObject" Target="../embeddings/oleObject148.bin"/><Relationship Id="rId2" Type="http://schemas.openxmlformats.org/officeDocument/2006/relationships/slideLayout" Target="../slideLayouts/slideLayout12.xml"/><Relationship Id="rId1" Type="http://schemas.openxmlformats.org/officeDocument/2006/relationships/vmlDrawing" Target="../drawings/vmlDrawing52.vml"/><Relationship Id="rId6" Type="http://schemas.openxmlformats.org/officeDocument/2006/relationships/oleObject" Target="../embeddings/oleObject145.bin"/><Relationship Id="rId11" Type="http://schemas.openxmlformats.org/officeDocument/2006/relationships/oleObject" Target="../embeddings/oleObject147.bin"/><Relationship Id="rId5" Type="http://schemas.openxmlformats.org/officeDocument/2006/relationships/image" Target="../media/image219.wmf"/><Relationship Id="rId10" Type="http://schemas.openxmlformats.org/officeDocument/2006/relationships/image" Target="../media/image213.wmf"/><Relationship Id="rId4" Type="http://schemas.openxmlformats.org/officeDocument/2006/relationships/oleObject" Target="../embeddings/oleObject144.bin"/><Relationship Id="rId9" Type="http://schemas.openxmlformats.org/officeDocument/2006/relationships/oleObject" Target="../embeddings/oleObject146.bin"/></Relationships>
</file>

<file path=ppt/slides/_rels/slide85.xml.rels><?xml version="1.0" encoding="UTF-8" standalone="yes"?>
<Relationships xmlns="http://schemas.openxmlformats.org/package/2006/relationships"><Relationship Id="rId8" Type="http://schemas.openxmlformats.org/officeDocument/2006/relationships/image" Target="../media/image226.wmf"/><Relationship Id="rId3" Type="http://schemas.openxmlformats.org/officeDocument/2006/relationships/oleObject" Target="../embeddings/oleObject149.bin"/><Relationship Id="rId7" Type="http://schemas.openxmlformats.org/officeDocument/2006/relationships/oleObject" Target="../embeddings/oleObject151.bin"/><Relationship Id="rId2" Type="http://schemas.openxmlformats.org/officeDocument/2006/relationships/slideLayout" Target="../slideLayouts/slideLayout12.xml"/><Relationship Id="rId1" Type="http://schemas.openxmlformats.org/officeDocument/2006/relationships/vmlDrawing" Target="../drawings/vmlDrawing53.vml"/><Relationship Id="rId6" Type="http://schemas.openxmlformats.org/officeDocument/2006/relationships/image" Target="../media/image225.wmf"/><Relationship Id="rId5" Type="http://schemas.openxmlformats.org/officeDocument/2006/relationships/oleObject" Target="../embeddings/oleObject150.bin"/><Relationship Id="rId10" Type="http://schemas.openxmlformats.org/officeDocument/2006/relationships/image" Target="../media/image227.wmf"/><Relationship Id="rId4" Type="http://schemas.openxmlformats.org/officeDocument/2006/relationships/image" Target="../media/image224.wmf"/><Relationship Id="rId9" Type="http://schemas.openxmlformats.org/officeDocument/2006/relationships/oleObject" Target="../embeddings/oleObject152.bin"/></Relationships>
</file>

<file path=ppt/slides/_rels/slide86.xml.rels><?xml version="1.0" encoding="UTF-8" standalone="yes"?>
<Relationships xmlns="http://schemas.openxmlformats.org/package/2006/relationships"><Relationship Id="rId3" Type="http://schemas.openxmlformats.org/officeDocument/2006/relationships/oleObject" Target="../embeddings/oleObject153.bin"/><Relationship Id="rId2" Type="http://schemas.openxmlformats.org/officeDocument/2006/relationships/slideLayout" Target="../slideLayouts/slideLayout12.xml"/><Relationship Id="rId1" Type="http://schemas.openxmlformats.org/officeDocument/2006/relationships/vmlDrawing" Target="../drawings/vmlDrawing54.vml"/><Relationship Id="rId6" Type="http://schemas.openxmlformats.org/officeDocument/2006/relationships/image" Target="../media/image229.wmf"/><Relationship Id="rId5" Type="http://schemas.openxmlformats.org/officeDocument/2006/relationships/oleObject" Target="../embeddings/oleObject154.bin"/><Relationship Id="rId4" Type="http://schemas.openxmlformats.org/officeDocument/2006/relationships/image" Target="../media/image228.wmf"/></Relationships>
</file>

<file path=ppt/slides/_rels/slide87.xml.rels><?xml version="1.0" encoding="UTF-8" standalone="yes"?>
<Relationships xmlns="http://schemas.openxmlformats.org/package/2006/relationships"><Relationship Id="rId3" Type="http://schemas.openxmlformats.org/officeDocument/2006/relationships/oleObject" Target="../embeddings/oleObject155.bin"/><Relationship Id="rId2" Type="http://schemas.openxmlformats.org/officeDocument/2006/relationships/slideLayout" Target="../slideLayouts/slideLayout12.xml"/><Relationship Id="rId1" Type="http://schemas.openxmlformats.org/officeDocument/2006/relationships/vmlDrawing" Target="../drawings/vmlDrawing55.vml"/><Relationship Id="rId6" Type="http://schemas.openxmlformats.org/officeDocument/2006/relationships/image" Target="../media/image231.wmf"/><Relationship Id="rId5" Type="http://schemas.openxmlformats.org/officeDocument/2006/relationships/oleObject" Target="../embeddings/oleObject156.bin"/><Relationship Id="rId4" Type="http://schemas.openxmlformats.org/officeDocument/2006/relationships/image" Target="../media/image230.wmf"/></Relationships>
</file>

<file path=ppt/slides/_rels/slide88.xml.rels><?xml version="1.0" encoding="UTF-8" standalone="yes"?>
<Relationships xmlns="http://schemas.openxmlformats.org/package/2006/relationships"><Relationship Id="rId8" Type="http://schemas.openxmlformats.org/officeDocument/2006/relationships/image" Target="../media/image234.wmf"/><Relationship Id="rId3" Type="http://schemas.openxmlformats.org/officeDocument/2006/relationships/oleObject" Target="../embeddings/oleObject157.bin"/><Relationship Id="rId7" Type="http://schemas.openxmlformats.org/officeDocument/2006/relationships/oleObject" Target="../embeddings/oleObject159.bin"/><Relationship Id="rId2" Type="http://schemas.openxmlformats.org/officeDocument/2006/relationships/slideLayout" Target="../slideLayouts/slideLayout12.xml"/><Relationship Id="rId1" Type="http://schemas.openxmlformats.org/officeDocument/2006/relationships/vmlDrawing" Target="../drawings/vmlDrawing56.vml"/><Relationship Id="rId6" Type="http://schemas.openxmlformats.org/officeDocument/2006/relationships/image" Target="../media/image233.wmf"/><Relationship Id="rId5" Type="http://schemas.openxmlformats.org/officeDocument/2006/relationships/oleObject" Target="../embeddings/oleObject158.bin"/><Relationship Id="rId4" Type="http://schemas.openxmlformats.org/officeDocument/2006/relationships/image" Target="../media/image232.wmf"/></Relationships>
</file>

<file path=ppt/slides/_rels/slide89.xml.rels><?xml version="1.0" encoding="UTF-8" standalone="yes"?>
<Relationships xmlns="http://schemas.openxmlformats.org/package/2006/relationships"><Relationship Id="rId8" Type="http://schemas.openxmlformats.org/officeDocument/2006/relationships/image" Target="../media/image237.wmf"/><Relationship Id="rId13" Type="http://schemas.openxmlformats.org/officeDocument/2006/relationships/oleObject" Target="../embeddings/oleObject165.bin"/><Relationship Id="rId3" Type="http://schemas.openxmlformats.org/officeDocument/2006/relationships/oleObject" Target="../embeddings/oleObject160.bin"/><Relationship Id="rId7" Type="http://schemas.openxmlformats.org/officeDocument/2006/relationships/oleObject" Target="../embeddings/oleObject162.bin"/><Relationship Id="rId12" Type="http://schemas.openxmlformats.org/officeDocument/2006/relationships/image" Target="../media/image239.wmf"/><Relationship Id="rId2" Type="http://schemas.openxmlformats.org/officeDocument/2006/relationships/slideLayout" Target="../slideLayouts/slideLayout12.xml"/><Relationship Id="rId16" Type="http://schemas.openxmlformats.org/officeDocument/2006/relationships/image" Target="../media/image241.wmf"/><Relationship Id="rId1" Type="http://schemas.openxmlformats.org/officeDocument/2006/relationships/vmlDrawing" Target="../drawings/vmlDrawing57.vml"/><Relationship Id="rId6" Type="http://schemas.openxmlformats.org/officeDocument/2006/relationships/image" Target="../media/image236.wmf"/><Relationship Id="rId11" Type="http://schemas.openxmlformats.org/officeDocument/2006/relationships/oleObject" Target="../embeddings/oleObject164.bin"/><Relationship Id="rId5" Type="http://schemas.openxmlformats.org/officeDocument/2006/relationships/oleObject" Target="../embeddings/oleObject161.bin"/><Relationship Id="rId15" Type="http://schemas.openxmlformats.org/officeDocument/2006/relationships/oleObject" Target="../embeddings/oleObject166.bin"/><Relationship Id="rId10" Type="http://schemas.openxmlformats.org/officeDocument/2006/relationships/image" Target="../media/image238.wmf"/><Relationship Id="rId4" Type="http://schemas.openxmlformats.org/officeDocument/2006/relationships/image" Target="../media/image235.wmf"/><Relationship Id="rId9" Type="http://schemas.openxmlformats.org/officeDocument/2006/relationships/oleObject" Target="../embeddings/oleObject163.bin"/><Relationship Id="rId14" Type="http://schemas.openxmlformats.org/officeDocument/2006/relationships/image" Target="../media/image240.wmf"/></Relationships>
</file>

<file path=ppt/slides/_rels/slide9.xml.rels><?xml version="1.0" encoding="UTF-8" standalone="yes"?>
<Relationships xmlns="http://schemas.openxmlformats.org/package/2006/relationships"><Relationship Id="rId8" Type="http://schemas.openxmlformats.org/officeDocument/2006/relationships/image" Target="../media/image17.wmf"/><Relationship Id="rId3" Type="http://schemas.openxmlformats.org/officeDocument/2006/relationships/oleObject" Target="../embeddings/oleObject12.bin"/><Relationship Id="rId7" Type="http://schemas.openxmlformats.org/officeDocument/2006/relationships/oleObject" Target="../embeddings/oleObject14.bin"/><Relationship Id="rId2" Type="http://schemas.openxmlformats.org/officeDocument/2006/relationships/slideLayout" Target="../slideLayouts/slideLayout4.xml"/><Relationship Id="rId1" Type="http://schemas.openxmlformats.org/officeDocument/2006/relationships/vmlDrawing" Target="../drawings/vmlDrawing4.vml"/><Relationship Id="rId6" Type="http://schemas.openxmlformats.org/officeDocument/2006/relationships/image" Target="../media/image16.wmf"/><Relationship Id="rId5" Type="http://schemas.openxmlformats.org/officeDocument/2006/relationships/oleObject" Target="../embeddings/oleObject13.bin"/><Relationship Id="rId4" Type="http://schemas.openxmlformats.org/officeDocument/2006/relationships/image" Target="../media/image15.wmf"/></Relationships>
</file>

<file path=ppt/slides/_rels/slide90.xml.rels><?xml version="1.0" encoding="UTF-8" standalone="yes"?>
<Relationships xmlns="http://schemas.openxmlformats.org/package/2006/relationships"><Relationship Id="rId8" Type="http://schemas.openxmlformats.org/officeDocument/2006/relationships/image" Target="../media/image244.wmf"/><Relationship Id="rId3" Type="http://schemas.openxmlformats.org/officeDocument/2006/relationships/oleObject" Target="../embeddings/oleObject167.bin"/><Relationship Id="rId7" Type="http://schemas.openxmlformats.org/officeDocument/2006/relationships/oleObject" Target="../embeddings/oleObject169.bin"/><Relationship Id="rId2" Type="http://schemas.openxmlformats.org/officeDocument/2006/relationships/slideLayout" Target="../slideLayouts/slideLayout12.xml"/><Relationship Id="rId1" Type="http://schemas.openxmlformats.org/officeDocument/2006/relationships/vmlDrawing" Target="../drawings/vmlDrawing58.vml"/><Relationship Id="rId6" Type="http://schemas.openxmlformats.org/officeDocument/2006/relationships/image" Target="../media/image243.wmf"/><Relationship Id="rId5" Type="http://schemas.openxmlformats.org/officeDocument/2006/relationships/oleObject" Target="../embeddings/oleObject168.bin"/><Relationship Id="rId4" Type="http://schemas.openxmlformats.org/officeDocument/2006/relationships/image" Target="../media/image242.wmf"/></Relationships>
</file>

<file path=ppt/slides/_rels/slide91.xml.rels><?xml version="1.0" encoding="UTF-8" standalone="yes"?>
<Relationships xmlns="http://schemas.openxmlformats.org/package/2006/relationships"><Relationship Id="rId8" Type="http://schemas.openxmlformats.org/officeDocument/2006/relationships/image" Target="../media/image247.wmf"/><Relationship Id="rId3" Type="http://schemas.openxmlformats.org/officeDocument/2006/relationships/oleObject" Target="../embeddings/oleObject170.bin"/><Relationship Id="rId7" Type="http://schemas.openxmlformats.org/officeDocument/2006/relationships/oleObject" Target="../embeddings/oleObject172.bin"/><Relationship Id="rId2" Type="http://schemas.openxmlformats.org/officeDocument/2006/relationships/slideLayout" Target="../slideLayouts/slideLayout12.xml"/><Relationship Id="rId1" Type="http://schemas.openxmlformats.org/officeDocument/2006/relationships/vmlDrawing" Target="../drawings/vmlDrawing59.vml"/><Relationship Id="rId6" Type="http://schemas.openxmlformats.org/officeDocument/2006/relationships/image" Target="../media/image246.wmf"/><Relationship Id="rId5" Type="http://schemas.openxmlformats.org/officeDocument/2006/relationships/oleObject" Target="../embeddings/oleObject171.bin"/><Relationship Id="rId4" Type="http://schemas.openxmlformats.org/officeDocument/2006/relationships/image" Target="../media/image245.wmf"/></Relationships>
</file>

<file path=ppt/slides/_rels/slide92.xml.rels><?xml version="1.0" encoding="UTF-8" standalone="yes"?>
<Relationships xmlns="http://schemas.openxmlformats.org/package/2006/relationships"><Relationship Id="rId3" Type="http://schemas.openxmlformats.org/officeDocument/2006/relationships/image" Target="../media/image249.png"/><Relationship Id="rId2" Type="http://schemas.openxmlformats.org/officeDocument/2006/relationships/image" Target="../media/image248.png"/><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8" Type="http://schemas.openxmlformats.org/officeDocument/2006/relationships/image" Target="../media/image212.wmf"/><Relationship Id="rId13" Type="http://schemas.openxmlformats.org/officeDocument/2006/relationships/image" Target="../media/image252.wmf"/><Relationship Id="rId18" Type="http://schemas.openxmlformats.org/officeDocument/2006/relationships/oleObject" Target="../embeddings/oleObject181.bin"/><Relationship Id="rId3" Type="http://schemas.openxmlformats.org/officeDocument/2006/relationships/oleObject" Target="../embeddings/oleObject173.bin"/><Relationship Id="rId21" Type="http://schemas.openxmlformats.org/officeDocument/2006/relationships/slide" Target="slide2.xml"/><Relationship Id="rId7" Type="http://schemas.openxmlformats.org/officeDocument/2006/relationships/oleObject" Target="../embeddings/oleObject175.bin"/><Relationship Id="rId12" Type="http://schemas.openxmlformats.org/officeDocument/2006/relationships/oleObject" Target="../embeddings/oleObject178.bin"/><Relationship Id="rId17" Type="http://schemas.openxmlformats.org/officeDocument/2006/relationships/image" Target="../media/image254.wmf"/><Relationship Id="rId2" Type="http://schemas.openxmlformats.org/officeDocument/2006/relationships/slideLayout" Target="../slideLayouts/slideLayout12.xml"/><Relationship Id="rId16" Type="http://schemas.openxmlformats.org/officeDocument/2006/relationships/oleObject" Target="../embeddings/oleObject180.bin"/><Relationship Id="rId20" Type="http://schemas.openxmlformats.org/officeDocument/2006/relationships/image" Target="../media/image255.wmf"/><Relationship Id="rId1" Type="http://schemas.openxmlformats.org/officeDocument/2006/relationships/vmlDrawing" Target="../drawings/vmlDrawing60.vml"/><Relationship Id="rId6" Type="http://schemas.openxmlformats.org/officeDocument/2006/relationships/image" Target="../media/image213.wmf"/><Relationship Id="rId11" Type="http://schemas.openxmlformats.org/officeDocument/2006/relationships/image" Target="../media/image251.wmf"/><Relationship Id="rId5" Type="http://schemas.openxmlformats.org/officeDocument/2006/relationships/oleObject" Target="../embeddings/oleObject174.bin"/><Relationship Id="rId15" Type="http://schemas.openxmlformats.org/officeDocument/2006/relationships/image" Target="../media/image253.wmf"/><Relationship Id="rId10" Type="http://schemas.openxmlformats.org/officeDocument/2006/relationships/oleObject" Target="../embeddings/oleObject177.bin"/><Relationship Id="rId19" Type="http://schemas.openxmlformats.org/officeDocument/2006/relationships/oleObject" Target="../embeddings/oleObject182.bin"/><Relationship Id="rId4" Type="http://schemas.openxmlformats.org/officeDocument/2006/relationships/image" Target="../media/image250.wmf"/><Relationship Id="rId9" Type="http://schemas.openxmlformats.org/officeDocument/2006/relationships/oleObject" Target="../embeddings/oleObject176.bin"/><Relationship Id="rId14" Type="http://schemas.openxmlformats.org/officeDocument/2006/relationships/oleObject" Target="../embeddings/oleObject179.bin"/></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灯片编号占位符 5"/>
          <p:cNvSpPr>
            <a:spLocks noGrp="1"/>
          </p:cNvSpPr>
          <p:nvPr>
            <p:ph type="sldNum" sz="quarter" idx="12"/>
          </p:nvPr>
        </p:nvSpPr>
        <p:spPr>
          <a:noFill/>
        </p:spPr>
        <p:txBody>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fld id="{6177C634-7DDF-477C-B297-9D221DFD7937}" type="slidenum">
              <a:rPr lang="en-US" altLang="zh-CN" sz="1400" smtClean="0"/>
              <a:pPr eaLnBrk="1" hangingPunct="1"/>
              <a:t>1</a:t>
            </a:fld>
            <a:endParaRPr lang="en-US" altLang="zh-CN" sz="1400" smtClean="0"/>
          </a:p>
        </p:txBody>
      </p:sp>
      <p:pic>
        <p:nvPicPr>
          <p:cNvPr id="98309"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99692" y="44624"/>
            <a:ext cx="5544616" cy="67342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98309"/>
                                        </p:tgtEl>
                                        <p:attrNameLst>
                                          <p:attrName>style.visibility</p:attrName>
                                        </p:attrNameLst>
                                      </p:cBhvr>
                                      <p:to>
                                        <p:strVal val="visible"/>
                                      </p:to>
                                    </p:set>
                                    <p:animEffect transition="in" filter="circle(in)">
                                      <p:cBhvr>
                                        <p:cTn id="7" dur="2000"/>
                                        <p:tgtEl>
                                          <p:spTgt spid="983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灯片编号占位符 6"/>
          <p:cNvSpPr>
            <a:spLocks noGrp="1"/>
          </p:cNvSpPr>
          <p:nvPr>
            <p:ph type="sldNum" sz="quarter" idx="12"/>
          </p:nvPr>
        </p:nvSpPr>
        <p:spPr>
          <a:noFill/>
        </p:spPr>
        <p:txBody>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fld id="{C4103516-DB58-45B3-B634-769FB35B72B7}" type="slidenum">
              <a:rPr lang="en-US" altLang="zh-CN" sz="1400" smtClean="0"/>
              <a:pPr eaLnBrk="1" hangingPunct="1"/>
              <a:t>10</a:t>
            </a:fld>
            <a:endParaRPr lang="en-US" altLang="zh-CN" sz="1400" smtClean="0"/>
          </a:p>
        </p:txBody>
      </p:sp>
      <p:graphicFrame>
        <p:nvGraphicFramePr>
          <p:cNvPr id="21508" name="Object 4"/>
          <p:cNvGraphicFramePr>
            <a:graphicFrameLocks noGrp="1" noChangeAspect="1"/>
          </p:cNvGraphicFramePr>
          <p:nvPr>
            <p:ph sz="half" idx="1"/>
            <p:extLst>
              <p:ext uri="{D42A27DB-BD31-4B8C-83A1-F6EECF244321}">
                <p14:modId xmlns:p14="http://schemas.microsoft.com/office/powerpoint/2010/main" val="1209287636"/>
              </p:ext>
            </p:extLst>
          </p:nvPr>
        </p:nvGraphicFramePr>
        <p:xfrm>
          <a:off x="529441" y="748681"/>
          <a:ext cx="5802313" cy="414919"/>
        </p:xfrm>
        <a:graphic>
          <a:graphicData uri="http://schemas.openxmlformats.org/presentationml/2006/ole">
            <mc:AlternateContent xmlns:mc="http://schemas.openxmlformats.org/markup-compatibility/2006">
              <mc:Choice xmlns:v="urn:schemas-microsoft-com:vml" Requires="v">
                <p:oleObj spid="_x0000_s11497" name="公式" r:id="rId3" imgW="2984500" imgH="228600" progId="Equation.3">
                  <p:embed/>
                </p:oleObj>
              </mc:Choice>
              <mc:Fallback>
                <p:oleObj name="公式" r:id="rId3" imgW="2984500" imgH="228600" progId="Equation.3">
                  <p:embed/>
                  <p:pic>
                    <p:nvPicPr>
                      <p:cNvPr id="0" name="Object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29441" y="748681"/>
                        <a:ext cx="5802313" cy="414919"/>
                      </a:xfrm>
                      <a:prstGeom prst="rect">
                        <a:avLst/>
                      </a:prstGeom>
                      <a:noFill/>
                      <a:ln>
                        <a:noFill/>
                      </a:ln>
                      <a:effectLst/>
                      <a:extLst/>
                    </p:spPr>
                  </p:pic>
                </p:oleObj>
              </mc:Fallback>
            </mc:AlternateContent>
          </a:graphicData>
        </a:graphic>
      </p:graphicFrame>
      <p:graphicFrame>
        <p:nvGraphicFramePr>
          <p:cNvPr id="21510" name="Object 6"/>
          <p:cNvGraphicFramePr>
            <a:graphicFrameLocks noGrp="1" noChangeAspect="1"/>
          </p:cNvGraphicFramePr>
          <p:nvPr>
            <p:ph sz="half" idx="2"/>
            <p:extLst>
              <p:ext uri="{D42A27DB-BD31-4B8C-83A1-F6EECF244321}">
                <p14:modId xmlns:p14="http://schemas.microsoft.com/office/powerpoint/2010/main" val="849720194"/>
              </p:ext>
            </p:extLst>
          </p:nvPr>
        </p:nvGraphicFramePr>
        <p:xfrm>
          <a:off x="529442" y="1250330"/>
          <a:ext cx="6562838" cy="459841"/>
        </p:xfrm>
        <a:graphic>
          <a:graphicData uri="http://schemas.openxmlformats.org/presentationml/2006/ole">
            <mc:AlternateContent xmlns:mc="http://schemas.openxmlformats.org/markup-compatibility/2006">
              <mc:Choice xmlns:v="urn:schemas-microsoft-com:vml" Requires="v">
                <p:oleObj spid="_x0000_s11498" name="公式" r:id="rId5" imgW="3263900" imgH="228600" progId="Equation.3">
                  <p:embed/>
                </p:oleObj>
              </mc:Choice>
              <mc:Fallback>
                <p:oleObj name="公式" r:id="rId5" imgW="3263900" imgH="228600" progId="Equation.3">
                  <p:embed/>
                  <p:pic>
                    <p:nvPicPr>
                      <p:cNvPr id="0" name="Object 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29442" y="1250330"/>
                        <a:ext cx="6562838" cy="459841"/>
                      </a:xfrm>
                      <a:prstGeom prst="rect">
                        <a:avLst/>
                      </a:prstGeom>
                      <a:noFill/>
                      <a:ln>
                        <a:noFill/>
                      </a:ln>
                      <a:effectLst/>
                      <a:extLst/>
                    </p:spPr>
                  </p:pic>
                </p:oleObj>
              </mc:Fallback>
            </mc:AlternateContent>
          </a:graphicData>
        </a:graphic>
      </p:graphicFrame>
      <p:graphicFrame>
        <p:nvGraphicFramePr>
          <p:cNvPr id="21513" name="Object 9"/>
          <p:cNvGraphicFramePr>
            <a:graphicFrameLocks noChangeAspect="1"/>
          </p:cNvGraphicFramePr>
          <p:nvPr>
            <p:extLst>
              <p:ext uri="{D42A27DB-BD31-4B8C-83A1-F6EECF244321}">
                <p14:modId xmlns:p14="http://schemas.microsoft.com/office/powerpoint/2010/main" val="3242337906"/>
              </p:ext>
            </p:extLst>
          </p:nvPr>
        </p:nvGraphicFramePr>
        <p:xfrm>
          <a:off x="529441" y="1783730"/>
          <a:ext cx="4739444" cy="529930"/>
        </p:xfrm>
        <a:graphic>
          <a:graphicData uri="http://schemas.openxmlformats.org/presentationml/2006/ole">
            <mc:AlternateContent xmlns:mc="http://schemas.openxmlformats.org/markup-compatibility/2006">
              <mc:Choice xmlns:v="urn:schemas-microsoft-com:vml" Requires="v">
                <p:oleObj spid="_x0000_s11499" name="公式" r:id="rId7" imgW="2387600" imgH="266700" progId="Equation.3">
                  <p:embed/>
                </p:oleObj>
              </mc:Choice>
              <mc:Fallback>
                <p:oleObj name="公式" r:id="rId7" imgW="2387600" imgH="266700" progId="Equation.3">
                  <p:embed/>
                  <p:pic>
                    <p:nvPicPr>
                      <p:cNvPr id="0" name="Object 9"/>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29441" y="1783730"/>
                        <a:ext cx="4739444" cy="529930"/>
                      </a:xfrm>
                      <a:prstGeom prst="rect">
                        <a:avLst/>
                      </a:prstGeom>
                      <a:noFill/>
                      <a:ln>
                        <a:noFill/>
                      </a:ln>
                      <a:effectLst/>
                      <a:extLst/>
                    </p:spPr>
                  </p:pic>
                </p:oleObj>
              </mc:Fallback>
            </mc:AlternateContent>
          </a:graphicData>
        </a:graphic>
      </p:graphicFrame>
      <p:graphicFrame>
        <p:nvGraphicFramePr>
          <p:cNvPr id="21515" name="Object 11"/>
          <p:cNvGraphicFramePr>
            <a:graphicFrameLocks noChangeAspect="1"/>
          </p:cNvGraphicFramePr>
          <p:nvPr>
            <p:extLst>
              <p:ext uri="{D42A27DB-BD31-4B8C-83A1-F6EECF244321}">
                <p14:modId xmlns:p14="http://schemas.microsoft.com/office/powerpoint/2010/main" val="1621738766"/>
              </p:ext>
            </p:extLst>
          </p:nvPr>
        </p:nvGraphicFramePr>
        <p:xfrm>
          <a:off x="529442" y="2240930"/>
          <a:ext cx="3875348" cy="476072"/>
        </p:xfrm>
        <a:graphic>
          <a:graphicData uri="http://schemas.openxmlformats.org/presentationml/2006/ole">
            <mc:AlternateContent xmlns:mc="http://schemas.openxmlformats.org/markup-compatibility/2006">
              <mc:Choice xmlns:v="urn:schemas-microsoft-com:vml" Requires="v">
                <p:oleObj spid="_x0000_s11500" name="公式" r:id="rId9" imgW="1968500" imgH="241300" progId="Equation.3">
                  <p:embed/>
                </p:oleObj>
              </mc:Choice>
              <mc:Fallback>
                <p:oleObj name="公式" r:id="rId9" imgW="1968500" imgH="241300" progId="Equation.3">
                  <p:embed/>
                  <p:pic>
                    <p:nvPicPr>
                      <p:cNvPr id="0" name="Object 11"/>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529442" y="2240930"/>
                        <a:ext cx="3875348" cy="476072"/>
                      </a:xfrm>
                      <a:prstGeom prst="rect">
                        <a:avLst/>
                      </a:prstGeom>
                      <a:noFill/>
                      <a:ln>
                        <a:noFill/>
                      </a:ln>
                      <a:effectLst/>
                      <a:extLst/>
                    </p:spPr>
                  </p:pic>
                </p:oleObj>
              </mc:Fallback>
            </mc:AlternateContent>
          </a:graphicData>
        </a:graphic>
      </p:graphicFrame>
      <p:graphicFrame>
        <p:nvGraphicFramePr>
          <p:cNvPr id="21517" name="Object 13"/>
          <p:cNvGraphicFramePr>
            <a:graphicFrameLocks noChangeAspect="1"/>
          </p:cNvGraphicFramePr>
          <p:nvPr>
            <p:extLst>
              <p:ext uri="{D42A27DB-BD31-4B8C-83A1-F6EECF244321}">
                <p14:modId xmlns:p14="http://schemas.microsoft.com/office/powerpoint/2010/main" val="84328523"/>
              </p:ext>
            </p:extLst>
          </p:nvPr>
        </p:nvGraphicFramePr>
        <p:xfrm>
          <a:off x="516741" y="2774329"/>
          <a:ext cx="3708028" cy="402643"/>
        </p:xfrm>
        <a:graphic>
          <a:graphicData uri="http://schemas.openxmlformats.org/presentationml/2006/ole">
            <mc:AlternateContent xmlns:mc="http://schemas.openxmlformats.org/markup-compatibility/2006">
              <mc:Choice xmlns:v="urn:schemas-microsoft-com:vml" Requires="v">
                <p:oleObj spid="_x0000_s11501" name="公式" r:id="rId11" imgW="1879600" imgH="203200" progId="Equation.3">
                  <p:embed/>
                </p:oleObj>
              </mc:Choice>
              <mc:Fallback>
                <p:oleObj name="公式" r:id="rId11" imgW="1879600" imgH="203200" progId="Equation.3">
                  <p:embed/>
                  <p:pic>
                    <p:nvPicPr>
                      <p:cNvPr id="0" name="Object 13"/>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516741" y="2774329"/>
                        <a:ext cx="3708028" cy="402643"/>
                      </a:xfrm>
                      <a:prstGeom prst="rect">
                        <a:avLst/>
                      </a:prstGeom>
                      <a:noFill/>
                      <a:ln>
                        <a:noFill/>
                      </a:ln>
                      <a:effectLst/>
                      <a:extLst/>
                    </p:spPr>
                  </p:pic>
                </p:oleObj>
              </mc:Fallback>
            </mc:AlternateContent>
          </a:graphicData>
        </a:graphic>
      </p:graphicFrame>
      <p:grpSp>
        <p:nvGrpSpPr>
          <p:cNvPr id="21567" name="Group 63"/>
          <p:cNvGrpSpPr>
            <a:grpSpLocks/>
          </p:cNvGrpSpPr>
          <p:nvPr/>
        </p:nvGrpSpPr>
        <p:grpSpPr bwMode="auto">
          <a:xfrm>
            <a:off x="5436096" y="1204143"/>
            <a:ext cx="3221037" cy="2728913"/>
            <a:chOff x="3600" y="720"/>
            <a:chExt cx="2029" cy="1719"/>
          </a:xfrm>
        </p:grpSpPr>
        <p:grpSp>
          <p:nvGrpSpPr>
            <p:cNvPr id="11276" name="Group 62"/>
            <p:cNvGrpSpPr>
              <a:grpSpLocks/>
            </p:cNvGrpSpPr>
            <p:nvPr/>
          </p:nvGrpSpPr>
          <p:grpSpPr bwMode="auto">
            <a:xfrm>
              <a:off x="3600" y="720"/>
              <a:ext cx="2029" cy="1488"/>
              <a:chOff x="3600" y="672"/>
              <a:chExt cx="2029" cy="1488"/>
            </a:xfrm>
          </p:grpSpPr>
          <p:sp>
            <p:nvSpPr>
              <p:cNvPr id="11278" name="Line 31"/>
              <p:cNvSpPr>
                <a:spLocks noChangeShapeType="1"/>
              </p:cNvSpPr>
              <p:nvPr/>
            </p:nvSpPr>
            <p:spPr bwMode="auto">
              <a:xfrm>
                <a:off x="3739" y="1300"/>
                <a:ext cx="1733" cy="0"/>
              </a:xfrm>
              <a:prstGeom prst="line">
                <a:avLst/>
              </a:prstGeom>
              <a:noFill/>
              <a:ln w="1905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p>
                <a:endParaRPr lang="zh-CN" altLang="en-US"/>
              </a:p>
            </p:txBody>
          </p:sp>
          <p:sp>
            <p:nvSpPr>
              <p:cNvPr id="11279" name="Line 32"/>
              <p:cNvSpPr>
                <a:spLocks noChangeShapeType="1"/>
              </p:cNvSpPr>
              <p:nvPr/>
            </p:nvSpPr>
            <p:spPr bwMode="auto">
              <a:xfrm>
                <a:off x="3812" y="1296"/>
                <a:ext cx="0" cy="864"/>
              </a:xfrm>
              <a:prstGeom prst="line">
                <a:avLst/>
              </a:prstGeom>
              <a:noFill/>
              <a:ln w="19050">
                <a:solidFill>
                  <a:srgbClr val="000000"/>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p>
                <a:endParaRPr lang="zh-CN" altLang="en-US"/>
              </a:p>
            </p:txBody>
          </p:sp>
          <p:sp>
            <p:nvSpPr>
              <p:cNvPr id="11280" name="WordArt 33"/>
              <p:cNvSpPr>
                <a:spLocks noChangeArrowheads="1" noChangeShapeType="1" noTextEdit="1"/>
              </p:cNvSpPr>
              <p:nvPr/>
            </p:nvSpPr>
            <p:spPr bwMode="auto">
              <a:xfrm>
                <a:off x="3637" y="1190"/>
                <a:ext cx="68" cy="221"/>
              </a:xfrm>
              <a:prstGeom prst="rect">
                <a:avLst/>
              </a:prstGeom>
            </p:spPr>
            <p:txBody>
              <a:bodyPr wrap="none" fromWordArt="1">
                <a:prstTxWarp prst="textPlain">
                  <a:avLst>
                    <a:gd name="adj" fmla="val 50000"/>
                  </a:avLst>
                </a:prstTxWarp>
              </a:bodyPr>
              <a:lstStyle/>
              <a:p>
                <a:pPr algn="ctr"/>
                <a:r>
                  <a:rPr lang="en-US" altLang="zh-CN" sz="3600" kern="10">
                    <a:ln w="9525">
                      <a:solidFill>
                        <a:srgbClr val="000000"/>
                      </a:solidFill>
                      <a:round/>
                      <a:headEnd/>
                      <a:tailEnd/>
                    </a:ln>
                    <a:solidFill>
                      <a:srgbClr val="000000"/>
                    </a:solidFill>
                    <a:latin typeface="宋体"/>
                    <a:ea typeface="宋体"/>
                  </a:rPr>
                  <a:t>+</a:t>
                </a:r>
              </a:p>
              <a:p>
                <a:pPr algn="ctr"/>
                <a:r>
                  <a:rPr lang="en-US" altLang="zh-CN" sz="3600" kern="10">
                    <a:ln w="9525">
                      <a:solidFill>
                        <a:srgbClr val="000000"/>
                      </a:solidFill>
                      <a:round/>
                      <a:headEnd/>
                      <a:tailEnd/>
                    </a:ln>
                    <a:solidFill>
                      <a:srgbClr val="000000"/>
                    </a:solidFill>
                    <a:latin typeface="宋体"/>
                    <a:ea typeface="宋体"/>
                  </a:rPr>
                  <a:t>0</a:t>
                </a:r>
              </a:p>
              <a:p>
                <a:pPr algn="ctr"/>
                <a:r>
                  <a:rPr lang="en-US" altLang="zh-CN" sz="3600" kern="10">
                    <a:ln w="9525">
                      <a:solidFill>
                        <a:srgbClr val="000000"/>
                      </a:solidFill>
                      <a:round/>
                      <a:headEnd/>
                      <a:tailEnd/>
                    </a:ln>
                    <a:solidFill>
                      <a:srgbClr val="000000"/>
                    </a:solidFill>
                    <a:latin typeface="宋体"/>
                    <a:ea typeface="宋体"/>
                  </a:rPr>
                  <a:t>-</a:t>
                </a:r>
                <a:endParaRPr lang="zh-CN" altLang="en-US" sz="3600" kern="10">
                  <a:ln w="9525">
                    <a:solidFill>
                      <a:srgbClr val="000000"/>
                    </a:solidFill>
                    <a:round/>
                    <a:headEnd/>
                    <a:tailEnd/>
                  </a:ln>
                  <a:solidFill>
                    <a:srgbClr val="000000"/>
                  </a:solidFill>
                  <a:latin typeface="宋体"/>
                  <a:ea typeface="宋体"/>
                </a:endParaRPr>
              </a:p>
            </p:txBody>
          </p:sp>
          <p:grpSp>
            <p:nvGrpSpPr>
              <p:cNvPr id="11281" name="Group 34"/>
              <p:cNvGrpSpPr>
                <a:grpSpLocks/>
              </p:cNvGrpSpPr>
              <p:nvPr/>
            </p:nvGrpSpPr>
            <p:grpSpPr bwMode="auto">
              <a:xfrm>
                <a:off x="4848" y="1693"/>
                <a:ext cx="439" cy="361"/>
                <a:chOff x="2959" y="11608"/>
                <a:chExt cx="840" cy="713"/>
              </a:xfrm>
            </p:grpSpPr>
            <p:sp>
              <p:nvSpPr>
                <p:cNvPr id="11291" name="Rectangle 35"/>
                <p:cNvSpPr>
                  <a:spLocks noChangeArrowheads="1"/>
                </p:cNvSpPr>
                <p:nvPr/>
              </p:nvSpPr>
              <p:spPr bwMode="auto">
                <a:xfrm>
                  <a:off x="2959" y="11608"/>
                  <a:ext cx="840" cy="713"/>
                </a:xfrm>
                <a:prstGeom prst="rect">
                  <a:avLst/>
                </a:prstGeom>
                <a:solidFill>
                  <a:srgbClr val="FFFFFF"/>
                </a:solidFill>
                <a:ln w="1905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p>
                  <a:endParaRPr lang="zh-CN" altLang="en-US"/>
                </a:p>
              </p:txBody>
            </p:sp>
            <p:sp>
              <p:nvSpPr>
                <p:cNvPr id="11292" name="Text Box 36"/>
                <p:cNvSpPr txBox="1">
                  <a:spLocks noChangeArrowheads="1"/>
                </p:cNvSpPr>
                <p:nvPr/>
              </p:nvSpPr>
              <p:spPr bwMode="auto">
                <a:xfrm>
                  <a:off x="3155" y="11674"/>
                  <a:ext cx="448" cy="496"/>
                </a:xfrm>
                <a:prstGeom prst="rect">
                  <a:avLst/>
                </a:prstGeom>
                <a:solidFill>
                  <a:srgbClr val="FFFF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lvl1pPr defTabSz="1179513" eaLnBrk="0" hangingPunct="0">
                    <a:defRPr sz="3200">
                      <a:solidFill>
                        <a:schemeClr val="tx1"/>
                      </a:solidFill>
                      <a:latin typeface="Arial" charset="0"/>
                      <a:ea typeface="宋体" pitchFamily="2" charset="-122"/>
                    </a:defRPr>
                  </a:lvl1pPr>
                  <a:lvl2pPr marL="742950" indent="-285750" defTabSz="1179513" eaLnBrk="0" hangingPunct="0">
                    <a:defRPr sz="3200">
                      <a:solidFill>
                        <a:schemeClr val="tx1"/>
                      </a:solidFill>
                      <a:latin typeface="Arial" charset="0"/>
                      <a:ea typeface="宋体" pitchFamily="2" charset="-122"/>
                    </a:defRPr>
                  </a:lvl2pPr>
                  <a:lvl3pPr marL="1143000" indent="-228600" defTabSz="1179513" eaLnBrk="0" hangingPunct="0">
                    <a:defRPr sz="3200">
                      <a:solidFill>
                        <a:schemeClr val="tx1"/>
                      </a:solidFill>
                      <a:latin typeface="Arial" charset="0"/>
                      <a:ea typeface="宋体" pitchFamily="2" charset="-122"/>
                    </a:defRPr>
                  </a:lvl3pPr>
                  <a:lvl4pPr marL="1600200" indent="-228600" defTabSz="1179513" eaLnBrk="0" hangingPunct="0">
                    <a:defRPr sz="3200">
                      <a:solidFill>
                        <a:schemeClr val="tx1"/>
                      </a:solidFill>
                      <a:latin typeface="Arial" charset="0"/>
                      <a:ea typeface="宋体" pitchFamily="2" charset="-122"/>
                    </a:defRPr>
                  </a:lvl4pPr>
                  <a:lvl5pPr marL="2057400" indent="-228600" defTabSz="1179513" eaLnBrk="0" hangingPunct="0">
                    <a:defRPr sz="3200">
                      <a:solidFill>
                        <a:schemeClr val="tx1"/>
                      </a:solidFill>
                      <a:latin typeface="Arial" charset="0"/>
                      <a:ea typeface="宋体" pitchFamily="2" charset="-122"/>
                    </a:defRPr>
                  </a:lvl5pPr>
                  <a:lvl6pPr marL="2514600" indent="-228600" defTabSz="1179513" eaLnBrk="0" fontAlgn="base" hangingPunct="0">
                    <a:spcBef>
                      <a:spcPct val="0"/>
                    </a:spcBef>
                    <a:spcAft>
                      <a:spcPct val="0"/>
                    </a:spcAft>
                    <a:defRPr sz="3200">
                      <a:solidFill>
                        <a:schemeClr val="tx1"/>
                      </a:solidFill>
                      <a:latin typeface="Arial" charset="0"/>
                      <a:ea typeface="宋体" pitchFamily="2" charset="-122"/>
                    </a:defRPr>
                  </a:lvl6pPr>
                  <a:lvl7pPr marL="2971800" indent="-228600" defTabSz="1179513" eaLnBrk="0" fontAlgn="base" hangingPunct="0">
                    <a:spcBef>
                      <a:spcPct val="0"/>
                    </a:spcBef>
                    <a:spcAft>
                      <a:spcPct val="0"/>
                    </a:spcAft>
                    <a:defRPr sz="3200">
                      <a:solidFill>
                        <a:schemeClr val="tx1"/>
                      </a:solidFill>
                      <a:latin typeface="Arial" charset="0"/>
                      <a:ea typeface="宋体" pitchFamily="2" charset="-122"/>
                    </a:defRPr>
                  </a:lvl7pPr>
                  <a:lvl8pPr marL="3429000" indent="-228600" defTabSz="1179513" eaLnBrk="0" fontAlgn="base" hangingPunct="0">
                    <a:spcBef>
                      <a:spcPct val="0"/>
                    </a:spcBef>
                    <a:spcAft>
                      <a:spcPct val="0"/>
                    </a:spcAft>
                    <a:defRPr sz="3200">
                      <a:solidFill>
                        <a:schemeClr val="tx1"/>
                      </a:solidFill>
                      <a:latin typeface="Arial" charset="0"/>
                      <a:ea typeface="宋体" pitchFamily="2" charset="-122"/>
                    </a:defRPr>
                  </a:lvl8pPr>
                  <a:lvl9pPr marL="3886200" indent="-228600" defTabSz="1179513" eaLnBrk="0" fontAlgn="base" hangingPunct="0">
                    <a:spcBef>
                      <a:spcPct val="0"/>
                    </a:spcBef>
                    <a:spcAft>
                      <a:spcPct val="0"/>
                    </a:spcAft>
                    <a:defRPr sz="3200">
                      <a:solidFill>
                        <a:schemeClr val="tx1"/>
                      </a:solidFill>
                      <a:latin typeface="Arial" charset="0"/>
                      <a:ea typeface="宋体" pitchFamily="2" charset="-122"/>
                    </a:defRPr>
                  </a:lvl9pPr>
                </a:lstStyle>
                <a:p>
                  <a:pPr algn="just"/>
                  <a:r>
                    <a:rPr lang="en-US" altLang="zh-CN" sz="2100" b="1" i="1">
                      <a:latin typeface="Times New Roman" pitchFamily="18" charset="0"/>
                    </a:rPr>
                    <a:t>T</a:t>
                  </a:r>
                  <a:r>
                    <a:rPr lang="en-US" altLang="zh-CN" sz="1300" b="1" baseline="-25000">
                      <a:latin typeface="Times New Roman" pitchFamily="18" charset="0"/>
                    </a:rPr>
                    <a:t>d</a:t>
                  </a:r>
                </a:p>
              </p:txBody>
            </p:sp>
          </p:grpSp>
          <p:sp>
            <p:nvSpPr>
              <p:cNvPr id="11282" name="Text Box 37"/>
              <p:cNvSpPr txBox="1">
                <a:spLocks noChangeArrowheads="1"/>
              </p:cNvSpPr>
              <p:nvPr/>
            </p:nvSpPr>
            <p:spPr bwMode="auto">
              <a:xfrm>
                <a:off x="4677" y="672"/>
                <a:ext cx="308" cy="157"/>
              </a:xfrm>
              <a:prstGeom prst="rect">
                <a:avLst/>
              </a:prstGeom>
              <a:solidFill>
                <a:srgbClr val="FFFF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lvl1pPr defTabSz="1179513" eaLnBrk="0" hangingPunct="0">
                  <a:defRPr sz="3200">
                    <a:solidFill>
                      <a:schemeClr val="tx1"/>
                    </a:solidFill>
                    <a:latin typeface="Arial" charset="0"/>
                    <a:ea typeface="宋体" pitchFamily="2" charset="-122"/>
                  </a:defRPr>
                </a:lvl1pPr>
                <a:lvl2pPr marL="742950" indent="-285750" defTabSz="1179513" eaLnBrk="0" hangingPunct="0">
                  <a:defRPr sz="3200">
                    <a:solidFill>
                      <a:schemeClr val="tx1"/>
                    </a:solidFill>
                    <a:latin typeface="Arial" charset="0"/>
                    <a:ea typeface="宋体" pitchFamily="2" charset="-122"/>
                  </a:defRPr>
                </a:lvl2pPr>
                <a:lvl3pPr marL="1143000" indent="-228600" defTabSz="1179513" eaLnBrk="0" hangingPunct="0">
                  <a:defRPr sz="3200">
                    <a:solidFill>
                      <a:schemeClr val="tx1"/>
                    </a:solidFill>
                    <a:latin typeface="Arial" charset="0"/>
                    <a:ea typeface="宋体" pitchFamily="2" charset="-122"/>
                  </a:defRPr>
                </a:lvl3pPr>
                <a:lvl4pPr marL="1600200" indent="-228600" defTabSz="1179513" eaLnBrk="0" hangingPunct="0">
                  <a:defRPr sz="3200">
                    <a:solidFill>
                      <a:schemeClr val="tx1"/>
                    </a:solidFill>
                    <a:latin typeface="Arial" charset="0"/>
                    <a:ea typeface="宋体" pitchFamily="2" charset="-122"/>
                  </a:defRPr>
                </a:lvl4pPr>
                <a:lvl5pPr marL="2057400" indent="-228600" defTabSz="1179513" eaLnBrk="0" hangingPunct="0">
                  <a:defRPr sz="3200">
                    <a:solidFill>
                      <a:schemeClr val="tx1"/>
                    </a:solidFill>
                    <a:latin typeface="Arial" charset="0"/>
                    <a:ea typeface="宋体" pitchFamily="2" charset="-122"/>
                  </a:defRPr>
                </a:lvl5pPr>
                <a:lvl6pPr marL="2514600" indent="-228600" defTabSz="1179513" eaLnBrk="0" fontAlgn="base" hangingPunct="0">
                  <a:spcBef>
                    <a:spcPct val="0"/>
                  </a:spcBef>
                  <a:spcAft>
                    <a:spcPct val="0"/>
                  </a:spcAft>
                  <a:defRPr sz="3200">
                    <a:solidFill>
                      <a:schemeClr val="tx1"/>
                    </a:solidFill>
                    <a:latin typeface="Arial" charset="0"/>
                    <a:ea typeface="宋体" pitchFamily="2" charset="-122"/>
                  </a:defRPr>
                </a:lvl6pPr>
                <a:lvl7pPr marL="2971800" indent="-228600" defTabSz="1179513" eaLnBrk="0" fontAlgn="base" hangingPunct="0">
                  <a:spcBef>
                    <a:spcPct val="0"/>
                  </a:spcBef>
                  <a:spcAft>
                    <a:spcPct val="0"/>
                  </a:spcAft>
                  <a:defRPr sz="3200">
                    <a:solidFill>
                      <a:schemeClr val="tx1"/>
                    </a:solidFill>
                    <a:latin typeface="Arial" charset="0"/>
                    <a:ea typeface="宋体" pitchFamily="2" charset="-122"/>
                  </a:defRPr>
                </a:lvl7pPr>
                <a:lvl8pPr marL="3429000" indent="-228600" defTabSz="1179513" eaLnBrk="0" fontAlgn="base" hangingPunct="0">
                  <a:spcBef>
                    <a:spcPct val="0"/>
                  </a:spcBef>
                  <a:spcAft>
                    <a:spcPct val="0"/>
                  </a:spcAft>
                  <a:defRPr sz="3200">
                    <a:solidFill>
                      <a:schemeClr val="tx1"/>
                    </a:solidFill>
                    <a:latin typeface="Arial" charset="0"/>
                    <a:ea typeface="宋体" pitchFamily="2" charset="-122"/>
                  </a:defRPr>
                </a:lvl8pPr>
                <a:lvl9pPr marL="3886200" indent="-228600" defTabSz="1179513" eaLnBrk="0" fontAlgn="base" hangingPunct="0">
                  <a:spcBef>
                    <a:spcPct val="0"/>
                  </a:spcBef>
                  <a:spcAft>
                    <a:spcPct val="0"/>
                  </a:spcAft>
                  <a:defRPr sz="3200">
                    <a:solidFill>
                      <a:schemeClr val="tx1"/>
                    </a:solidFill>
                    <a:latin typeface="Arial" charset="0"/>
                    <a:ea typeface="宋体" pitchFamily="2" charset="-122"/>
                  </a:defRPr>
                </a:lvl9pPr>
              </a:lstStyle>
              <a:p>
                <a:pPr algn="just"/>
                <a:r>
                  <a:rPr lang="en-US" altLang="zh-CN" sz="1500" b="1">
                    <a:latin typeface="Times New Roman" pitchFamily="18" charset="0"/>
                  </a:rPr>
                  <a:t>+27</a:t>
                </a:r>
              </a:p>
            </p:txBody>
          </p:sp>
          <p:sp>
            <p:nvSpPr>
              <p:cNvPr id="11283" name="Text Box 38"/>
              <p:cNvSpPr txBox="1">
                <a:spLocks noChangeArrowheads="1"/>
              </p:cNvSpPr>
              <p:nvPr/>
            </p:nvSpPr>
            <p:spPr bwMode="auto">
              <a:xfrm>
                <a:off x="5321" y="1536"/>
                <a:ext cx="308" cy="157"/>
              </a:xfrm>
              <a:prstGeom prst="rect">
                <a:avLst/>
              </a:prstGeom>
              <a:solidFill>
                <a:srgbClr val="FFFF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lvl1pPr defTabSz="1179513" eaLnBrk="0" hangingPunct="0">
                  <a:defRPr sz="3200">
                    <a:solidFill>
                      <a:schemeClr val="tx1"/>
                    </a:solidFill>
                    <a:latin typeface="Arial" charset="0"/>
                    <a:ea typeface="宋体" pitchFamily="2" charset="-122"/>
                  </a:defRPr>
                </a:lvl1pPr>
                <a:lvl2pPr marL="742950" indent="-285750" defTabSz="1179513" eaLnBrk="0" hangingPunct="0">
                  <a:defRPr sz="3200">
                    <a:solidFill>
                      <a:schemeClr val="tx1"/>
                    </a:solidFill>
                    <a:latin typeface="Arial" charset="0"/>
                    <a:ea typeface="宋体" pitchFamily="2" charset="-122"/>
                  </a:defRPr>
                </a:lvl2pPr>
                <a:lvl3pPr marL="1143000" indent="-228600" defTabSz="1179513" eaLnBrk="0" hangingPunct="0">
                  <a:defRPr sz="3200">
                    <a:solidFill>
                      <a:schemeClr val="tx1"/>
                    </a:solidFill>
                    <a:latin typeface="Arial" charset="0"/>
                    <a:ea typeface="宋体" pitchFamily="2" charset="-122"/>
                  </a:defRPr>
                </a:lvl3pPr>
                <a:lvl4pPr marL="1600200" indent="-228600" defTabSz="1179513" eaLnBrk="0" hangingPunct="0">
                  <a:defRPr sz="3200">
                    <a:solidFill>
                      <a:schemeClr val="tx1"/>
                    </a:solidFill>
                    <a:latin typeface="Arial" charset="0"/>
                    <a:ea typeface="宋体" pitchFamily="2" charset="-122"/>
                  </a:defRPr>
                </a:lvl4pPr>
                <a:lvl5pPr marL="2057400" indent="-228600" defTabSz="1179513" eaLnBrk="0" hangingPunct="0">
                  <a:defRPr sz="3200">
                    <a:solidFill>
                      <a:schemeClr val="tx1"/>
                    </a:solidFill>
                    <a:latin typeface="Arial" charset="0"/>
                    <a:ea typeface="宋体" pitchFamily="2" charset="-122"/>
                  </a:defRPr>
                </a:lvl5pPr>
                <a:lvl6pPr marL="2514600" indent="-228600" defTabSz="1179513" eaLnBrk="0" fontAlgn="base" hangingPunct="0">
                  <a:spcBef>
                    <a:spcPct val="0"/>
                  </a:spcBef>
                  <a:spcAft>
                    <a:spcPct val="0"/>
                  </a:spcAft>
                  <a:defRPr sz="3200">
                    <a:solidFill>
                      <a:schemeClr val="tx1"/>
                    </a:solidFill>
                    <a:latin typeface="Arial" charset="0"/>
                    <a:ea typeface="宋体" pitchFamily="2" charset="-122"/>
                  </a:defRPr>
                </a:lvl6pPr>
                <a:lvl7pPr marL="2971800" indent="-228600" defTabSz="1179513" eaLnBrk="0" fontAlgn="base" hangingPunct="0">
                  <a:spcBef>
                    <a:spcPct val="0"/>
                  </a:spcBef>
                  <a:spcAft>
                    <a:spcPct val="0"/>
                  </a:spcAft>
                  <a:defRPr sz="3200">
                    <a:solidFill>
                      <a:schemeClr val="tx1"/>
                    </a:solidFill>
                    <a:latin typeface="Arial" charset="0"/>
                    <a:ea typeface="宋体" pitchFamily="2" charset="-122"/>
                  </a:defRPr>
                </a:lvl7pPr>
                <a:lvl8pPr marL="3429000" indent="-228600" defTabSz="1179513" eaLnBrk="0" fontAlgn="base" hangingPunct="0">
                  <a:spcBef>
                    <a:spcPct val="0"/>
                  </a:spcBef>
                  <a:spcAft>
                    <a:spcPct val="0"/>
                  </a:spcAft>
                  <a:defRPr sz="3200">
                    <a:solidFill>
                      <a:schemeClr val="tx1"/>
                    </a:solidFill>
                    <a:latin typeface="Arial" charset="0"/>
                    <a:ea typeface="宋体" pitchFamily="2" charset="-122"/>
                  </a:defRPr>
                </a:lvl8pPr>
                <a:lvl9pPr marL="3886200" indent="-228600" defTabSz="1179513" eaLnBrk="0" fontAlgn="base" hangingPunct="0">
                  <a:spcBef>
                    <a:spcPct val="0"/>
                  </a:spcBef>
                  <a:spcAft>
                    <a:spcPct val="0"/>
                  </a:spcAft>
                  <a:defRPr sz="3200">
                    <a:solidFill>
                      <a:schemeClr val="tx1"/>
                    </a:solidFill>
                    <a:latin typeface="Arial" charset="0"/>
                    <a:ea typeface="宋体" pitchFamily="2" charset="-122"/>
                  </a:defRPr>
                </a:lvl9pPr>
              </a:lstStyle>
              <a:p>
                <a:pPr algn="just"/>
                <a:r>
                  <a:rPr lang="en-US" altLang="zh-CN" sz="1500" b="1">
                    <a:latin typeface="Times New Roman" pitchFamily="18" charset="0"/>
                  </a:rPr>
                  <a:t>-16</a:t>
                </a:r>
              </a:p>
            </p:txBody>
          </p:sp>
          <p:grpSp>
            <p:nvGrpSpPr>
              <p:cNvPr id="11284" name="Group 39"/>
              <p:cNvGrpSpPr>
                <a:grpSpLocks/>
              </p:cNvGrpSpPr>
              <p:nvPr/>
            </p:nvGrpSpPr>
            <p:grpSpPr bwMode="auto">
              <a:xfrm>
                <a:off x="4203" y="797"/>
                <a:ext cx="411" cy="503"/>
                <a:chOff x="4723" y="12445"/>
                <a:chExt cx="784" cy="992"/>
              </a:xfrm>
            </p:grpSpPr>
            <p:sp>
              <p:nvSpPr>
                <p:cNvPr id="11289" name="Rectangle 40"/>
                <p:cNvSpPr>
                  <a:spLocks noChangeArrowheads="1"/>
                </p:cNvSpPr>
                <p:nvPr/>
              </p:nvSpPr>
              <p:spPr bwMode="auto">
                <a:xfrm>
                  <a:off x="4723" y="12445"/>
                  <a:ext cx="784" cy="992"/>
                </a:xfrm>
                <a:prstGeom prst="rect">
                  <a:avLst/>
                </a:prstGeom>
                <a:solidFill>
                  <a:srgbClr val="FFFFFF"/>
                </a:solidFill>
                <a:ln w="1905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p>
                  <a:endParaRPr lang="zh-CN" altLang="en-US"/>
                </a:p>
              </p:txBody>
            </p:sp>
            <p:sp>
              <p:nvSpPr>
                <p:cNvPr id="11290" name="Text Box 41"/>
                <p:cNvSpPr txBox="1">
                  <a:spLocks noChangeArrowheads="1"/>
                </p:cNvSpPr>
                <p:nvPr/>
              </p:nvSpPr>
              <p:spPr bwMode="auto">
                <a:xfrm>
                  <a:off x="4891" y="12697"/>
                  <a:ext cx="448" cy="496"/>
                </a:xfrm>
                <a:prstGeom prst="rect">
                  <a:avLst/>
                </a:prstGeom>
                <a:solidFill>
                  <a:srgbClr val="FFFF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lvl1pPr defTabSz="1179513" eaLnBrk="0" hangingPunct="0">
                    <a:defRPr sz="3200">
                      <a:solidFill>
                        <a:schemeClr val="tx1"/>
                      </a:solidFill>
                      <a:latin typeface="Arial" charset="0"/>
                      <a:ea typeface="宋体" pitchFamily="2" charset="-122"/>
                    </a:defRPr>
                  </a:lvl1pPr>
                  <a:lvl2pPr marL="742950" indent="-285750" defTabSz="1179513" eaLnBrk="0" hangingPunct="0">
                    <a:defRPr sz="3200">
                      <a:solidFill>
                        <a:schemeClr val="tx1"/>
                      </a:solidFill>
                      <a:latin typeface="Arial" charset="0"/>
                      <a:ea typeface="宋体" pitchFamily="2" charset="-122"/>
                    </a:defRPr>
                  </a:lvl2pPr>
                  <a:lvl3pPr marL="1143000" indent="-228600" defTabSz="1179513" eaLnBrk="0" hangingPunct="0">
                    <a:defRPr sz="3200">
                      <a:solidFill>
                        <a:schemeClr val="tx1"/>
                      </a:solidFill>
                      <a:latin typeface="Arial" charset="0"/>
                      <a:ea typeface="宋体" pitchFamily="2" charset="-122"/>
                    </a:defRPr>
                  </a:lvl3pPr>
                  <a:lvl4pPr marL="1600200" indent="-228600" defTabSz="1179513" eaLnBrk="0" hangingPunct="0">
                    <a:defRPr sz="3200">
                      <a:solidFill>
                        <a:schemeClr val="tx1"/>
                      </a:solidFill>
                      <a:latin typeface="Arial" charset="0"/>
                      <a:ea typeface="宋体" pitchFamily="2" charset="-122"/>
                    </a:defRPr>
                  </a:lvl4pPr>
                  <a:lvl5pPr marL="2057400" indent="-228600" defTabSz="1179513" eaLnBrk="0" hangingPunct="0">
                    <a:defRPr sz="3200">
                      <a:solidFill>
                        <a:schemeClr val="tx1"/>
                      </a:solidFill>
                      <a:latin typeface="Arial" charset="0"/>
                      <a:ea typeface="宋体" pitchFamily="2" charset="-122"/>
                    </a:defRPr>
                  </a:lvl5pPr>
                  <a:lvl6pPr marL="2514600" indent="-228600" defTabSz="1179513" eaLnBrk="0" fontAlgn="base" hangingPunct="0">
                    <a:spcBef>
                      <a:spcPct val="0"/>
                    </a:spcBef>
                    <a:spcAft>
                      <a:spcPct val="0"/>
                    </a:spcAft>
                    <a:defRPr sz="3200">
                      <a:solidFill>
                        <a:schemeClr val="tx1"/>
                      </a:solidFill>
                      <a:latin typeface="Arial" charset="0"/>
                      <a:ea typeface="宋体" pitchFamily="2" charset="-122"/>
                    </a:defRPr>
                  </a:lvl6pPr>
                  <a:lvl7pPr marL="2971800" indent="-228600" defTabSz="1179513" eaLnBrk="0" fontAlgn="base" hangingPunct="0">
                    <a:spcBef>
                      <a:spcPct val="0"/>
                    </a:spcBef>
                    <a:spcAft>
                      <a:spcPct val="0"/>
                    </a:spcAft>
                    <a:defRPr sz="3200">
                      <a:solidFill>
                        <a:schemeClr val="tx1"/>
                      </a:solidFill>
                      <a:latin typeface="Arial" charset="0"/>
                      <a:ea typeface="宋体" pitchFamily="2" charset="-122"/>
                    </a:defRPr>
                  </a:lvl7pPr>
                  <a:lvl8pPr marL="3429000" indent="-228600" defTabSz="1179513" eaLnBrk="0" fontAlgn="base" hangingPunct="0">
                    <a:spcBef>
                      <a:spcPct val="0"/>
                    </a:spcBef>
                    <a:spcAft>
                      <a:spcPct val="0"/>
                    </a:spcAft>
                    <a:defRPr sz="3200">
                      <a:solidFill>
                        <a:schemeClr val="tx1"/>
                      </a:solidFill>
                      <a:latin typeface="Arial" charset="0"/>
                      <a:ea typeface="宋体" pitchFamily="2" charset="-122"/>
                    </a:defRPr>
                  </a:lvl8pPr>
                  <a:lvl9pPr marL="3886200" indent="-228600" defTabSz="1179513" eaLnBrk="0" fontAlgn="base" hangingPunct="0">
                    <a:spcBef>
                      <a:spcPct val="0"/>
                    </a:spcBef>
                    <a:spcAft>
                      <a:spcPct val="0"/>
                    </a:spcAft>
                    <a:defRPr sz="3200">
                      <a:solidFill>
                        <a:schemeClr val="tx1"/>
                      </a:solidFill>
                      <a:latin typeface="Arial" charset="0"/>
                      <a:ea typeface="宋体" pitchFamily="2" charset="-122"/>
                    </a:defRPr>
                  </a:lvl9pPr>
                </a:lstStyle>
                <a:p>
                  <a:pPr algn="just"/>
                  <a:r>
                    <a:rPr lang="en-US" altLang="zh-CN" sz="2100" b="1" i="1">
                      <a:latin typeface="Times New Roman" pitchFamily="18" charset="0"/>
                    </a:rPr>
                    <a:t>T</a:t>
                  </a:r>
                  <a:r>
                    <a:rPr lang="en-US" altLang="zh-CN" sz="1500" b="1" baseline="-25000">
                      <a:latin typeface="Times New Roman" pitchFamily="18" charset="0"/>
                    </a:rPr>
                    <a:t>D</a:t>
                  </a:r>
                </a:p>
              </p:txBody>
            </p:sp>
          </p:grpSp>
          <p:sp>
            <p:nvSpPr>
              <p:cNvPr id="11285" name="Text Box 42"/>
              <p:cNvSpPr txBox="1">
                <a:spLocks noChangeArrowheads="1"/>
              </p:cNvSpPr>
              <p:nvPr/>
            </p:nvSpPr>
            <p:spPr bwMode="auto">
              <a:xfrm>
                <a:off x="5321" y="1991"/>
                <a:ext cx="308" cy="157"/>
              </a:xfrm>
              <a:prstGeom prst="rect">
                <a:avLst/>
              </a:prstGeom>
              <a:solidFill>
                <a:srgbClr val="FFFF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lvl1pPr defTabSz="1179513" eaLnBrk="0" hangingPunct="0">
                  <a:defRPr sz="3200">
                    <a:solidFill>
                      <a:schemeClr val="tx1"/>
                    </a:solidFill>
                    <a:latin typeface="Arial" charset="0"/>
                    <a:ea typeface="宋体" pitchFamily="2" charset="-122"/>
                  </a:defRPr>
                </a:lvl1pPr>
                <a:lvl2pPr marL="742950" indent="-285750" defTabSz="1179513" eaLnBrk="0" hangingPunct="0">
                  <a:defRPr sz="3200">
                    <a:solidFill>
                      <a:schemeClr val="tx1"/>
                    </a:solidFill>
                    <a:latin typeface="Arial" charset="0"/>
                    <a:ea typeface="宋体" pitchFamily="2" charset="-122"/>
                  </a:defRPr>
                </a:lvl2pPr>
                <a:lvl3pPr marL="1143000" indent="-228600" defTabSz="1179513" eaLnBrk="0" hangingPunct="0">
                  <a:defRPr sz="3200">
                    <a:solidFill>
                      <a:schemeClr val="tx1"/>
                    </a:solidFill>
                    <a:latin typeface="Arial" charset="0"/>
                    <a:ea typeface="宋体" pitchFamily="2" charset="-122"/>
                  </a:defRPr>
                </a:lvl3pPr>
                <a:lvl4pPr marL="1600200" indent="-228600" defTabSz="1179513" eaLnBrk="0" hangingPunct="0">
                  <a:defRPr sz="3200">
                    <a:solidFill>
                      <a:schemeClr val="tx1"/>
                    </a:solidFill>
                    <a:latin typeface="Arial" charset="0"/>
                    <a:ea typeface="宋体" pitchFamily="2" charset="-122"/>
                  </a:defRPr>
                </a:lvl4pPr>
                <a:lvl5pPr marL="2057400" indent="-228600" defTabSz="1179513" eaLnBrk="0" hangingPunct="0">
                  <a:defRPr sz="3200">
                    <a:solidFill>
                      <a:schemeClr val="tx1"/>
                    </a:solidFill>
                    <a:latin typeface="Arial" charset="0"/>
                    <a:ea typeface="宋体" pitchFamily="2" charset="-122"/>
                  </a:defRPr>
                </a:lvl5pPr>
                <a:lvl6pPr marL="2514600" indent="-228600" defTabSz="1179513" eaLnBrk="0" fontAlgn="base" hangingPunct="0">
                  <a:spcBef>
                    <a:spcPct val="0"/>
                  </a:spcBef>
                  <a:spcAft>
                    <a:spcPct val="0"/>
                  </a:spcAft>
                  <a:defRPr sz="3200">
                    <a:solidFill>
                      <a:schemeClr val="tx1"/>
                    </a:solidFill>
                    <a:latin typeface="Arial" charset="0"/>
                    <a:ea typeface="宋体" pitchFamily="2" charset="-122"/>
                  </a:defRPr>
                </a:lvl6pPr>
                <a:lvl7pPr marL="2971800" indent="-228600" defTabSz="1179513" eaLnBrk="0" fontAlgn="base" hangingPunct="0">
                  <a:spcBef>
                    <a:spcPct val="0"/>
                  </a:spcBef>
                  <a:spcAft>
                    <a:spcPct val="0"/>
                  </a:spcAft>
                  <a:defRPr sz="3200">
                    <a:solidFill>
                      <a:schemeClr val="tx1"/>
                    </a:solidFill>
                    <a:latin typeface="Arial" charset="0"/>
                    <a:ea typeface="宋体" pitchFamily="2" charset="-122"/>
                  </a:defRPr>
                </a:lvl7pPr>
                <a:lvl8pPr marL="3429000" indent="-228600" defTabSz="1179513" eaLnBrk="0" fontAlgn="base" hangingPunct="0">
                  <a:spcBef>
                    <a:spcPct val="0"/>
                  </a:spcBef>
                  <a:spcAft>
                    <a:spcPct val="0"/>
                  </a:spcAft>
                  <a:defRPr sz="3200">
                    <a:solidFill>
                      <a:schemeClr val="tx1"/>
                    </a:solidFill>
                    <a:latin typeface="Arial" charset="0"/>
                    <a:ea typeface="宋体" pitchFamily="2" charset="-122"/>
                  </a:defRPr>
                </a:lvl8pPr>
                <a:lvl9pPr marL="3886200" indent="-228600" defTabSz="1179513" eaLnBrk="0" fontAlgn="base" hangingPunct="0">
                  <a:spcBef>
                    <a:spcPct val="0"/>
                  </a:spcBef>
                  <a:spcAft>
                    <a:spcPct val="0"/>
                  </a:spcAft>
                  <a:defRPr sz="3200">
                    <a:solidFill>
                      <a:schemeClr val="tx1"/>
                    </a:solidFill>
                    <a:latin typeface="Arial" charset="0"/>
                    <a:ea typeface="宋体" pitchFamily="2" charset="-122"/>
                  </a:defRPr>
                </a:lvl9pPr>
              </a:lstStyle>
              <a:p>
                <a:pPr algn="just"/>
                <a:r>
                  <a:rPr lang="en-US" altLang="zh-CN" sz="1500" b="1">
                    <a:latin typeface="Times New Roman" pitchFamily="18" charset="0"/>
                  </a:rPr>
                  <a:t>-34</a:t>
                </a:r>
              </a:p>
            </p:txBody>
          </p:sp>
          <p:grpSp>
            <p:nvGrpSpPr>
              <p:cNvPr id="11286" name="Group 43"/>
              <p:cNvGrpSpPr>
                <a:grpSpLocks/>
              </p:cNvGrpSpPr>
              <p:nvPr/>
            </p:nvGrpSpPr>
            <p:grpSpPr bwMode="auto">
              <a:xfrm>
                <a:off x="3600" y="1554"/>
                <a:ext cx="178" cy="502"/>
                <a:chOff x="3444" y="2363"/>
                <a:chExt cx="136" cy="396"/>
              </a:xfrm>
            </p:grpSpPr>
            <p:sp>
              <p:nvSpPr>
                <p:cNvPr id="11287" name="WordArt 44"/>
                <p:cNvSpPr>
                  <a:spLocks noChangeArrowheads="1" noChangeShapeType="1" noTextEdit="1"/>
                </p:cNvSpPr>
                <p:nvPr/>
              </p:nvSpPr>
              <p:spPr bwMode="auto">
                <a:xfrm rot="-5400000">
                  <a:off x="3386" y="2429"/>
                  <a:ext cx="249" cy="118"/>
                </a:xfrm>
                <a:prstGeom prst="rect">
                  <a:avLst/>
                </a:prstGeom>
              </p:spPr>
              <p:txBody>
                <a:bodyPr wrap="none" fromWordArt="1">
                  <a:prstTxWarp prst="textPlain">
                    <a:avLst>
                      <a:gd name="adj" fmla="val 50000"/>
                    </a:avLst>
                  </a:prstTxWarp>
                </a:bodyPr>
                <a:lstStyle/>
                <a:p>
                  <a:pPr algn="ctr"/>
                  <a:r>
                    <a:rPr lang="en-US" altLang="zh-CN" sz="1800" kern="10">
                      <a:ln w="9525">
                        <a:solidFill>
                          <a:srgbClr val="000000"/>
                        </a:solidFill>
                        <a:round/>
                        <a:headEnd/>
                        <a:tailEnd/>
                      </a:ln>
                      <a:solidFill>
                        <a:srgbClr val="000000"/>
                      </a:solidFill>
                      <a:latin typeface="宋体"/>
                      <a:ea typeface="宋体"/>
                    </a:rPr>
                    <a:t>15mm</a:t>
                  </a:r>
                  <a:endParaRPr lang="zh-CN" altLang="en-US" sz="1800" kern="10">
                    <a:ln w="9525">
                      <a:solidFill>
                        <a:srgbClr val="000000"/>
                      </a:solidFill>
                      <a:round/>
                      <a:headEnd/>
                      <a:tailEnd/>
                    </a:ln>
                    <a:solidFill>
                      <a:srgbClr val="000000"/>
                    </a:solidFill>
                    <a:latin typeface="宋体"/>
                    <a:ea typeface="宋体"/>
                  </a:endParaRPr>
                </a:p>
              </p:txBody>
            </p:sp>
            <p:sp>
              <p:nvSpPr>
                <p:cNvPr id="11288" name="WordArt 45"/>
                <p:cNvSpPr>
                  <a:spLocks noChangeArrowheads="1" noChangeShapeType="1" noTextEdit="1"/>
                </p:cNvSpPr>
                <p:nvPr/>
              </p:nvSpPr>
              <p:spPr bwMode="auto">
                <a:xfrm rot="-5400000">
                  <a:off x="3453" y="2633"/>
                  <a:ext cx="117" cy="136"/>
                </a:xfrm>
                <a:prstGeom prst="rect">
                  <a:avLst/>
                </a:prstGeom>
              </p:spPr>
              <p:txBody>
                <a:bodyPr wrap="none" fromWordArt="1">
                  <a:prstTxWarp prst="textPlain">
                    <a:avLst>
                      <a:gd name="adj" fmla="val 50000"/>
                    </a:avLst>
                  </a:prstTxWarp>
                </a:bodyPr>
                <a:lstStyle/>
                <a:p>
                  <a:pPr algn="ctr"/>
                  <a:r>
                    <a:rPr lang="az-Cyrl-AZ" altLang="zh-CN" sz="1800" i="1" kern="10">
                      <a:ln w="9525">
                        <a:solidFill>
                          <a:srgbClr val="000000"/>
                        </a:solidFill>
                        <a:round/>
                        <a:headEnd/>
                        <a:tailEnd/>
                      </a:ln>
                      <a:solidFill>
                        <a:srgbClr val="000000"/>
                      </a:solidFill>
                      <a:latin typeface="Arial"/>
                      <a:cs typeface="Arial"/>
                    </a:rPr>
                    <a:t>Ф</a:t>
                  </a:r>
                  <a:endParaRPr lang="zh-CN" altLang="en-US" sz="1800" i="1" kern="10">
                    <a:ln w="9525">
                      <a:solidFill>
                        <a:srgbClr val="000000"/>
                      </a:solidFill>
                      <a:round/>
                      <a:headEnd/>
                      <a:tailEnd/>
                    </a:ln>
                    <a:solidFill>
                      <a:srgbClr val="000000"/>
                    </a:solidFill>
                    <a:latin typeface="Arial"/>
                    <a:cs typeface="Arial"/>
                  </a:endParaRPr>
                </a:p>
              </p:txBody>
            </p:sp>
          </p:grpSp>
        </p:grpSp>
        <p:sp>
          <p:nvSpPr>
            <p:cNvPr id="11277" name="Text Box 46"/>
            <p:cNvSpPr txBox="1">
              <a:spLocks noChangeArrowheads="1"/>
            </p:cNvSpPr>
            <p:nvPr/>
          </p:nvSpPr>
          <p:spPr bwMode="auto">
            <a:xfrm>
              <a:off x="3648" y="2208"/>
              <a:ext cx="1872"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r>
                <a:rPr lang="zh-CN" altLang="en-US" sz="1800" b="1"/>
                <a:t>图 作业题</a:t>
              </a:r>
              <a:r>
                <a:rPr lang="en-US" altLang="zh-CN" sz="1800" b="1"/>
                <a:t>1</a:t>
              </a:r>
              <a:r>
                <a:rPr lang="zh-CN" altLang="en-US" sz="1800" b="1"/>
                <a:t>尺寸公差带图</a:t>
              </a:r>
            </a:p>
          </p:txBody>
        </p:sp>
      </p:grpSp>
      <p:sp>
        <p:nvSpPr>
          <p:cNvPr id="21552" name="Text Box 48"/>
          <p:cNvSpPr txBox="1">
            <a:spLocks noChangeArrowheads="1"/>
          </p:cNvSpPr>
          <p:nvPr/>
        </p:nvSpPr>
        <p:spPr bwMode="auto">
          <a:xfrm>
            <a:off x="557417" y="3609020"/>
            <a:ext cx="5791200" cy="530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lnSpc>
                <a:spcPct val="120000"/>
              </a:lnSpc>
            </a:pPr>
            <a:r>
              <a:rPr lang="en-US" altLang="zh-CN" sz="2400" b="1" dirty="0"/>
              <a:t>2.  </a:t>
            </a:r>
            <a:r>
              <a:rPr lang="zh-CN" altLang="en-US" sz="2400" b="1" dirty="0"/>
              <a:t>设某配合的孔径、轴径分别为：</a:t>
            </a:r>
          </a:p>
        </p:txBody>
      </p:sp>
      <p:sp>
        <p:nvSpPr>
          <p:cNvPr id="21553" name="Text Box 49"/>
          <p:cNvSpPr txBox="1">
            <a:spLocks noChangeArrowheads="1"/>
          </p:cNvSpPr>
          <p:nvPr/>
        </p:nvSpPr>
        <p:spPr bwMode="auto">
          <a:xfrm>
            <a:off x="557417" y="4828220"/>
            <a:ext cx="7722995" cy="14219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342900" indent="-342900"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lnSpc>
                <a:spcPct val="120000"/>
              </a:lnSpc>
            </a:pPr>
            <a:r>
              <a:rPr lang="en-US" altLang="zh-CN" sz="2400" b="1" dirty="0"/>
              <a:t>     </a:t>
            </a:r>
            <a:r>
              <a:rPr lang="zh-CN" altLang="en-US" sz="2400" b="1" dirty="0"/>
              <a:t>试分别计算其极限尺寸、极限偏差、尺寸公差、极限间隙（或极限过盈）平均间隙（或平均过盈）和配合公差，并画出尺寸公差带图</a:t>
            </a:r>
            <a:r>
              <a:rPr lang="en-US" altLang="zh-CN" sz="2400" b="1" dirty="0"/>
              <a:t>,</a:t>
            </a:r>
            <a:r>
              <a:rPr lang="zh-CN" altLang="en-US" sz="2400" b="1" dirty="0"/>
              <a:t>并说明其配合类别。</a:t>
            </a:r>
          </a:p>
        </p:txBody>
      </p:sp>
      <p:graphicFrame>
        <p:nvGraphicFramePr>
          <p:cNvPr id="21561" name="Object 57"/>
          <p:cNvGraphicFramePr>
            <a:graphicFrameLocks noChangeAspect="1"/>
          </p:cNvGraphicFramePr>
          <p:nvPr>
            <p:extLst>
              <p:ext uri="{D42A27DB-BD31-4B8C-83A1-F6EECF244321}">
                <p14:modId xmlns:p14="http://schemas.microsoft.com/office/powerpoint/2010/main" val="1605106569"/>
              </p:ext>
            </p:extLst>
          </p:nvPr>
        </p:nvGraphicFramePr>
        <p:xfrm>
          <a:off x="938417" y="4218620"/>
          <a:ext cx="5867400" cy="677863"/>
        </p:xfrm>
        <a:graphic>
          <a:graphicData uri="http://schemas.openxmlformats.org/presentationml/2006/ole">
            <mc:AlternateContent xmlns:mc="http://schemas.openxmlformats.org/markup-compatibility/2006">
              <mc:Choice xmlns:v="urn:schemas-microsoft-com:vml" Requires="v">
                <p:oleObj spid="_x0000_s11502" name="公式" r:id="rId13" imgW="2095500" imgH="241300" progId="Equation.3">
                  <p:embed/>
                </p:oleObj>
              </mc:Choice>
              <mc:Fallback>
                <p:oleObj name="公式" r:id="rId13" imgW="2095500" imgH="241300" progId="Equation.3">
                  <p:embed/>
                  <p:pic>
                    <p:nvPicPr>
                      <p:cNvPr id="0" name="Object 57"/>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938417" y="4218620"/>
                        <a:ext cx="5867400" cy="6778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nodeType="afterEffect">
                                  <p:stCondLst>
                                    <p:cond delay="0"/>
                                  </p:stCondLst>
                                  <p:childTnLst>
                                    <p:set>
                                      <p:cBhvr>
                                        <p:cTn id="6" dur="1" fill="hold">
                                          <p:stCondLst>
                                            <p:cond delay="0"/>
                                          </p:stCondLst>
                                        </p:cTn>
                                        <p:tgtEl>
                                          <p:spTgt spid="21508"/>
                                        </p:tgtEl>
                                        <p:attrNameLst>
                                          <p:attrName>style.visibility</p:attrName>
                                        </p:attrNameLst>
                                      </p:cBhvr>
                                      <p:to>
                                        <p:strVal val="visible"/>
                                      </p:to>
                                    </p:set>
                                    <p:animEffect transition="in" filter="wipe(left)">
                                      <p:cBhvr>
                                        <p:cTn id="7" dur="500"/>
                                        <p:tgtEl>
                                          <p:spTgt spid="21508"/>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nodeType="clickEffect">
                                  <p:stCondLst>
                                    <p:cond delay="0"/>
                                  </p:stCondLst>
                                  <p:childTnLst>
                                    <p:set>
                                      <p:cBhvr>
                                        <p:cTn id="11" dur="1" fill="hold">
                                          <p:stCondLst>
                                            <p:cond delay="0"/>
                                          </p:stCondLst>
                                        </p:cTn>
                                        <p:tgtEl>
                                          <p:spTgt spid="21510"/>
                                        </p:tgtEl>
                                        <p:attrNameLst>
                                          <p:attrName>style.visibility</p:attrName>
                                        </p:attrNameLst>
                                      </p:cBhvr>
                                      <p:to>
                                        <p:strVal val="visible"/>
                                      </p:to>
                                    </p:set>
                                    <p:animEffect transition="in" filter="wipe(left)">
                                      <p:cBhvr>
                                        <p:cTn id="12" dur="500"/>
                                        <p:tgtEl>
                                          <p:spTgt spid="21510"/>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nodeType="clickEffect">
                                  <p:stCondLst>
                                    <p:cond delay="0"/>
                                  </p:stCondLst>
                                  <p:childTnLst>
                                    <p:set>
                                      <p:cBhvr>
                                        <p:cTn id="16" dur="1" fill="hold">
                                          <p:stCondLst>
                                            <p:cond delay="0"/>
                                          </p:stCondLst>
                                        </p:cTn>
                                        <p:tgtEl>
                                          <p:spTgt spid="21513"/>
                                        </p:tgtEl>
                                        <p:attrNameLst>
                                          <p:attrName>style.visibility</p:attrName>
                                        </p:attrNameLst>
                                      </p:cBhvr>
                                      <p:to>
                                        <p:strVal val="visible"/>
                                      </p:to>
                                    </p:set>
                                    <p:animEffect transition="in" filter="wipe(left)">
                                      <p:cBhvr>
                                        <p:cTn id="17" dur="500"/>
                                        <p:tgtEl>
                                          <p:spTgt spid="21513"/>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nodeType="clickEffect">
                                  <p:stCondLst>
                                    <p:cond delay="0"/>
                                  </p:stCondLst>
                                  <p:childTnLst>
                                    <p:set>
                                      <p:cBhvr>
                                        <p:cTn id="21" dur="1" fill="hold">
                                          <p:stCondLst>
                                            <p:cond delay="0"/>
                                          </p:stCondLst>
                                        </p:cTn>
                                        <p:tgtEl>
                                          <p:spTgt spid="21515"/>
                                        </p:tgtEl>
                                        <p:attrNameLst>
                                          <p:attrName>style.visibility</p:attrName>
                                        </p:attrNameLst>
                                      </p:cBhvr>
                                      <p:to>
                                        <p:strVal val="visible"/>
                                      </p:to>
                                    </p:set>
                                    <p:animEffect transition="in" filter="wipe(left)">
                                      <p:cBhvr>
                                        <p:cTn id="22" dur="500"/>
                                        <p:tgtEl>
                                          <p:spTgt spid="21515"/>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8" fill="hold" nodeType="clickEffect">
                                  <p:stCondLst>
                                    <p:cond delay="0"/>
                                  </p:stCondLst>
                                  <p:childTnLst>
                                    <p:set>
                                      <p:cBhvr>
                                        <p:cTn id="26" dur="1" fill="hold">
                                          <p:stCondLst>
                                            <p:cond delay="0"/>
                                          </p:stCondLst>
                                        </p:cTn>
                                        <p:tgtEl>
                                          <p:spTgt spid="21517"/>
                                        </p:tgtEl>
                                        <p:attrNameLst>
                                          <p:attrName>style.visibility</p:attrName>
                                        </p:attrNameLst>
                                      </p:cBhvr>
                                      <p:to>
                                        <p:strVal val="visible"/>
                                      </p:to>
                                    </p:set>
                                    <p:animEffect transition="in" filter="wipe(left)">
                                      <p:cBhvr>
                                        <p:cTn id="27" dur="500"/>
                                        <p:tgtEl>
                                          <p:spTgt spid="21517"/>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2" presetClass="entr" presetSubtype="2" fill="hold" nodeType="clickEffect">
                                  <p:stCondLst>
                                    <p:cond delay="0"/>
                                  </p:stCondLst>
                                  <p:childTnLst>
                                    <p:set>
                                      <p:cBhvr>
                                        <p:cTn id="31" dur="1" fill="hold">
                                          <p:stCondLst>
                                            <p:cond delay="0"/>
                                          </p:stCondLst>
                                        </p:cTn>
                                        <p:tgtEl>
                                          <p:spTgt spid="21567"/>
                                        </p:tgtEl>
                                        <p:attrNameLst>
                                          <p:attrName>style.visibility</p:attrName>
                                        </p:attrNameLst>
                                      </p:cBhvr>
                                      <p:to>
                                        <p:strVal val="visible"/>
                                      </p:to>
                                    </p:set>
                                    <p:anim calcmode="lin" valueType="num">
                                      <p:cBhvr additive="base">
                                        <p:cTn id="32" dur="500" fill="hold"/>
                                        <p:tgtEl>
                                          <p:spTgt spid="21567"/>
                                        </p:tgtEl>
                                        <p:attrNameLst>
                                          <p:attrName>ppt_x</p:attrName>
                                        </p:attrNameLst>
                                      </p:cBhvr>
                                      <p:tavLst>
                                        <p:tav tm="0">
                                          <p:val>
                                            <p:strVal val="1+#ppt_w/2"/>
                                          </p:val>
                                        </p:tav>
                                        <p:tav tm="100000">
                                          <p:val>
                                            <p:strVal val="#ppt_x"/>
                                          </p:val>
                                        </p:tav>
                                      </p:tavLst>
                                    </p:anim>
                                    <p:anim calcmode="lin" valueType="num">
                                      <p:cBhvr additive="base">
                                        <p:cTn id="33" dur="500" fill="hold"/>
                                        <p:tgtEl>
                                          <p:spTgt spid="21567"/>
                                        </p:tgtEl>
                                        <p:attrNameLst>
                                          <p:attrName>ppt_y</p:attrName>
                                        </p:attrNameLst>
                                      </p:cBhvr>
                                      <p:tavLst>
                                        <p:tav tm="0">
                                          <p:val>
                                            <p:strVal val="#ppt_y"/>
                                          </p:val>
                                        </p:tav>
                                        <p:tav tm="100000">
                                          <p:val>
                                            <p:strVal val="#ppt_y"/>
                                          </p:val>
                                        </p:tav>
                                      </p:tavLst>
                                    </p:anim>
                                  </p:childTnLst>
                                </p:cTn>
                              </p:par>
                            </p:childTnLst>
                          </p:cTn>
                        </p:par>
                      </p:childTnLst>
                    </p:cTn>
                  </p:par>
                  <p:par>
                    <p:cTn id="34" fill="hold" nodeType="clickPar">
                      <p:stCondLst>
                        <p:cond delay="indefinite"/>
                      </p:stCondLst>
                      <p:childTnLst>
                        <p:par>
                          <p:cTn id="35" fill="hold" nodeType="withGroup">
                            <p:stCondLst>
                              <p:cond delay="0"/>
                            </p:stCondLst>
                            <p:childTnLst>
                              <p:par>
                                <p:cTn id="36" presetID="3" presetClass="entr" presetSubtype="10" fill="hold" grpId="0" nodeType="clickEffect">
                                  <p:stCondLst>
                                    <p:cond delay="0"/>
                                  </p:stCondLst>
                                  <p:childTnLst>
                                    <p:set>
                                      <p:cBhvr>
                                        <p:cTn id="37" dur="1" fill="hold">
                                          <p:stCondLst>
                                            <p:cond delay="0"/>
                                          </p:stCondLst>
                                        </p:cTn>
                                        <p:tgtEl>
                                          <p:spTgt spid="21552"/>
                                        </p:tgtEl>
                                        <p:attrNameLst>
                                          <p:attrName>style.visibility</p:attrName>
                                        </p:attrNameLst>
                                      </p:cBhvr>
                                      <p:to>
                                        <p:strVal val="visible"/>
                                      </p:to>
                                    </p:set>
                                    <p:animEffect transition="in" filter="blinds(horizontal)">
                                      <p:cBhvr>
                                        <p:cTn id="38" dur="500"/>
                                        <p:tgtEl>
                                          <p:spTgt spid="21552"/>
                                        </p:tgtEl>
                                      </p:cBhvr>
                                    </p:animEffect>
                                  </p:childTnLst>
                                </p:cTn>
                              </p:par>
                            </p:childTnLst>
                          </p:cTn>
                        </p:par>
                      </p:childTnLst>
                    </p:cTn>
                  </p:par>
                  <p:par>
                    <p:cTn id="39" fill="hold" nodeType="clickPar">
                      <p:stCondLst>
                        <p:cond delay="indefinite"/>
                      </p:stCondLst>
                      <p:childTnLst>
                        <p:par>
                          <p:cTn id="40" fill="hold" nodeType="withGroup">
                            <p:stCondLst>
                              <p:cond delay="0"/>
                            </p:stCondLst>
                            <p:childTnLst>
                              <p:par>
                                <p:cTn id="41" presetID="22" presetClass="entr" presetSubtype="8" fill="hold" nodeType="clickEffect">
                                  <p:stCondLst>
                                    <p:cond delay="0"/>
                                  </p:stCondLst>
                                  <p:childTnLst>
                                    <p:set>
                                      <p:cBhvr>
                                        <p:cTn id="42" dur="1" fill="hold">
                                          <p:stCondLst>
                                            <p:cond delay="0"/>
                                          </p:stCondLst>
                                        </p:cTn>
                                        <p:tgtEl>
                                          <p:spTgt spid="21561"/>
                                        </p:tgtEl>
                                        <p:attrNameLst>
                                          <p:attrName>style.visibility</p:attrName>
                                        </p:attrNameLst>
                                      </p:cBhvr>
                                      <p:to>
                                        <p:strVal val="visible"/>
                                      </p:to>
                                    </p:set>
                                    <p:animEffect transition="in" filter="wipe(left)">
                                      <p:cBhvr>
                                        <p:cTn id="43" dur="500"/>
                                        <p:tgtEl>
                                          <p:spTgt spid="21561"/>
                                        </p:tgtEl>
                                      </p:cBhvr>
                                    </p:animEffect>
                                  </p:childTnLst>
                                </p:cTn>
                              </p:par>
                            </p:childTnLst>
                          </p:cTn>
                        </p:par>
                      </p:childTnLst>
                    </p:cTn>
                  </p:par>
                  <p:par>
                    <p:cTn id="44" fill="hold" nodeType="clickPar">
                      <p:stCondLst>
                        <p:cond delay="indefinite"/>
                      </p:stCondLst>
                      <p:childTnLst>
                        <p:par>
                          <p:cTn id="45" fill="hold" nodeType="withGroup">
                            <p:stCondLst>
                              <p:cond delay="0"/>
                            </p:stCondLst>
                            <p:childTnLst>
                              <p:par>
                                <p:cTn id="46" presetID="22" presetClass="entr" presetSubtype="8" fill="hold" grpId="0" nodeType="clickEffect">
                                  <p:stCondLst>
                                    <p:cond delay="0"/>
                                  </p:stCondLst>
                                  <p:childTnLst>
                                    <p:set>
                                      <p:cBhvr>
                                        <p:cTn id="47" dur="1" fill="hold">
                                          <p:stCondLst>
                                            <p:cond delay="0"/>
                                          </p:stCondLst>
                                        </p:cTn>
                                        <p:tgtEl>
                                          <p:spTgt spid="21553"/>
                                        </p:tgtEl>
                                        <p:attrNameLst>
                                          <p:attrName>style.visibility</p:attrName>
                                        </p:attrNameLst>
                                      </p:cBhvr>
                                      <p:to>
                                        <p:strVal val="visible"/>
                                      </p:to>
                                    </p:set>
                                    <p:animEffect transition="in" filter="wipe(left)">
                                      <p:cBhvr>
                                        <p:cTn id="48" dur="500"/>
                                        <p:tgtEl>
                                          <p:spTgt spid="215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52" grpId="0"/>
      <p:bldP spid="2155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灯片编号占位符 8"/>
          <p:cNvSpPr>
            <a:spLocks noGrp="1"/>
          </p:cNvSpPr>
          <p:nvPr>
            <p:ph type="sldNum" sz="quarter" idx="12"/>
          </p:nvPr>
        </p:nvSpPr>
        <p:spPr>
          <a:noFill/>
        </p:spPr>
        <p:txBody>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fld id="{B8218495-0251-4A42-BF81-532421964757}" type="slidenum">
              <a:rPr lang="en-US" altLang="zh-CN" sz="1400" smtClean="0"/>
              <a:pPr eaLnBrk="1" hangingPunct="1"/>
              <a:t>11</a:t>
            </a:fld>
            <a:endParaRPr lang="en-US" altLang="zh-CN" sz="1400" smtClean="0"/>
          </a:p>
        </p:txBody>
      </p:sp>
      <p:sp>
        <p:nvSpPr>
          <p:cNvPr id="12291" name="Text Box 38"/>
          <p:cNvSpPr txBox="1">
            <a:spLocks noChangeArrowheads="1"/>
          </p:cNvSpPr>
          <p:nvPr/>
        </p:nvSpPr>
        <p:spPr bwMode="auto">
          <a:xfrm>
            <a:off x="328613" y="7539038"/>
            <a:ext cx="6904037" cy="1063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17994" tIns="58997" rIns="117994" bIns="58997">
            <a:spAutoFit/>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r>
              <a:rPr lang="en-US" altLang="zh-CN" sz="3100">
                <a:latin typeface="Times New Roman" pitchFamily="18" charset="0"/>
              </a:rPr>
              <a:t>5. </a:t>
            </a:r>
            <a:r>
              <a:rPr lang="en-US" altLang="zh-CN" sz="3100" i="1">
                <a:latin typeface="Times New Roman" pitchFamily="18" charset="0"/>
              </a:rPr>
              <a:t> d</a:t>
            </a:r>
            <a:r>
              <a:rPr lang="en-US" altLang="zh-CN" sz="3100" baseline="-25000">
                <a:latin typeface="Times New Roman" pitchFamily="18" charset="0"/>
              </a:rPr>
              <a:t>1</a:t>
            </a:r>
            <a:r>
              <a:rPr lang="en-US" altLang="zh-CN" sz="3100">
                <a:latin typeface="Times New Roman" pitchFamily="18" charset="0"/>
              </a:rPr>
              <a:t>—IT5</a:t>
            </a:r>
            <a:r>
              <a:rPr lang="zh-CN" altLang="en-US" sz="3100">
                <a:latin typeface="Times New Roman" pitchFamily="18" charset="0"/>
              </a:rPr>
              <a:t>；</a:t>
            </a:r>
            <a:r>
              <a:rPr lang="en-US" altLang="zh-CN" sz="3100" i="1">
                <a:latin typeface="Times New Roman" pitchFamily="18" charset="0"/>
              </a:rPr>
              <a:t>d</a:t>
            </a:r>
            <a:r>
              <a:rPr lang="en-US" altLang="zh-CN" sz="3100" baseline="-25000">
                <a:latin typeface="Times New Roman" pitchFamily="18" charset="0"/>
              </a:rPr>
              <a:t>2</a:t>
            </a:r>
            <a:r>
              <a:rPr lang="en-US" altLang="zh-CN" sz="3100">
                <a:latin typeface="Times New Roman" pitchFamily="18" charset="0"/>
              </a:rPr>
              <a:t>—IT6</a:t>
            </a:r>
            <a:r>
              <a:rPr lang="zh-CN" altLang="en-US" sz="3100">
                <a:latin typeface="Times New Roman" pitchFamily="18" charset="0"/>
              </a:rPr>
              <a:t>：∵</a:t>
            </a:r>
            <a:r>
              <a:rPr lang="en-US" altLang="zh-CN" sz="3100">
                <a:latin typeface="Times New Roman" pitchFamily="18" charset="0"/>
              </a:rPr>
              <a:t>IT6</a:t>
            </a:r>
            <a:r>
              <a:rPr lang="zh-CN" altLang="en-US" sz="3100">
                <a:latin typeface="Times New Roman" pitchFamily="18" charset="0"/>
              </a:rPr>
              <a:t>比</a:t>
            </a:r>
            <a:r>
              <a:rPr lang="en-US" altLang="zh-CN" sz="3100">
                <a:latin typeface="Times New Roman" pitchFamily="18" charset="0"/>
              </a:rPr>
              <a:t>IT5</a:t>
            </a:r>
            <a:r>
              <a:rPr lang="zh-CN" altLang="en-US" sz="3100">
                <a:latin typeface="Times New Roman" pitchFamily="18" charset="0"/>
              </a:rPr>
              <a:t>精度低．∴</a:t>
            </a:r>
            <a:r>
              <a:rPr lang="en-US" altLang="zh-CN" sz="3100" i="1">
                <a:latin typeface="Times New Roman" pitchFamily="18" charset="0"/>
              </a:rPr>
              <a:t>d</a:t>
            </a:r>
            <a:r>
              <a:rPr lang="en-US" altLang="zh-CN" sz="3100" baseline="-25000">
                <a:latin typeface="Times New Roman" pitchFamily="18" charset="0"/>
              </a:rPr>
              <a:t>2</a:t>
            </a:r>
            <a:r>
              <a:rPr lang="zh-CN" altLang="en-US" sz="3100">
                <a:latin typeface="Times New Roman" pitchFamily="18" charset="0"/>
              </a:rPr>
              <a:t>易加工．</a:t>
            </a:r>
            <a:endParaRPr lang="zh-CN" altLang="en-US" sz="1800"/>
          </a:p>
        </p:txBody>
      </p:sp>
      <p:graphicFrame>
        <p:nvGraphicFramePr>
          <p:cNvPr id="22567" name="Object 39"/>
          <p:cNvGraphicFramePr>
            <a:graphicFrameLocks noGrp="1" noChangeAspect="1"/>
          </p:cNvGraphicFramePr>
          <p:nvPr>
            <p:ph sz="quarter" idx="1"/>
            <p:extLst>
              <p:ext uri="{D42A27DB-BD31-4B8C-83A1-F6EECF244321}">
                <p14:modId xmlns:p14="http://schemas.microsoft.com/office/powerpoint/2010/main" val="3773175928"/>
              </p:ext>
            </p:extLst>
          </p:nvPr>
        </p:nvGraphicFramePr>
        <p:xfrm>
          <a:off x="719894" y="2060848"/>
          <a:ext cx="4968230" cy="751012"/>
        </p:xfrm>
        <a:graphic>
          <a:graphicData uri="http://schemas.openxmlformats.org/presentationml/2006/ole">
            <mc:AlternateContent xmlns:mc="http://schemas.openxmlformats.org/markup-compatibility/2006">
              <mc:Choice xmlns:v="urn:schemas-microsoft-com:vml" Requires="v">
                <p:oleObj spid="_x0000_s12558" name="公式" r:id="rId3" imgW="2857500" imgH="431800" progId="Equation.3">
                  <p:embed/>
                </p:oleObj>
              </mc:Choice>
              <mc:Fallback>
                <p:oleObj name="公式" r:id="rId3" imgW="2857500" imgH="431800" progId="Equation.3">
                  <p:embed/>
                  <p:pic>
                    <p:nvPicPr>
                      <p:cNvPr id="0" name="Object 39"/>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19894" y="2060848"/>
                        <a:ext cx="4968230" cy="751012"/>
                      </a:xfrm>
                      <a:prstGeom prst="rect">
                        <a:avLst/>
                      </a:prstGeom>
                      <a:noFill/>
                      <a:ln>
                        <a:noFill/>
                      </a:ln>
                      <a:effectLst/>
                      <a:extLst/>
                    </p:spPr>
                  </p:pic>
                </p:oleObj>
              </mc:Fallback>
            </mc:AlternateContent>
          </a:graphicData>
        </a:graphic>
      </p:graphicFrame>
      <p:graphicFrame>
        <p:nvGraphicFramePr>
          <p:cNvPr id="22569" name="Object 41"/>
          <p:cNvGraphicFramePr>
            <a:graphicFrameLocks noGrp="1" noChangeAspect="1"/>
          </p:cNvGraphicFramePr>
          <p:nvPr>
            <p:ph sz="quarter" idx="2"/>
            <p:extLst>
              <p:ext uri="{D42A27DB-BD31-4B8C-83A1-F6EECF244321}">
                <p14:modId xmlns:p14="http://schemas.microsoft.com/office/powerpoint/2010/main" val="1004200766"/>
              </p:ext>
            </p:extLst>
          </p:nvPr>
        </p:nvGraphicFramePr>
        <p:xfrm>
          <a:off x="658341" y="2924944"/>
          <a:ext cx="5857875" cy="450518"/>
        </p:xfrm>
        <a:graphic>
          <a:graphicData uri="http://schemas.openxmlformats.org/presentationml/2006/ole">
            <mc:AlternateContent xmlns:mc="http://schemas.openxmlformats.org/markup-compatibility/2006">
              <mc:Choice xmlns:v="urn:schemas-microsoft-com:vml" Requires="v">
                <p:oleObj spid="_x0000_s12559" name="公式" r:id="rId5" imgW="2971800" imgH="228600" progId="Equation.3">
                  <p:embed/>
                </p:oleObj>
              </mc:Choice>
              <mc:Fallback>
                <p:oleObj name="公式" r:id="rId5" imgW="2971800" imgH="228600" progId="Equation.3">
                  <p:embed/>
                  <p:pic>
                    <p:nvPicPr>
                      <p:cNvPr id="0" name="Object 4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58341" y="2924944"/>
                        <a:ext cx="5857875" cy="450518"/>
                      </a:xfrm>
                      <a:prstGeom prst="rect">
                        <a:avLst/>
                      </a:prstGeom>
                      <a:noFill/>
                      <a:ln>
                        <a:noFill/>
                      </a:ln>
                      <a:effectLst/>
                      <a:extLst/>
                    </p:spPr>
                  </p:pic>
                </p:oleObj>
              </mc:Fallback>
            </mc:AlternateContent>
          </a:graphicData>
        </a:graphic>
      </p:graphicFrame>
      <p:graphicFrame>
        <p:nvGraphicFramePr>
          <p:cNvPr id="22572" name="Object 44"/>
          <p:cNvGraphicFramePr>
            <a:graphicFrameLocks noGrp="1" noChangeAspect="1"/>
          </p:cNvGraphicFramePr>
          <p:nvPr>
            <p:ph sz="quarter" idx="3"/>
            <p:extLst>
              <p:ext uri="{D42A27DB-BD31-4B8C-83A1-F6EECF244321}">
                <p14:modId xmlns:p14="http://schemas.microsoft.com/office/powerpoint/2010/main" val="821997512"/>
              </p:ext>
            </p:extLst>
          </p:nvPr>
        </p:nvGraphicFramePr>
        <p:xfrm>
          <a:off x="655449" y="3501008"/>
          <a:ext cx="6220807" cy="388800"/>
        </p:xfrm>
        <a:graphic>
          <a:graphicData uri="http://schemas.openxmlformats.org/presentationml/2006/ole">
            <mc:AlternateContent xmlns:mc="http://schemas.openxmlformats.org/markup-compatibility/2006">
              <mc:Choice xmlns:v="urn:schemas-microsoft-com:vml" Requires="v">
                <p:oleObj spid="_x0000_s12560" name="公式" r:id="rId7" imgW="3657600" imgH="228600" progId="Equation.3">
                  <p:embed/>
                </p:oleObj>
              </mc:Choice>
              <mc:Fallback>
                <p:oleObj name="公式" r:id="rId7" imgW="3657600" imgH="228600" progId="Equation.3">
                  <p:embed/>
                  <p:pic>
                    <p:nvPicPr>
                      <p:cNvPr id="0" name="Object 44"/>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55449" y="3501008"/>
                        <a:ext cx="6220807" cy="388800"/>
                      </a:xfrm>
                      <a:prstGeom prst="rect">
                        <a:avLst/>
                      </a:prstGeom>
                      <a:noFill/>
                      <a:ln>
                        <a:noFill/>
                      </a:ln>
                      <a:effectLst/>
                      <a:extLst/>
                    </p:spPr>
                  </p:pic>
                </p:oleObj>
              </mc:Fallback>
            </mc:AlternateContent>
          </a:graphicData>
        </a:graphic>
      </p:graphicFrame>
      <p:graphicFrame>
        <p:nvGraphicFramePr>
          <p:cNvPr id="22575" name="Object 47"/>
          <p:cNvGraphicFramePr>
            <a:graphicFrameLocks noChangeAspect="1"/>
          </p:cNvGraphicFramePr>
          <p:nvPr>
            <p:extLst>
              <p:ext uri="{D42A27DB-BD31-4B8C-83A1-F6EECF244321}">
                <p14:modId xmlns:p14="http://schemas.microsoft.com/office/powerpoint/2010/main" val="2994680044"/>
              </p:ext>
            </p:extLst>
          </p:nvPr>
        </p:nvGraphicFramePr>
        <p:xfrm>
          <a:off x="683568" y="4545124"/>
          <a:ext cx="3655131" cy="418804"/>
        </p:xfrm>
        <a:graphic>
          <a:graphicData uri="http://schemas.openxmlformats.org/presentationml/2006/ole">
            <mc:AlternateContent xmlns:mc="http://schemas.openxmlformats.org/markup-compatibility/2006">
              <mc:Choice xmlns:v="urn:schemas-microsoft-com:vml" Requires="v">
                <p:oleObj spid="_x0000_s12561" name="公式" r:id="rId9" imgW="1879600" imgH="215900" progId="Equation.3">
                  <p:embed/>
                </p:oleObj>
              </mc:Choice>
              <mc:Fallback>
                <p:oleObj name="公式" r:id="rId9" imgW="1879600" imgH="215900" progId="Equation.3">
                  <p:embed/>
                  <p:pic>
                    <p:nvPicPr>
                      <p:cNvPr id="0" name="Object 47"/>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683568" y="4545124"/>
                        <a:ext cx="3655131" cy="418804"/>
                      </a:xfrm>
                      <a:prstGeom prst="rect">
                        <a:avLst/>
                      </a:prstGeom>
                      <a:noFill/>
                      <a:ln>
                        <a:noFill/>
                      </a:ln>
                      <a:effectLst/>
                      <a:extLst/>
                    </p:spPr>
                  </p:pic>
                </p:oleObj>
              </mc:Fallback>
            </mc:AlternateContent>
          </a:graphicData>
        </a:graphic>
      </p:graphicFrame>
      <p:graphicFrame>
        <p:nvGraphicFramePr>
          <p:cNvPr id="22576" name="Object 48"/>
          <p:cNvGraphicFramePr>
            <a:graphicFrameLocks noChangeAspect="1"/>
          </p:cNvGraphicFramePr>
          <p:nvPr>
            <p:extLst>
              <p:ext uri="{D42A27DB-BD31-4B8C-83A1-F6EECF244321}">
                <p14:modId xmlns:p14="http://schemas.microsoft.com/office/powerpoint/2010/main" val="2137533533"/>
              </p:ext>
            </p:extLst>
          </p:nvPr>
        </p:nvGraphicFramePr>
        <p:xfrm>
          <a:off x="628836" y="4005064"/>
          <a:ext cx="5781675" cy="478875"/>
        </p:xfrm>
        <a:graphic>
          <a:graphicData uri="http://schemas.openxmlformats.org/presentationml/2006/ole">
            <mc:AlternateContent xmlns:mc="http://schemas.openxmlformats.org/markup-compatibility/2006">
              <mc:Choice xmlns:v="urn:schemas-microsoft-com:vml" Requires="v">
                <p:oleObj spid="_x0000_s12562" name="公式" r:id="rId11" imgW="2755900" imgH="228600" progId="Equation.3">
                  <p:embed/>
                </p:oleObj>
              </mc:Choice>
              <mc:Fallback>
                <p:oleObj name="公式" r:id="rId11" imgW="2755900" imgH="228600" progId="Equation.3">
                  <p:embed/>
                  <p:pic>
                    <p:nvPicPr>
                      <p:cNvPr id="0" name="Object 48"/>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628836" y="4005064"/>
                        <a:ext cx="5781675" cy="478875"/>
                      </a:xfrm>
                      <a:prstGeom prst="rect">
                        <a:avLst/>
                      </a:prstGeom>
                      <a:noFill/>
                      <a:ln>
                        <a:noFill/>
                      </a:ln>
                      <a:effectLst/>
                      <a:extLst/>
                    </p:spPr>
                  </p:pic>
                </p:oleObj>
              </mc:Fallback>
            </mc:AlternateContent>
          </a:graphicData>
        </a:graphic>
      </p:graphicFrame>
      <p:graphicFrame>
        <p:nvGraphicFramePr>
          <p:cNvPr id="22577" name="Object 49"/>
          <p:cNvGraphicFramePr>
            <a:graphicFrameLocks noChangeAspect="1"/>
          </p:cNvGraphicFramePr>
          <p:nvPr>
            <p:extLst>
              <p:ext uri="{D42A27DB-BD31-4B8C-83A1-F6EECF244321}">
                <p14:modId xmlns:p14="http://schemas.microsoft.com/office/powerpoint/2010/main" val="2559015235"/>
              </p:ext>
            </p:extLst>
          </p:nvPr>
        </p:nvGraphicFramePr>
        <p:xfrm>
          <a:off x="683568" y="5127984"/>
          <a:ext cx="3613561" cy="389248"/>
        </p:xfrm>
        <a:graphic>
          <a:graphicData uri="http://schemas.openxmlformats.org/presentationml/2006/ole">
            <mc:AlternateContent xmlns:mc="http://schemas.openxmlformats.org/markup-compatibility/2006">
              <mc:Choice xmlns:v="urn:schemas-microsoft-com:vml" Requires="v">
                <p:oleObj spid="_x0000_s12563" name="公式" r:id="rId13" imgW="1879600" imgH="203200" progId="Equation.3">
                  <p:embed/>
                </p:oleObj>
              </mc:Choice>
              <mc:Fallback>
                <p:oleObj name="公式" r:id="rId13" imgW="1879600" imgH="203200" progId="Equation.3">
                  <p:embed/>
                  <p:pic>
                    <p:nvPicPr>
                      <p:cNvPr id="0" name="Object 49"/>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683568" y="5127984"/>
                        <a:ext cx="3613561" cy="389248"/>
                      </a:xfrm>
                      <a:prstGeom prst="rect">
                        <a:avLst/>
                      </a:prstGeom>
                      <a:noFill/>
                      <a:ln>
                        <a:noFill/>
                      </a:ln>
                      <a:effectLst/>
                      <a:extLst/>
                    </p:spPr>
                  </p:pic>
                </p:oleObj>
              </mc:Fallback>
            </mc:AlternateContent>
          </a:graphicData>
        </a:graphic>
      </p:graphicFrame>
      <p:sp>
        <p:nvSpPr>
          <p:cNvPr id="22578" name="Text Box 50"/>
          <p:cNvSpPr txBox="1">
            <a:spLocks noChangeArrowheads="1"/>
          </p:cNvSpPr>
          <p:nvPr/>
        </p:nvSpPr>
        <p:spPr bwMode="auto">
          <a:xfrm>
            <a:off x="647564" y="5607050"/>
            <a:ext cx="428307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r>
              <a:rPr lang="en-US" altLang="zh-CN" sz="2400" b="1" dirty="0"/>
              <a:t>(8)  </a:t>
            </a:r>
            <a:r>
              <a:rPr lang="zh-CN" altLang="en-US" sz="2400" b="1" dirty="0"/>
              <a:t>过渡配合。</a:t>
            </a:r>
          </a:p>
        </p:txBody>
      </p:sp>
      <p:grpSp>
        <p:nvGrpSpPr>
          <p:cNvPr id="22591" name="Group 63"/>
          <p:cNvGrpSpPr>
            <a:grpSpLocks/>
          </p:cNvGrpSpPr>
          <p:nvPr/>
        </p:nvGrpSpPr>
        <p:grpSpPr bwMode="auto">
          <a:xfrm>
            <a:off x="5486400" y="4194969"/>
            <a:ext cx="3054350" cy="1824037"/>
            <a:chOff x="3644" y="2327"/>
            <a:chExt cx="1924" cy="1149"/>
          </a:xfrm>
        </p:grpSpPr>
        <p:grpSp>
          <p:nvGrpSpPr>
            <p:cNvPr id="12302" name="Group 61"/>
            <p:cNvGrpSpPr>
              <a:grpSpLocks/>
            </p:cNvGrpSpPr>
            <p:nvPr/>
          </p:nvGrpSpPr>
          <p:grpSpPr bwMode="auto">
            <a:xfrm>
              <a:off x="3644" y="2327"/>
              <a:ext cx="1924" cy="889"/>
              <a:chOff x="3644" y="2327"/>
              <a:chExt cx="1924" cy="889"/>
            </a:xfrm>
          </p:grpSpPr>
          <p:sp>
            <p:nvSpPr>
              <p:cNvPr id="12304" name="Rectangle 51"/>
              <p:cNvSpPr>
                <a:spLocks noChangeArrowheads="1"/>
              </p:cNvSpPr>
              <p:nvPr/>
            </p:nvSpPr>
            <p:spPr bwMode="auto">
              <a:xfrm>
                <a:off x="4502" y="2496"/>
                <a:ext cx="384" cy="576"/>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zh-CN" sz="2400" i="1"/>
                  <a:t>T</a:t>
                </a:r>
                <a:r>
                  <a:rPr lang="en-US" altLang="zh-CN" sz="1800" b="1" i="1" baseline="-25000"/>
                  <a:t>D</a:t>
                </a:r>
              </a:p>
            </p:txBody>
          </p:sp>
          <p:sp>
            <p:nvSpPr>
              <p:cNvPr id="12305" name="Text Box 52"/>
              <p:cNvSpPr txBox="1">
                <a:spLocks noChangeArrowheads="1"/>
              </p:cNvSpPr>
              <p:nvPr/>
            </p:nvSpPr>
            <p:spPr bwMode="auto">
              <a:xfrm>
                <a:off x="4886" y="2327"/>
                <a:ext cx="682"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r>
                  <a:rPr lang="en-US" altLang="zh-CN" sz="1800" b="1"/>
                  <a:t>+0.005</a:t>
                </a:r>
              </a:p>
            </p:txBody>
          </p:sp>
          <p:sp>
            <p:nvSpPr>
              <p:cNvPr id="12306" name="Text Box 53"/>
              <p:cNvSpPr txBox="1">
                <a:spLocks noChangeArrowheads="1"/>
              </p:cNvSpPr>
              <p:nvPr/>
            </p:nvSpPr>
            <p:spPr bwMode="auto">
              <a:xfrm>
                <a:off x="4886" y="2985"/>
                <a:ext cx="682"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r>
                  <a:rPr lang="en-US" altLang="zh-CN" sz="1800" b="1"/>
                  <a:t>-0.034</a:t>
                </a:r>
              </a:p>
            </p:txBody>
          </p:sp>
          <p:sp>
            <p:nvSpPr>
              <p:cNvPr id="12307" name="Line 54"/>
              <p:cNvSpPr>
                <a:spLocks noChangeShapeType="1"/>
              </p:cNvSpPr>
              <p:nvPr/>
            </p:nvSpPr>
            <p:spPr bwMode="auto">
              <a:xfrm>
                <a:off x="3830" y="2640"/>
                <a:ext cx="1104"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2308" name="Rectangle 55"/>
              <p:cNvSpPr>
                <a:spLocks noChangeArrowheads="1"/>
              </p:cNvSpPr>
              <p:nvPr/>
            </p:nvSpPr>
            <p:spPr bwMode="auto">
              <a:xfrm>
                <a:off x="4022" y="2640"/>
                <a:ext cx="384" cy="336"/>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zh-CN" sz="1800"/>
                  <a:t>T</a:t>
                </a:r>
                <a:r>
                  <a:rPr lang="en-US" altLang="zh-CN" sz="1800" baseline="-25000"/>
                  <a:t>d</a:t>
                </a:r>
              </a:p>
            </p:txBody>
          </p:sp>
          <p:sp>
            <p:nvSpPr>
              <p:cNvPr id="12309" name="Text Box 56"/>
              <p:cNvSpPr txBox="1">
                <a:spLocks noChangeArrowheads="1"/>
              </p:cNvSpPr>
              <p:nvPr/>
            </p:nvSpPr>
            <p:spPr bwMode="auto">
              <a:xfrm>
                <a:off x="3940" y="2976"/>
                <a:ext cx="524"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r>
                  <a:rPr lang="en-US" altLang="zh-CN" sz="1800" b="1"/>
                  <a:t>-0.025</a:t>
                </a:r>
              </a:p>
            </p:txBody>
          </p:sp>
          <p:sp>
            <p:nvSpPr>
              <p:cNvPr id="12310" name="Text Box 57"/>
              <p:cNvSpPr txBox="1">
                <a:spLocks noChangeArrowheads="1"/>
              </p:cNvSpPr>
              <p:nvPr/>
            </p:nvSpPr>
            <p:spPr bwMode="auto">
              <a:xfrm>
                <a:off x="3644" y="2496"/>
                <a:ext cx="196"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r>
                  <a:rPr lang="en-US" altLang="zh-CN" sz="1800" b="1"/>
                  <a:t>0</a:t>
                </a:r>
              </a:p>
            </p:txBody>
          </p:sp>
          <p:sp>
            <p:nvSpPr>
              <p:cNvPr id="12311" name="Line 58"/>
              <p:cNvSpPr>
                <a:spLocks noChangeShapeType="1"/>
              </p:cNvSpPr>
              <p:nvPr/>
            </p:nvSpPr>
            <p:spPr bwMode="auto">
              <a:xfrm flipV="1">
                <a:off x="3936" y="2640"/>
                <a:ext cx="0" cy="576"/>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2312" name="Text Box 60"/>
              <p:cNvSpPr txBox="1">
                <a:spLocks noChangeArrowheads="1"/>
              </p:cNvSpPr>
              <p:nvPr/>
            </p:nvSpPr>
            <p:spPr bwMode="auto">
              <a:xfrm rot="-5400000">
                <a:off x="3554" y="2787"/>
                <a:ext cx="513" cy="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r>
                  <a:rPr lang="en-US" altLang="zh-CN" sz="2000" b="1">
                    <a:cs typeface="Arial" charset="0"/>
                  </a:rPr>
                  <a:t>¢</a:t>
                </a:r>
                <a:r>
                  <a:rPr lang="en-US" altLang="zh-CN" sz="2000" b="1"/>
                  <a:t>45</a:t>
                </a:r>
              </a:p>
            </p:txBody>
          </p:sp>
        </p:grpSp>
        <p:sp>
          <p:nvSpPr>
            <p:cNvPr id="12303" name="Text Box 62"/>
            <p:cNvSpPr txBox="1">
              <a:spLocks noChangeArrowheads="1"/>
            </p:cNvSpPr>
            <p:nvPr/>
          </p:nvSpPr>
          <p:spPr bwMode="auto">
            <a:xfrm>
              <a:off x="3744" y="3264"/>
              <a:ext cx="1584" cy="2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r>
                <a:rPr lang="zh-CN" altLang="en-US" sz="1600" b="1"/>
                <a:t>图 作业题</a:t>
              </a:r>
              <a:r>
                <a:rPr lang="en-US" altLang="zh-CN" sz="1600" b="1"/>
                <a:t>2</a:t>
              </a:r>
              <a:r>
                <a:rPr lang="zh-CN" altLang="en-US" sz="1600" b="1"/>
                <a:t>尺寸公差带图</a:t>
              </a:r>
            </a:p>
          </p:txBody>
        </p:sp>
      </p:grpSp>
      <p:graphicFrame>
        <p:nvGraphicFramePr>
          <p:cNvPr id="22595" name="Object 67"/>
          <p:cNvGraphicFramePr>
            <a:graphicFrameLocks noGrp="1" noChangeAspect="1"/>
          </p:cNvGraphicFramePr>
          <p:nvPr>
            <p:ph sz="quarter" idx="4"/>
            <p:extLst>
              <p:ext uri="{D42A27DB-BD31-4B8C-83A1-F6EECF244321}">
                <p14:modId xmlns:p14="http://schemas.microsoft.com/office/powerpoint/2010/main" val="1754784648"/>
              </p:ext>
            </p:extLst>
          </p:nvPr>
        </p:nvGraphicFramePr>
        <p:xfrm>
          <a:off x="700844" y="969963"/>
          <a:ext cx="6715472" cy="958419"/>
        </p:xfrm>
        <a:graphic>
          <a:graphicData uri="http://schemas.openxmlformats.org/presentationml/2006/ole">
            <mc:AlternateContent xmlns:mc="http://schemas.openxmlformats.org/markup-compatibility/2006">
              <mc:Choice xmlns:v="urn:schemas-microsoft-com:vml" Requires="v">
                <p:oleObj spid="_x0000_s12564" name="公式" r:id="rId15" imgW="3200400" imgH="457200" progId="Equation.3">
                  <p:embed/>
                </p:oleObj>
              </mc:Choice>
              <mc:Fallback>
                <p:oleObj name="公式" r:id="rId15" imgW="3200400" imgH="457200" progId="Equation.3">
                  <p:embed/>
                  <p:pic>
                    <p:nvPicPr>
                      <p:cNvPr id="0" name="Object 67"/>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700844" y="969963"/>
                        <a:ext cx="6715472" cy="958419"/>
                      </a:xfrm>
                      <a:prstGeom prst="rect">
                        <a:avLst/>
                      </a:prstGeom>
                      <a:noFill/>
                      <a:ln>
                        <a:noFill/>
                      </a:ln>
                      <a:effectLst/>
                      <a:extLst/>
                    </p:spPr>
                  </p:pic>
                </p:oleObj>
              </mc:Fallback>
            </mc:AlternateContent>
          </a:graphicData>
        </a:graphic>
      </p:graphicFrame>
      <p:sp>
        <p:nvSpPr>
          <p:cNvPr id="22598" name="Rectangle 70"/>
          <p:cNvSpPr>
            <a:spLocks noChangeArrowheads="1"/>
          </p:cNvSpPr>
          <p:nvPr/>
        </p:nvSpPr>
        <p:spPr bwMode="auto">
          <a:xfrm>
            <a:off x="971600" y="332656"/>
            <a:ext cx="2133600" cy="6048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20000"/>
              </a:lnSpc>
            </a:pPr>
            <a:r>
              <a:rPr kumimoji="1" lang="zh-CN" altLang="en-US" sz="2800" b="1" dirty="0">
                <a:solidFill>
                  <a:srgbClr val="CC00FF"/>
                </a:solidFill>
                <a:latin typeface="Times New Roman" pitchFamily="18" charset="0"/>
              </a:rPr>
              <a:t>答  案  </a:t>
            </a:r>
            <a:r>
              <a:rPr kumimoji="1" lang="en-US" altLang="zh-CN" sz="2800" b="1" dirty="0">
                <a:latin typeface="Times New Roman" pitchFamily="18" charset="0"/>
                <a:sym typeface="Wingdings" pitchFamily="2" charset="2"/>
              </a:rPr>
              <a:t>:</a:t>
            </a:r>
            <a:endParaRPr kumimoji="1" lang="en-US" altLang="zh-CN" sz="2800" b="1" baseline="-25000" dirty="0">
              <a:latin typeface="Times New Roman" pitchFamily="18" charset="0"/>
              <a:sym typeface="Wingdings" pitchFamily="2" charset="2"/>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22598"/>
                                        </p:tgtEl>
                                        <p:attrNameLst>
                                          <p:attrName>style.visibility</p:attrName>
                                        </p:attrNameLst>
                                      </p:cBhvr>
                                      <p:to>
                                        <p:strVal val="visible"/>
                                      </p:to>
                                    </p:set>
                                    <p:animEffect transition="in" filter="blinds(horizontal)">
                                      <p:cBhvr>
                                        <p:cTn id="7" dur="500"/>
                                        <p:tgtEl>
                                          <p:spTgt spid="22598"/>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nodeType="clickEffect">
                                  <p:stCondLst>
                                    <p:cond delay="0"/>
                                  </p:stCondLst>
                                  <p:childTnLst>
                                    <p:set>
                                      <p:cBhvr>
                                        <p:cTn id="11" dur="1" fill="hold">
                                          <p:stCondLst>
                                            <p:cond delay="0"/>
                                          </p:stCondLst>
                                        </p:cTn>
                                        <p:tgtEl>
                                          <p:spTgt spid="22595"/>
                                        </p:tgtEl>
                                        <p:attrNameLst>
                                          <p:attrName>style.visibility</p:attrName>
                                        </p:attrNameLst>
                                      </p:cBhvr>
                                      <p:to>
                                        <p:strVal val="visible"/>
                                      </p:to>
                                    </p:set>
                                    <p:animEffect transition="in" filter="wipe(left)">
                                      <p:cBhvr>
                                        <p:cTn id="12" dur="500"/>
                                        <p:tgtEl>
                                          <p:spTgt spid="22595"/>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nodeType="clickEffect">
                                  <p:stCondLst>
                                    <p:cond delay="0"/>
                                  </p:stCondLst>
                                  <p:childTnLst>
                                    <p:set>
                                      <p:cBhvr>
                                        <p:cTn id="16" dur="1" fill="hold">
                                          <p:stCondLst>
                                            <p:cond delay="0"/>
                                          </p:stCondLst>
                                        </p:cTn>
                                        <p:tgtEl>
                                          <p:spTgt spid="22567"/>
                                        </p:tgtEl>
                                        <p:attrNameLst>
                                          <p:attrName>style.visibility</p:attrName>
                                        </p:attrNameLst>
                                      </p:cBhvr>
                                      <p:to>
                                        <p:strVal val="visible"/>
                                      </p:to>
                                    </p:set>
                                    <p:animEffect transition="in" filter="wipe(left)">
                                      <p:cBhvr>
                                        <p:cTn id="17" dur="500"/>
                                        <p:tgtEl>
                                          <p:spTgt spid="22567"/>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nodeType="clickEffect">
                                  <p:stCondLst>
                                    <p:cond delay="0"/>
                                  </p:stCondLst>
                                  <p:childTnLst>
                                    <p:set>
                                      <p:cBhvr>
                                        <p:cTn id="21" dur="1" fill="hold">
                                          <p:stCondLst>
                                            <p:cond delay="0"/>
                                          </p:stCondLst>
                                        </p:cTn>
                                        <p:tgtEl>
                                          <p:spTgt spid="22569"/>
                                        </p:tgtEl>
                                        <p:attrNameLst>
                                          <p:attrName>style.visibility</p:attrName>
                                        </p:attrNameLst>
                                      </p:cBhvr>
                                      <p:to>
                                        <p:strVal val="visible"/>
                                      </p:to>
                                    </p:set>
                                    <p:animEffect transition="in" filter="wipe(left)">
                                      <p:cBhvr>
                                        <p:cTn id="22" dur="500"/>
                                        <p:tgtEl>
                                          <p:spTgt spid="22569"/>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8" fill="hold" nodeType="clickEffect">
                                  <p:stCondLst>
                                    <p:cond delay="0"/>
                                  </p:stCondLst>
                                  <p:childTnLst>
                                    <p:set>
                                      <p:cBhvr>
                                        <p:cTn id="26" dur="1" fill="hold">
                                          <p:stCondLst>
                                            <p:cond delay="0"/>
                                          </p:stCondLst>
                                        </p:cTn>
                                        <p:tgtEl>
                                          <p:spTgt spid="22572"/>
                                        </p:tgtEl>
                                        <p:attrNameLst>
                                          <p:attrName>style.visibility</p:attrName>
                                        </p:attrNameLst>
                                      </p:cBhvr>
                                      <p:to>
                                        <p:strVal val="visible"/>
                                      </p:to>
                                    </p:set>
                                    <p:animEffect transition="in" filter="wipe(left)">
                                      <p:cBhvr>
                                        <p:cTn id="27" dur="500"/>
                                        <p:tgtEl>
                                          <p:spTgt spid="22572"/>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22" presetClass="entr" presetSubtype="8" fill="hold" nodeType="clickEffect">
                                  <p:stCondLst>
                                    <p:cond delay="0"/>
                                  </p:stCondLst>
                                  <p:childTnLst>
                                    <p:set>
                                      <p:cBhvr>
                                        <p:cTn id="31" dur="1" fill="hold">
                                          <p:stCondLst>
                                            <p:cond delay="0"/>
                                          </p:stCondLst>
                                        </p:cTn>
                                        <p:tgtEl>
                                          <p:spTgt spid="22576"/>
                                        </p:tgtEl>
                                        <p:attrNameLst>
                                          <p:attrName>style.visibility</p:attrName>
                                        </p:attrNameLst>
                                      </p:cBhvr>
                                      <p:to>
                                        <p:strVal val="visible"/>
                                      </p:to>
                                    </p:set>
                                    <p:animEffect transition="in" filter="wipe(left)">
                                      <p:cBhvr>
                                        <p:cTn id="32" dur="500"/>
                                        <p:tgtEl>
                                          <p:spTgt spid="22576"/>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22" presetClass="entr" presetSubtype="8" fill="hold" nodeType="clickEffect">
                                  <p:stCondLst>
                                    <p:cond delay="0"/>
                                  </p:stCondLst>
                                  <p:childTnLst>
                                    <p:set>
                                      <p:cBhvr>
                                        <p:cTn id="36" dur="1" fill="hold">
                                          <p:stCondLst>
                                            <p:cond delay="0"/>
                                          </p:stCondLst>
                                        </p:cTn>
                                        <p:tgtEl>
                                          <p:spTgt spid="22575"/>
                                        </p:tgtEl>
                                        <p:attrNameLst>
                                          <p:attrName>style.visibility</p:attrName>
                                        </p:attrNameLst>
                                      </p:cBhvr>
                                      <p:to>
                                        <p:strVal val="visible"/>
                                      </p:to>
                                    </p:set>
                                    <p:animEffect transition="in" filter="wipe(left)">
                                      <p:cBhvr>
                                        <p:cTn id="37" dur="500"/>
                                        <p:tgtEl>
                                          <p:spTgt spid="22575"/>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22" presetClass="entr" presetSubtype="8" fill="hold" nodeType="clickEffect">
                                  <p:stCondLst>
                                    <p:cond delay="0"/>
                                  </p:stCondLst>
                                  <p:childTnLst>
                                    <p:set>
                                      <p:cBhvr>
                                        <p:cTn id="41" dur="1" fill="hold">
                                          <p:stCondLst>
                                            <p:cond delay="0"/>
                                          </p:stCondLst>
                                        </p:cTn>
                                        <p:tgtEl>
                                          <p:spTgt spid="22577"/>
                                        </p:tgtEl>
                                        <p:attrNameLst>
                                          <p:attrName>style.visibility</p:attrName>
                                        </p:attrNameLst>
                                      </p:cBhvr>
                                      <p:to>
                                        <p:strVal val="visible"/>
                                      </p:to>
                                    </p:set>
                                    <p:animEffect transition="in" filter="wipe(left)">
                                      <p:cBhvr>
                                        <p:cTn id="42" dur="500"/>
                                        <p:tgtEl>
                                          <p:spTgt spid="22577"/>
                                        </p:tgtEl>
                                      </p:cBhvr>
                                    </p:animEffect>
                                  </p:childTnLst>
                                </p:cTn>
                              </p:par>
                            </p:childTnLst>
                          </p:cTn>
                        </p:par>
                      </p:childTnLst>
                    </p:cTn>
                  </p:par>
                  <p:par>
                    <p:cTn id="43" fill="hold" nodeType="clickPar">
                      <p:stCondLst>
                        <p:cond delay="indefinite"/>
                      </p:stCondLst>
                      <p:childTnLst>
                        <p:par>
                          <p:cTn id="44" fill="hold" nodeType="withGroup">
                            <p:stCondLst>
                              <p:cond delay="0"/>
                            </p:stCondLst>
                            <p:childTnLst>
                              <p:par>
                                <p:cTn id="45" presetID="2" presetClass="entr" presetSubtype="4" fill="hold" nodeType="clickEffect">
                                  <p:stCondLst>
                                    <p:cond delay="0"/>
                                  </p:stCondLst>
                                  <p:childTnLst>
                                    <p:set>
                                      <p:cBhvr>
                                        <p:cTn id="46" dur="1" fill="hold">
                                          <p:stCondLst>
                                            <p:cond delay="0"/>
                                          </p:stCondLst>
                                        </p:cTn>
                                        <p:tgtEl>
                                          <p:spTgt spid="22591"/>
                                        </p:tgtEl>
                                        <p:attrNameLst>
                                          <p:attrName>style.visibility</p:attrName>
                                        </p:attrNameLst>
                                      </p:cBhvr>
                                      <p:to>
                                        <p:strVal val="visible"/>
                                      </p:to>
                                    </p:set>
                                    <p:anim calcmode="lin" valueType="num">
                                      <p:cBhvr additive="base">
                                        <p:cTn id="47" dur="500" fill="hold"/>
                                        <p:tgtEl>
                                          <p:spTgt spid="22591"/>
                                        </p:tgtEl>
                                        <p:attrNameLst>
                                          <p:attrName>ppt_x</p:attrName>
                                        </p:attrNameLst>
                                      </p:cBhvr>
                                      <p:tavLst>
                                        <p:tav tm="0">
                                          <p:val>
                                            <p:strVal val="#ppt_x"/>
                                          </p:val>
                                        </p:tav>
                                        <p:tav tm="100000">
                                          <p:val>
                                            <p:strVal val="#ppt_x"/>
                                          </p:val>
                                        </p:tav>
                                      </p:tavLst>
                                    </p:anim>
                                    <p:anim calcmode="lin" valueType="num">
                                      <p:cBhvr additive="base">
                                        <p:cTn id="48" dur="500" fill="hold"/>
                                        <p:tgtEl>
                                          <p:spTgt spid="22591"/>
                                        </p:tgtEl>
                                        <p:attrNameLst>
                                          <p:attrName>ppt_y</p:attrName>
                                        </p:attrNameLst>
                                      </p:cBhvr>
                                      <p:tavLst>
                                        <p:tav tm="0">
                                          <p:val>
                                            <p:strVal val="1+#ppt_h/2"/>
                                          </p:val>
                                        </p:tav>
                                        <p:tav tm="100000">
                                          <p:val>
                                            <p:strVal val="#ppt_y"/>
                                          </p:val>
                                        </p:tav>
                                      </p:tavLst>
                                    </p:anim>
                                  </p:childTnLst>
                                </p:cTn>
                              </p:par>
                            </p:childTnLst>
                          </p:cTn>
                        </p:par>
                      </p:childTnLst>
                    </p:cTn>
                  </p:par>
                  <p:par>
                    <p:cTn id="49" fill="hold" nodeType="clickPar">
                      <p:stCondLst>
                        <p:cond delay="indefinite"/>
                      </p:stCondLst>
                      <p:childTnLst>
                        <p:par>
                          <p:cTn id="50" fill="hold" nodeType="withGroup">
                            <p:stCondLst>
                              <p:cond delay="0"/>
                            </p:stCondLst>
                            <p:childTnLst>
                              <p:par>
                                <p:cTn id="51" presetID="22" presetClass="entr" presetSubtype="4" fill="hold" grpId="0" nodeType="clickEffect">
                                  <p:stCondLst>
                                    <p:cond delay="0"/>
                                  </p:stCondLst>
                                  <p:childTnLst>
                                    <p:set>
                                      <p:cBhvr>
                                        <p:cTn id="52" dur="1" fill="hold">
                                          <p:stCondLst>
                                            <p:cond delay="0"/>
                                          </p:stCondLst>
                                        </p:cTn>
                                        <p:tgtEl>
                                          <p:spTgt spid="22578"/>
                                        </p:tgtEl>
                                        <p:attrNameLst>
                                          <p:attrName>style.visibility</p:attrName>
                                        </p:attrNameLst>
                                      </p:cBhvr>
                                      <p:to>
                                        <p:strVal val="visible"/>
                                      </p:to>
                                    </p:set>
                                    <p:animEffect transition="in" filter="wipe(down)">
                                      <p:cBhvr>
                                        <p:cTn id="53" dur="500"/>
                                        <p:tgtEl>
                                          <p:spTgt spid="225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78" grpId="0"/>
      <p:bldP spid="22598"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灯片编号占位符 5"/>
          <p:cNvSpPr>
            <a:spLocks noGrp="1"/>
          </p:cNvSpPr>
          <p:nvPr>
            <p:ph type="sldNum" sz="quarter" idx="12"/>
          </p:nvPr>
        </p:nvSpPr>
        <p:spPr>
          <a:noFill/>
        </p:spPr>
        <p:txBody>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fld id="{B255E9D4-CFEC-4E8D-A5E3-4AE349BB219A}" type="slidenum">
              <a:rPr lang="en-US" altLang="zh-CN" sz="1400" smtClean="0"/>
              <a:pPr eaLnBrk="1" hangingPunct="1"/>
              <a:t>12</a:t>
            </a:fld>
            <a:endParaRPr lang="en-US" altLang="zh-CN" sz="1400" smtClean="0"/>
          </a:p>
        </p:txBody>
      </p:sp>
      <mc:AlternateContent xmlns:mc="http://schemas.openxmlformats.org/markup-compatibility/2006" xmlns:a14="http://schemas.microsoft.com/office/drawing/2010/main">
        <mc:Choice Requires="a14">
          <p:sp>
            <p:nvSpPr>
              <p:cNvPr id="23558" name="Text Box 6"/>
              <p:cNvSpPr txBox="1">
                <a:spLocks noChangeArrowheads="1"/>
              </p:cNvSpPr>
              <p:nvPr/>
            </p:nvSpPr>
            <p:spPr bwMode="auto">
              <a:xfrm>
                <a:off x="588640" y="267730"/>
                <a:ext cx="7727776" cy="1865126"/>
              </a:xfrm>
              <a:prstGeom prst="rect">
                <a:avLst/>
              </a:prstGeom>
              <a:noFill/>
              <a:ln>
                <a:noFill/>
              </a:ln>
              <a:effectLst/>
              <a:extLst>
                <a:ext uri="{909E8E84-426E-40DD-AFC4-6F175D3DCCD1}">
                  <a14:hiddenFill>
                    <a:solidFill>
                      <a:schemeClr val="accent1"/>
                    </a:solidFill>
                  </a14:hiddenFill>
                </a:ext>
                <a:ext uri="{91240B29-F687-4F45-9708-019B960494DF}">
                  <a14:hiddenLine w="9525">
                    <a:solidFill>
                      <a:schemeClr val="tx1"/>
                    </a:solidFill>
                    <a:miter lim="800000"/>
                    <a:headEnd/>
                    <a:tailEnd/>
                  </a14:hiddenLine>
                </a:ext>
                <a:ext uri="{AF507438-7753-43E0-B8FC-AC1667EBCBE1}">
                  <a14:hiddenEffects>
                    <a:effectLst>
                      <a:outerShdw dist="35921" dir="2700000" algn="ctr" rotWithShape="0">
                        <a:schemeClr val="bg2"/>
                      </a:outerShdw>
                    </a:effectLst>
                  </a14:hiddenEffects>
                </a:ext>
              </a:extLst>
            </p:spPr>
            <p:txBody>
              <a:bodyPr wrap="square">
                <a:spAutoFit/>
              </a:bodyPr>
              <a:lstStyle>
                <a:lvl1pPr marL="342900" indent="-342900"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lnSpc>
                    <a:spcPct val="120000"/>
                  </a:lnSpc>
                  <a:buFontTx/>
                  <a:buAutoNum type="arabicPeriod" startAt="3"/>
                </a:pPr>
                <a:r>
                  <a:rPr lang="zh-CN" altLang="en-US" sz="2400" b="1" dirty="0"/>
                  <a:t>若已知某孔轴配合的公称尺寸为</a:t>
                </a:r>
                <a14:m>
                  <m:oMath xmlns:m="http://schemas.openxmlformats.org/officeDocument/2006/math">
                    <m:r>
                      <a:rPr lang="en-US" altLang="zh-CN" sz="2400" b="1" i="1" dirty="0" smtClean="0">
                        <a:latin typeface="Cambria Math"/>
                        <a:ea typeface="Cambria Math"/>
                        <a:cs typeface="Arial" charset="0"/>
                      </a:rPr>
                      <m:t>∅</m:t>
                    </m:r>
                  </m:oMath>
                </a14:m>
                <a:r>
                  <a:rPr lang="en-US" altLang="zh-CN" sz="2400" b="1" dirty="0">
                    <a:cs typeface="Arial" charset="0"/>
                  </a:rPr>
                  <a:t>30mm,</a:t>
                </a:r>
                <a:r>
                  <a:rPr lang="zh-CN" altLang="en-US" sz="2400" b="1" dirty="0">
                    <a:cs typeface="Arial" charset="0"/>
                  </a:rPr>
                  <a:t>最大间隙</a:t>
                </a:r>
                <a:r>
                  <a:rPr lang="en-US" altLang="zh-CN" sz="2400" b="1" i="1" dirty="0" err="1">
                    <a:cs typeface="Arial" charset="0"/>
                  </a:rPr>
                  <a:t>X</a:t>
                </a:r>
                <a:r>
                  <a:rPr lang="en-US" altLang="zh-CN" sz="2400" b="1" baseline="-25000" dirty="0" err="1">
                    <a:cs typeface="Arial" charset="0"/>
                  </a:rPr>
                  <a:t>max</a:t>
                </a:r>
                <a:r>
                  <a:rPr lang="en-US" altLang="zh-CN" sz="2400" b="1" baseline="-25000" dirty="0">
                    <a:cs typeface="Arial" charset="0"/>
                  </a:rPr>
                  <a:t> </a:t>
                </a:r>
                <a:r>
                  <a:rPr lang="en-US" altLang="zh-CN" sz="2400" b="1" dirty="0">
                    <a:cs typeface="Arial" charset="0"/>
                  </a:rPr>
                  <a:t>= +23</a:t>
                </a:r>
                <a:r>
                  <a:rPr lang="el-GR" altLang="zh-CN" sz="2400" b="1" dirty="0">
                    <a:cs typeface="Arial" charset="0"/>
                  </a:rPr>
                  <a:t>μ</a:t>
                </a:r>
                <a:r>
                  <a:rPr lang="en-US" altLang="zh-CN" sz="2400" b="1" dirty="0">
                    <a:cs typeface="Arial" charset="0"/>
                  </a:rPr>
                  <a:t>m,</a:t>
                </a:r>
                <a:r>
                  <a:rPr lang="zh-CN" altLang="en-US" sz="2400" b="1" dirty="0">
                    <a:cs typeface="Arial" charset="0"/>
                  </a:rPr>
                  <a:t>最大过盈</a:t>
                </a:r>
                <a:r>
                  <a:rPr lang="en-US" altLang="zh-CN" sz="2400" b="1" i="1" dirty="0" err="1">
                    <a:cs typeface="Arial" charset="0"/>
                  </a:rPr>
                  <a:t>Y</a:t>
                </a:r>
                <a:r>
                  <a:rPr lang="en-US" altLang="zh-CN" sz="2400" b="1" baseline="-25000" dirty="0" err="1">
                    <a:cs typeface="Arial" charset="0"/>
                  </a:rPr>
                  <a:t>max</a:t>
                </a:r>
                <a:r>
                  <a:rPr lang="en-US" altLang="zh-CN" sz="2400" b="1" baseline="-25000" dirty="0">
                    <a:cs typeface="Arial" charset="0"/>
                  </a:rPr>
                  <a:t> </a:t>
                </a:r>
                <a:r>
                  <a:rPr lang="en-US" altLang="zh-CN" sz="2400" b="1" dirty="0">
                    <a:cs typeface="Arial" charset="0"/>
                  </a:rPr>
                  <a:t>= - 10 </a:t>
                </a:r>
                <a:r>
                  <a:rPr lang="el-GR" altLang="zh-CN" sz="1800" b="1" dirty="0"/>
                  <a:t>μ</a:t>
                </a:r>
                <a:r>
                  <a:rPr lang="en-US" altLang="zh-CN" sz="1800" b="1" dirty="0"/>
                  <a:t>m</a:t>
                </a:r>
                <a:r>
                  <a:rPr lang="zh-CN" altLang="en-US" sz="2400" b="1" dirty="0"/>
                  <a:t>，孔的尺寸公差</a:t>
                </a:r>
                <a:r>
                  <a:rPr lang="en-US" altLang="zh-CN" sz="2400" b="1" i="1" dirty="0"/>
                  <a:t>T</a:t>
                </a:r>
                <a:r>
                  <a:rPr lang="en-US" altLang="zh-CN" sz="2400" b="1" baseline="-25000" dirty="0"/>
                  <a:t>D</a:t>
                </a:r>
                <a:r>
                  <a:rPr lang="en-US" altLang="zh-CN" sz="2400" b="1" dirty="0"/>
                  <a:t>=20 </a:t>
                </a:r>
                <a:r>
                  <a:rPr lang="el-GR" altLang="zh-CN" sz="1800" b="1" dirty="0"/>
                  <a:t>μ</a:t>
                </a:r>
                <a:r>
                  <a:rPr lang="en-US" altLang="zh-CN" sz="1800" b="1" dirty="0"/>
                  <a:t>m</a:t>
                </a:r>
                <a:r>
                  <a:rPr lang="zh-CN" altLang="en-US" sz="2400" b="1" dirty="0"/>
                  <a:t>，   轴的上偏差</a:t>
                </a:r>
                <a:r>
                  <a:rPr lang="en-US" altLang="zh-CN" sz="2400" b="1" dirty="0" err="1"/>
                  <a:t>es</a:t>
                </a:r>
                <a:r>
                  <a:rPr lang="en-US" altLang="zh-CN" sz="2400" b="1" dirty="0"/>
                  <a:t>=0,</a:t>
                </a:r>
                <a:r>
                  <a:rPr lang="zh-CN" altLang="en-US" sz="2400" b="1" dirty="0"/>
                  <a:t>试画出其尺寸公差带图。</a:t>
                </a:r>
                <a:endParaRPr lang="zh-CN" altLang="el-GR" sz="2400" b="1" dirty="0"/>
              </a:p>
            </p:txBody>
          </p:sp>
        </mc:Choice>
        <mc:Fallback xmlns="">
          <p:sp>
            <p:nvSpPr>
              <p:cNvPr id="23558" name="Text Box 6"/>
              <p:cNvSpPr txBox="1">
                <a:spLocks noRot="1" noChangeAspect="1" noMove="1" noResize="1" noEditPoints="1" noAdjustHandles="1" noChangeArrowheads="1" noChangeShapeType="1" noTextEdit="1"/>
              </p:cNvSpPr>
              <p:nvPr/>
            </p:nvSpPr>
            <p:spPr bwMode="auto">
              <a:xfrm>
                <a:off x="588640" y="267730"/>
                <a:ext cx="7727776" cy="1865126"/>
              </a:xfrm>
              <a:prstGeom prst="rect">
                <a:avLst/>
              </a:prstGeom>
              <a:blipFill rotWithShape="1">
                <a:blip r:embed="rId2"/>
                <a:stretch>
                  <a:fillRect l="-1105" t="-1961" b="-3268"/>
                </a:stretch>
              </a:blip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23559" name="Rectangle 7"/>
              <p:cNvSpPr>
                <a:spLocks noChangeArrowheads="1"/>
              </p:cNvSpPr>
              <p:nvPr/>
            </p:nvSpPr>
            <p:spPr bwMode="auto">
              <a:xfrm>
                <a:off x="457200" y="1942653"/>
                <a:ext cx="4800600" cy="1630363"/>
              </a:xfrm>
              <a:prstGeom prst="rect">
                <a:avLst/>
              </a:prstGeom>
              <a:noFill/>
              <a:ln>
                <a:noFill/>
              </a:ln>
              <a:effectLst/>
              <a:extLst>
                <a:ext uri="{909E8E84-426E-40DD-AFC4-6F175D3DCCD1}">
                  <a14:hiddenFill>
                    <a:solidFill>
                      <a:schemeClr val="accent1"/>
                    </a:solidFill>
                  </a14:hiddenFill>
                </a:ext>
                <a:ext uri="{91240B29-F687-4F45-9708-019B960494DF}">
                  <a14:hiddenLine w="38100">
                    <a:solidFill>
                      <a:schemeClr val="tx1"/>
                    </a:solidFill>
                    <a:miter lim="800000"/>
                    <a:headEnd/>
                    <a:tailEnd/>
                  </a14:hiddenLine>
                </a:ext>
                <a:ext uri="{AF507438-7753-43E0-B8FC-AC1667EBCBE1}">
                  <a14:hiddenEffects>
                    <a:effectLst>
                      <a:outerShdw dist="35921" dir="2700000" algn="ctr" rotWithShape="0">
                        <a:schemeClr val="bg2"/>
                      </a:outerShdw>
                    </a:effectLst>
                  </a14:hiddenEffects>
                </a:ext>
              </a:extLst>
            </p:spPr>
            <p:txBody>
              <a:bodyPr>
                <a:spAutoFit/>
              </a:bodyPr>
              <a:lstStyle/>
              <a:p>
                <a:pPr>
                  <a:lnSpc>
                    <a:spcPct val="120000"/>
                  </a:lnSpc>
                </a:pPr>
                <a:r>
                  <a:rPr kumimoji="1" lang="zh-CN" altLang="en-US" sz="2800" b="1" dirty="0">
                    <a:solidFill>
                      <a:srgbClr val="CC00FF"/>
                    </a:solidFill>
                    <a:latin typeface="Times New Roman" pitchFamily="18" charset="0"/>
                  </a:rPr>
                  <a:t>答  案  </a:t>
                </a:r>
                <a:r>
                  <a:rPr kumimoji="1" lang="en-US" altLang="zh-CN" sz="2800" b="1" dirty="0">
                    <a:latin typeface="Times New Roman" pitchFamily="18" charset="0"/>
                    <a:sym typeface="Wingdings" pitchFamily="2" charset="2"/>
                  </a:rPr>
                  <a:t>:</a:t>
                </a:r>
              </a:p>
              <a:p>
                <a:pPr>
                  <a:lnSpc>
                    <a:spcPct val="120000"/>
                  </a:lnSpc>
                </a:pPr>
                <a:r>
                  <a:rPr kumimoji="1" lang="en-US" altLang="zh-CN" sz="2800" b="1" dirty="0">
                    <a:latin typeface="Times New Roman" pitchFamily="18" charset="0"/>
                    <a:sym typeface="Wingdings" pitchFamily="2" charset="2"/>
                  </a:rPr>
                  <a:t>      </a:t>
                </a:r>
                <a:r>
                  <a:rPr kumimoji="1" lang="zh-CN" altLang="en-US" sz="2800" b="1" dirty="0">
                    <a:latin typeface="Times New Roman" pitchFamily="18" charset="0"/>
                    <a:sym typeface="Wingdings" pitchFamily="2" charset="2"/>
                  </a:rPr>
                  <a:t>尺寸公差带图见右图</a:t>
                </a:r>
              </a:p>
              <a:p>
                <a:pPr>
                  <a:lnSpc>
                    <a:spcPct val="120000"/>
                  </a:lnSpc>
                </a:pPr>
                <a:r>
                  <a:rPr kumimoji="1" lang="zh-CN" altLang="en-US" sz="2800" b="1" dirty="0">
                    <a:latin typeface="Times New Roman" pitchFamily="18" charset="0"/>
                    <a:sym typeface="Wingdings" pitchFamily="2" charset="2"/>
                  </a:rPr>
                  <a:t>  （配合代号</a:t>
                </a:r>
                <a14:m>
                  <m:oMath xmlns:m="http://schemas.openxmlformats.org/officeDocument/2006/math">
                    <m:r>
                      <a:rPr kumimoji="1" lang="en-US" altLang="zh-CN" sz="2800" b="1" i="1" dirty="0" smtClean="0">
                        <a:latin typeface="Cambria Math"/>
                        <a:ea typeface="Cambria Math"/>
                        <a:cs typeface="Times New Roman" pitchFamily="18" charset="0"/>
                        <a:sym typeface="Wingdings" pitchFamily="2" charset="2"/>
                      </a:rPr>
                      <m:t>∅</m:t>
                    </m:r>
                  </m:oMath>
                </a14:m>
                <a:r>
                  <a:rPr kumimoji="1" lang="en-US" altLang="zh-CN" sz="2800" b="1" dirty="0">
                    <a:latin typeface="Times New Roman" pitchFamily="18" charset="0"/>
                    <a:cs typeface="Times New Roman" pitchFamily="18" charset="0"/>
                    <a:sym typeface="Wingdings" pitchFamily="2" charset="2"/>
                  </a:rPr>
                  <a:t>30JS7/h6</a:t>
                </a:r>
                <a:r>
                  <a:rPr kumimoji="1" lang="zh-CN" altLang="en-US" sz="2800" b="1" dirty="0">
                    <a:latin typeface="Times New Roman" pitchFamily="18" charset="0"/>
                    <a:sym typeface="Wingdings" pitchFamily="2" charset="2"/>
                  </a:rPr>
                  <a:t>）。</a:t>
                </a:r>
                <a:endParaRPr kumimoji="1" lang="zh-CN" altLang="en-US" sz="2800" b="1" baseline="-25000" dirty="0">
                  <a:latin typeface="Times New Roman" pitchFamily="18" charset="0"/>
                  <a:sym typeface="Wingdings" pitchFamily="2" charset="2"/>
                </a:endParaRPr>
              </a:p>
            </p:txBody>
          </p:sp>
        </mc:Choice>
        <mc:Fallback xmlns="">
          <p:sp>
            <p:nvSpPr>
              <p:cNvPr id="23559" name="Rectangle 7"/>
              <p:cNvSpPr>
                <a:spLocks noRot="1" noChangeAspect="1" noMove="1" noResize="1" noEditPoints="1" noAdjustHandles="1" noChangeArrowheads="1" noChangeShapeType="1" noTextEdit="1"/>
              </p:cNvSpPr>
              <p:nvPr/>
            </p:nvSpPr>
            <p:spPr bwMode="auto">
              <a:xfrm>
                <a:off x="457200" y="1942653"/>
                <a:ext cx="4800600" cy="1630363"/>
              </a:xfrm>
              <a:prstGeom prst="rect">
                <a:avLst/>
              </a:prstGeom>
              <a:blipFill rotWithShape="1">
                <a:blip r:embed="rId3"/>
                <a:stretch>
                  <a:fillRect l="-2538" t="-2622" b="-7865"/>
                </a:stretch>
              </a:blip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zh-CN" altLang="en-US">
                    <a:noFill/>
                  </a:rPr>
                  <a:t> </a:t>
                </a:r>
              </a:p>
            </p:txBody>
          </p:sp>
        </mc:Fallback>
      </mc:AlternateContent>
      <p:grpSp>
        <p:nvGrpSpPr>
          <p:cNvPr id="23573" name="Group 21"/>
          <p:cNvGrpSpPr>
            <a:grpSpLocks/>
          </p:cNvGrpSpPr>
          <p:nvPr/>
        </p:nvGrpSpPr>
        <p:grpSpPr bwMode="auto">
          <a:xfrm>
            <a:off x="5442086" y="1524062"/>
            <a:ext cx="3054350" cy="2012950"/>
            <a:chOff x="3360" y="912"/>
            <a:chExt cx="1924" cy="1268"/>
          </a:xfrm>
        </p:grpSpPr>
        <p:grpSp>
          <p:nvGrpSpPr>
            <p:cNvPr id="13320" name="Group 20"/>
            <p:cNvGrpSpPr>
              <a:grpSpLocks/>
            </p:cNvGrpSpPr>
            <p:nvPr/>
          </p:nvGrpSpPr>
          <p:grpSpPr bwMode="auto">
            <a:xfrm>
              <a:off x="3360" y="912"/>
              <a:ext cx="1924" cy="1008"/>
              <a:chOff x="3360" y="912"/>
              <a:chExt cx="1924" cy="1008"/>
            </a:xfrm>
          </p:grpSpPr>
          <p:sp>
            <p:nvSpPr>
              <p:cNvPr id="13322" name="Rectangle 10"/>
              <p:cNvSpPr>
                <a:spLocks noChangeArrowheads="1"/>
              </p:cNvSpPr>
              <p:nvPr/>
            </p:nvSpPr>
            <p:spPr bwMode="auto">
              <a:xfrm>
                <a:off x="4224" y="1056"/>
                <a:ext cx="384" cy="576"/>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zh-CN" sz="2400" i="1"/>
                  <a:t>T</a:t>
                </a:r>
                <a:r>
                  <a:rPr lang="en-US" altLang="zh-CN" sz="1800" b="1" i="1" baseline="-25000"/>
                  <a:t>D</a:t>
                </a:r>
              </a:p>
            </p:txBody>
          </p:sp>
          <p:sp>
            <p:nvSpPr>
              <p:cNvPr id="13323" name="Text Box 11"/>
              <p:cNvSpPr txBox="1">
                <a:spLocks noChangeArrowheads="1"/>
              </p:cNvSpPr>
              <p:nvPr/>
            </p:nvSpPr>
            <p:spPr bwMode="auto">
              <a:xfrm>
                <a:off x="4602" y="912"/>
                <a:ext cx="682"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r>
                  <a:rPr lang="en-US" altLang="zh-CN" sz="1800" b="1"/>
                  <a:t>+0.010</a:t>
                </a:r>
              </a:p>
            </p:txBody>
          </p:sp>
          <p:sp>
            <p:nvSpPr>
              <p:cNvPr id="13324" name="Text Box 12"/>
              <p:cNvSpPr txBox="1">
                <a:spLocks noChangeArrowheads="1"/>
              </p:cNvSpPr>
              <p:nvPr/>
            </p:nvSpPr>
            <p:spPr bwMode="auto">
              <a:xfrm>
                <a:off x="4602" y="1488"/>
                <a:ext cx="682"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r>
                  <a:rPr lang="en-US" altLang="zh-CN" sz="1800" b="1"/>
                  <a:t>-0.010</a:t>
                </a:r>
              </a:p>
            </p:txBody>
          </p:sp>
          <p:sp>
            <p:nvSpPr>
              <p:cNvPr id="13325" name="Line 13"/>
              <p:cNvSpPr>
                <a:spLocks noChangeShapeType="1"/>
              </p:cNvSpPr>
              <p:nvPr/>
            </p:nvSpPr>
            <p:spPr bwMode="auto">
              <a:xfrm>
                <a:off x="3546" y="1344"/>
                <a:ext cx="1104"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3326" name="Rectangle 14"/>
              <p:cNvSpPr>
                <a:spLocks noChangeArrowheads="1"/>
              </p:cNvSpPr>
              <p:nvPr/>
            </p:nvSpPr>
            <p:spPr bwMode="auto">
              <a:xfrm>
                <a:off x="3738" y="1344"/>
                <a:ext cx="384" cy="336"/>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zh-CN" sz="1800"/>
                  <a:t>T</a:t>
                </a:r>
                <a:r>
                  <a:rPr lang="en-US" altLang="zh-CN" sz="1800" baseline="-25000"/>
                  <a:t>d</a:t>
                </a:r>
              </a:p>
            </p:txBody>
          </p:sp>
          <p:sp>
            <p:nvSpPr>
              <p:cNvPr id="13327" name="Text Box 15"/>
              <p:cNvSpPr txBox="1">
                <a:spLocks noChangeArrowheads="1"/>
              </p:cNvSpPr>
              <p:nvPr/>
            </p:nvSpPr>
            <p:spPr bwMode="auto">
              <a:xfrm>
                <a:off x="3748" y="1641"/>
                <a:ext cx="524"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r>
                  <a:rPr lang="en-US" altLang="zh-CN" sz="1800" b="1" dirty="0"/>
                  <a:t>-0.013</a:t>
                </a:r>
              </a:p>
            </p:txBody>
          </p:sp>
          <p:sp>
            <p:nvSpPr>
              <p:cNvPr id="13328" name="Text Box 16"/>
              <p:cNvSpPr txBox="1">
                <a:spLocks noChangeArrowheads="1"/>
              </p:cNvSpPr>
              <p:nvPr/>
            </p:nvSpPr>
            <p:spPr bwMode="auto">
              <a:xfrm>
                <a:off x="3360" y="1225"/>
                <a:ext cx="196"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r>
                  <a:rPr lang="en-US" altLang="zh-CN" sz="1800" b="1"/>
                  <a:t>0</a:t>
                </a:r>
              </a:p>
            </p:txBody>
          </p:sp>
          <p:sp>
            <p:nvSpPr>
              <p:cNvPr id="13329" name="Line 17"/>
              <p:cNvSpPr>
                <a:spLocks noChangeShapeType="1"/>
              </p:cNvSpPr>
              <p:nvPr/>
            </p:nvSpPr>
            <p:spPr bwMode="auto">
              <a:xfrm flipV="1">
                <a:off x="3652" y="1344"/>
                <a:ext cx="0" cy="576"/>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mc:AlternateContent xmlns:mc="http://schemas.openxmlformats.org/markup-compatibility/2006" xmlns:a14="http://schemas.microsoft.com/office/drawing/2010/main">
            <mc:Choice Requires="a14">
              <p:sp>
                <p:nvSpPr>
                  <p:cNvPr id="13330" name="Text Box 18"/>
                  <p:cNvSpPr txBox="1">
                    <a:spLocks noChangeArrowheads="1"/>
                  </p:cNvSpPr>
                  <p:nvPr/>
                </p:nvSpPr>
                <p:spPr bwMode="auto">
                  <a:xfrm rot="-5400000">
                    <a:off x="3270" y="1476"/>
                    <a:ext cx="513" cy="250"/>
                  </a:xfrm>
                  <a:prstGeom prst="rect">
                    <a:avLst/>
                  </a:prstGeom>
                  <a:noFill/>
                  <a:ln>
                    <a:noFill/>
                  </a:ln>
                  <a:effectLst/>
                  <a:extLst>
                    <a:ext uri="{909E8E84-426E-40DD-AFC4-6F175D3DCCD1}">
                      <a14:hiddenFill>
                        <a:solidFill>
                          <a:schemeClr val="accent1"/>
                        </a:solidFill>
                      </a14:hiddenFill>
                    </a:ext>
                    <a:ext uri="{91240B29-F687-4F45-9708-019B960494DF}">
                      <a14:hiddenLine w="9525">
                        <a:solidFill>
                          <a:schemeClr val="tx1"/>
                        </a:solidFill>
                        <a:miter lim="800000"/>
                        <a:headEnd/>
                        <a:tailEnd/>
                      </a14:hiddenLine>
                    </a:ext>
                    <a:ext uri="{AF507438-7753-43E0-B8FC-AC1667EBCBE1}">
                      <a14:hiddenEffects>
                        <a:effectLst>
                          <a:outerShdw dist="35921" dir="2700000" algn="ctr" rotWithShape="0">
                            <a:schemeClr val="bg2"/>
                          </a:outerShdw>
                        </a:effectLst>
                      </a14:hiddenEffects>
                    </a:ext>
                  </a:extLst>
                </p:spPr>
                <p:txBody>
                  <a:bodyPr>
                    <a:spAutoFit/>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14:m>
                      <m:oMath xmlns:m="http://schemas.openxmlformats.org/officeDocument/2006/math">
                        <m:r>
                          <a:rPr lang="en-US" altLang="zh-CN" sz="2000" b="1" i="1" dirty="0" smtClean="0">
                            <a:latin typeface="Cambria Math"/>
                            <a:ea typeface="Cambria Math"/>
                            <a:cs typeface="Arial" charset="0"/>
                          </a:rPr>
                          <m:t>∅</m:t>
                        </m:r>
                      </m:oMath>
                    </a14:m>
                    <a:r>
                      <a:rPr lang="en-US" altLang="zh-CN" sz="2000" b="1" dirty="0"/>
                      <a:t>30</a:t>
                    </a:r>
                  </a:p>
                </p:txBody>
              </p:sp>
            </mc:Choice>
            <mc:Fallback xmlns="">
              <p:sp>
                <p:nvSpPr>
                  <p:cNvPr id="13330" name="Text Box 18"/>
                  <p:cNvSpPr txBox="1">
                    <a:spLocks noRot="1" noChangeAspect="1" noMove="1" noResize="1" noEditPoints="1" noAdjustHandles="1" noChangeArrowheads="1" noChangeShapeType="1" noTextEdit="1"/>
                  </p:cNvSpPr>
                  <p:nvPr/>
                </p:nvSpPr>
                <p:spPr bwMode="auto">
                  <a:xfrm rot="-5400000">
                    <a:off x="3270" y="1476"/>
                    <a:ext cx="513" cy="250"/>
                  </a:xfrm>
                  <a:prstGeom prst="rect">
                    <a:avLst/>
                  </a:prstGeom>
                  <a:blipFill rotWithShape="1">
                    <a:blip r:embed="rId4"/>
                    <a:stretch>
                      <a:fillRect l="-6154" r="-29231" b="-746"/>
                    </a:stretch>
                  </a:blip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zh-CN" altLang="en-US">
                        <a:noFill/>
                      </a:rPr>
                      <a:t> </a:t>
                    </a:r>
                  </a:p>
                </p:txBody>
              </p:sp>
            </mc:Fallback>
          </mc:AlternateContent>
        </p:grpSp>
        <p:sp>
          <p:nvSpPr>
            <p:cNvPr id="13321" name="Text Box 19"/>
            <p:cNvSpPr txBox="1">
              <a:spLocks noChangeArrowheads="1"/>
            </p:cNvSpPr>
            <p:nvPr/>
          </p:nvSpPr>
          <p:spPr bwMode="auto">
            <a:xfrm>
              <a:off x="3552" y="1968"/>
              <a:ext cx="1584" cy="2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r>
                <a:rPr lang="zh-CN" altLang="en-US" sz="1600" b="1"/>
                <a:t>图 作业题</a:t>
              </a:r>
              <a:r>
                <a:rPr lang="en-US" altLang="zh-CN" sz="1600" b="1"/>
                <a:t>3</a:t>
              </a:r>
              <a:r>
                <a:rPr lang="zh-CN" altLang="en-US" sz="1600" b="1"/>
                <a:t>尺寸公差带图</a:t>
              </a:r>
            </a:p>
          </p:txBody>
        </p:sp>
      </p:grpSp>
      <p:sp>
        <p:nvSpPr>
          <p:cNvPr id="23574" name="Text Box 22"/>
          <p:cNvSpPr txBox="1">
            <a:spLocks noChangeArrowheads="1"/>
          </p:cNvSpPr>
          <p:nvPr/>
        </p:nvSpPr>
        <p:spPr bwMode="auto">
          <a:xfrm>
            <a:off x="624644" y="3563290"/>
            <a:ext cx="7871792" cy="13778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342900" indent="-342900"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lnSpc>
                <a:spcPct val="120000"/>
              </a:lnSpc>
            </a:pPr>
            <a:r>
              <a:rPr lang="en-US" altLang="zh-CN" sz="2400" b="1" dirty="0"/>
              <a:t>4. </a:t>
            </a:r>
            <a:r>
              <a:rPr lang="zh-CN" altLang="en-US" sz="2400" b="1" dirty="0"/>
              <a:t>若已知某零件的公称尺寸为</a:t>
            </a:r>
            <a:r>
              <a:rPr lang="en-US" altLang="zh-CN" sz="2400" b="1" dirty="0">
                <a:cs typeface="Arial" charset="0"/>
              </a:rPr>
              <a:t>¢50mm,</a:t>
            </a:r>
            <a:r>
              <a:rPr lang="zh-CN" altLang="en-US" sz="2400" b="1" dirty="0">
                <a:cs typeface="Arial" charset="0"/>
              </a:rPr>
              <a:t>试用计算法确定</a:t>
            </a:r>
            <a:r>
              <a:rPr lang="en-US" altLang="zh-CN" sz="2400" b="1" dirty="0">
                <a:cs typeface="Arial" charset="0"/>
              </a:rPr>
              <a:t>IT7</a:t>
            </a:r>
            <a:r>
              <a:rPr lang="zh-CN" altLang="en-US" sz="2400" b="1" dirty="0" smtClean="0">
                <a:cs typeface="Arial" charset="0"/>
              </a:rPr>
              <a:t>和 </a:t>
            </a:r>
            <a:r>
              <a:rPr lang="en-US" altLang="zh-CN" sz="2400" b="1" dirty="0">
                <a:cs typeface="Arial" charset="0"/>
              </a:rPr>
              <a:t>IT8</a:t>
            </a:r>
            <a:r>
              <a:rPr lang="zh-CN" altLang="en-US" sz="2400" b="1" dirty="0">
                <a:cs typeface="Arial" charset="0"/>
              </a:rPr>
              <a:t>的标准公差值，并按优先数系插入法求</a:t>
            </a:r>
            <a:r>
              <a:rPr lang="en-US" altLang="zh-CN" sz="2400" b="1" dirty="0">
                <a:cs typeface="Arial" charset="0"/>
              </a:rPr>
              <a:t>IT7.5</a:t>
            </a:r>
            <a:r>
              <a:rPr lang="zh-CN" altLang="en-US" sz="2400" b="1" dirty="0">
                <a:cs typeface="Arial" charset="0"/>
              </a:rPr>
              <a:t>、</a:t>
            </a:r>
            <a:r>
              <a:rPr lang="en-US" altLang="zh-CN" sz="2400" b="1" dirty="0" smtClean="0">
                <a:cs typeface="Arial" charset="0"/>
              </a:rPr>
              <a:t>IT8.5</a:t>
            </a:r>
            <a:r>
              <a:rPr lang="zh-CN" altLang="en-US" sz="2400" b="1" dirty="0" smtClean="0">
                <a:cs typeface="Arial" charset="0"/>
              </a:rPr>
              <a:t>和 </a:t>
            </a:r>
            <a:r>
              <a:rPr lang="en-US" altLang="zh-CN" sz="2400" b="1" dirty="0">
                <a:cs typeface="Arial" charset="0"/>
              </a:rPr>
              <a:t>IT7.25</a:t>
            </a:r>
            <a:r>
              <a:rPr lang="zh-CN" altLang="en-US" sz="2400" b="1" dirty="0">
                <a:cs typeface="Arial" charset="0"/>
              </a:rPr>
              <a:t>、</a:t>
            </a:r>
            <a:r>
              <a:rPr lang="en-US" altLang="zh-CN" sz="2400" b="1" dirty="0">
                <a:cs typeface="Arial" charset="0"/>
              </a:rPr>
              <a:t>IT8.25 </a:t>
            </a:r>
            <a:r>
              <a:rPr lang="zh-CN" altLang="en-US" sz="2400" b="1" dirty="0">
                <a:cs typeface="Arial" charset="0"/>
              </a:rPr>
              <a:t>公称值。</a:t>
            </a:r>
            <a:endParaRPr lang="el-GR" altLang="zh-CN" sz="2400" b="1" dirty="0"/>
          </a:p>
        </p:txBody>
      </p:sp>
      <p:sp>
        <p:nvSpPr>
          <p:cNvPr id="23575" name="Rectangle 23"/>
          <p:cNvSpPr>
            <a:spLocks noChangeArrowheads="1"/>
          </p:cNvSpPr>
          <p:nvPr/>
        </p:nvSpPr>
        <p:spPr bwMode="auto">
          <a:xfrm>
            <a:off x="539080" y="4885534"/>
            <a:ext cx="7669324" cy="149579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nSpc>
                <a:spcPct val="120000"/>
              </a:lnSpc>
            </a:pPr>
            <a:r>
              <a:rPr kumimoji="1" lang="zh-CN" altLang="en-US" sz="2800" b="1" dirty="0">
                <a:solidFill>
                  <a:srgbClr val="CC00FF"/>
                </a:solidFill>
                <a:latin typeface="Times New Roman" pitchFamily="18" charset="0"/>
              </a:rPr>
              <a:t>答  案  </a:t>
            </a:r>
            <a:r>
              <a:rPr kumimoji="1" lang="en-US" altLang="zh-CN" sz="2800" b="1" dirty="0">
                <a:latin typeface="Times New Roman" pitchFamily="18" charset="0"/>
                <a:sym typeface="Wingdings" pitchFamily="2" charset="2"/>
              </a:rPr>
              <a:t>: IT7=25</a:t>
            </a:r>
            <a:r>
              <a:rPr kumimoji="1" lang="el-GR" altLang="zh-CN" sz="2800" b="1" dirty="0">
                <a:latin typeface="Times New Roman" pitchFamily="18" charset="0"/>
                <a:cs typeface="Times New Roman" pitchFamily="18" charset="0"/>
                <a:sym typeface="Wingdings" pitchFamily="2" charset="2"/>
              </a:rPr>
              <a:t>μ</a:t>
            </a:r>
            <a:r>
              <a:rPr kumimoji="1" lang="en-US" altLang="zh-CN" sz="2800" b="1" dirty="0">
                <a:latin typeface="Times New Roman" pitchFamily="18" charset="0"/>
                <a:cs typeface="Times New Roman" pitchFamily="18" charset="0"/>
                <a:sym typeface="Wingdings" pitchFamily="2" charset="2"/>
              </a:rPr>
              <a:t>m</a:t>
            </a:r>
            <a:r>
              <a:rPr kumimoji="1" lang="en-US" altLang="zh-CN" sz="2800" b="1" dirty="0" smtClean="0">
                <a:latin typeface="Times New Roman" pitchFamily="18" charset="0"/>
                <a:cs typeface="Times New Roman" pitchFamily="18" charset="0"/>
                <a:sym typeface="Wingdings" pitchFamily="2" charset="2"/>
              </a:rPr>
              <a:t>, IT8=39 </a:t>
            </a:r>
            <a:r>
              <a:rPr kumimoji="1" lang="el-GR" altLang="zh-CN" sz="1800" b="1" dirty="0">
                <a:sym typeface="Wingdings" pitchFamily="2" charset="2"/>
              </a:rPr>
              <a:t>μ</a:t>
            </a:r>
            <a:r>
              <a:rPr kumimoji="1" lang="en-US" altLang="zh-CN" sz="2800" b="1" dirty="0">
                <a:latin typeface="Times New Roman" pitchFamily="18" charset="0"/>
                <a:cs typeface="Times New Roman" pitchFamily="18" charset="0"/>
                <a:sym typeface="Wingdings" pitchFamily="2" charset="2"/>
              </a:rPr>
              <a:t> </a:t>
            </a:r>
            <a:r>
              <a:rPr kumimoji="1" lang="en-US" altLang="zh-CN" sz="2400" b="1" dirty="0" smtClean="0">
                <a:sym typeface="Wingdings" pitchFamily="2" charset="2"/>
              </a:rPr>
              <a:t>m( </a:t>
            </a:r>
            <a:r>
              <a:rPr kumimoji="1" lang="en-US" altLang="zh-CN" sz="2400" b="1" i="1" dirty="0" smtClean="0">
                <a:sym typeface="Wingdings" pitchFamily="2" charset="2"/>
              </a:rPr>
              <a:t>D</a:t>
            </a:r>
            <a:r>
              <a:rPr kumimoji="1" lang="en-US" altLang="zh-CN" sz="2400" b="1" dirty="0" smtClean="0">
                <a:sym typeface="Wingdings" pitchFamily="2" charset="2"/>
              </a:rPr>
              <a:t>=38.73mm,</a:t>
            </a:r>
          </a:p>
          <a:p>
            <a:pPr>
              <a:lnSpc>
                <a:spcPct val="120000"/>
              </a:lnSpc>
            </a:pPr>
            <a:r>
              <a:rPr kumimoji="1" lang="en-US" altLang="zh-CN" sz="2400" b="1" i="1" dirty="0">
                <a:latin typeface="Dotum" pitchFamily="34" charset="-127"/>
                <a:ea typeface="Dotum" pitchFamily="34" charset="-127"/>
                <a:cs typeface="Arial Unicode MS" pitchFamily="34" charset="-122"/>
                <a:sym typeface="Wingdings" pitchFamily="2" charset="2"/>
              </a:rPr>
              <a:t> </a:t>
            </a:r>
            <a:r>
              <a:rPr kumimoji="1" lang="en-US" altLang="zh-CN" sz="2400" b="1" i="1" dirty="0" smtClean="0">
                <a:latin typeface="Dotum" pitchFamily="34" charset="-127"/>
                <a:ea typeface="Dotum" pitchFamily="34" charset="-127"/>
                <a:cs typeface="Arial Unicode MS" pitchFamily="34" charset="-122"/>
                <a:sym typeface="Wingdings" pitchFamily="2" charset="2"/>
              </a:rPr>
              <a:t> i </a:t>
            </a:r>
            <a:r>
              <a:rPr kumimoji="1" lang="en-US" altLang="zh-CN" sz="2400" b="1" i="1" dirty="0" smtClean="0">
                <a:sym typeface="Wingdings" pitchFamily="2" charset="2"/>
              </a:rPr>
              <a:t>=</a:t>
            </a:r>
            <a:r>
              <a:rPr kumimoji="1" lang="en-US" altLang="zh-CN" sz="2400" b="1" i="1" dirty="0">
                <a:sym typeface="Wingdings" pitchFamily="2" charset="2"/>
              </a:rPr>
              <a:t>1.56</a:t>
            </a:r>
            <a:r>
              <a:rPr kumimoji="1" lang="en-US" altLang="zh-CN" sz="1800" dirty="0">
                <a:sym typeface="Wingdings" pitchFamily="2" charset="2"/>
              </a:rPr>
              <a:t> </a:t>
            </a:r>
            <a:r>
              <a:rPr kumimoji="1" lang="el-GR" altLang="zh-CN" sz="2400" b="1" dirty="0">
                <a:sym typeface="Wingdings" pitchFamily="2" charset="2"/>
              </a:rPr>
              <a:t>μ</a:t>
            </a:r>
            <a:r>
              <a:rPr kumimoji="1" lang="en-US" altLang="zh-CN" sz="2400" b="1" dirty="0">
                <a:sym typeface="Wingdings" pitchFamily="2" charset="2"/>
              </a:rPr>
              <a:t>m</a:t>
            </a:r>
            <a:r>
              <a:rPr kumimoji="1" lang="en-US" altLang="zh-CN" sz="2400" b="1" dirty="0" smtClean="0">
                <a:sym typeface="Wingdings" pitchFamily="2" charset="2"/>
              </a:rPr>
              <a:t>);  IT7.5=31</a:t>
            </a:r>
            <a:r>
              <a:rPr kumimoji="1" lang="el-GR" altLang="zh-CN" sz="2400" b="1" dirty="0">
                <a:sym typeface="Wingdings" pitchFamily="2" charset="2"/>
              </a:rPr>
              <a:t>μ</a:t>
            </a:r>
            <a:r>
              <a:rPr kumimoji="1" lang="en-US" altLang="zh-CN" sz="2400" b="1" dirty="0">
                <a:sym typeface="Wingdings" pitchFamily="2" charset="2"/>
              </a:rPr>
              <a:t>m</a:t>
            </a:r>
            <a:r>
              <a:rPr kumimoji="1" lang="en-US" altLang="zh-CN" sz="2400" b="1" dirty="0" smtClean="0">
                <a:sym typeface="Wingdings" pitchFamily="2" charset="2"/>
              </a:rPr>
              <a:t>, IT8.5=49 </a:t>
            </a:r>
            <a:r>
              <a:rPr kumimoji="1" lang="el-GR" altLang="zh-CN" sz="2400" b="1" dirty="0">
                <a:sym typeface="Wingdings" pitchFamily="2" charset="2"/>
              </a:rPr>
              <a:t>μ</a:t>
            </a:r>
            <a:r>
              <a:rPr kumimoji="1" lang="en-US" altLang="zh-CN" sz="2400" b="1" dirty="0">
                <a:sym typeface="Wingdings" pitchFamily="2" charset="2"/>
              </a:rPr>
              <a:t>m, </a:t>
            </a:r>
            <a:endParaRPr kumimoji="1" lang="en-US" altLang="zh-CN" sz="2400" b="1" dirty="0" smtClean="0">
              <a:sym typeface="Wingdings" pitchFamily="2" charset="2"/>
            </a:endParaRPr>
          </a:p>
          <a:p>
            <a:pPr>
              <a:lnSpc>
                <a:spcPct val="120000"/>
              </a:lnSpc>
            </a:pPr>
            <a:r>
              <a:rPr kumimoji="1" lang="en-US" altLang="zh-CN" sz="2400" b="1" dirty="0">
                <a:sym typeface="Wingdings" pitchFamily="2" charset="2"/>
              </a:rPr>
              <a:t> </a:t>
            </a:r>
            <a:r>
              <a:rPr kumimoji="1" lang="en-US" altLang="zh-CN" sz="2400" b="1" dirty="0" smtClean="0">
                <a:sym typeface="Wingdings" pitchFamily="2" charset="2"/>
              </a:rPr>
              <a:t>  IT7.25=23</a:t>
            </a:r>
            <a:r>
              <a:rPr kumimoji="1" lang="el-GR" altLang="zh-CN" sz="2400" b="1" dirty="0">
                <a:sym typeface="Wingdings" pitchFamily="2" charset="2"/>
              </a:rPr>
              <a:t>μ</a:t>
            </a:r>
            <a:r>
              <a:rPr kumimoji="1" lang="en-US" altLang="zh-CN" sz="2400" b="1" dirty="0" smtClean="0">
                <a:sym typeface="Wingdings" pitchFamily="2" charset="2"/>
              </a:rPr>
              <a:t>m,  IT8.25=44</a:t>
            </a:r>
            <a:r>
              <a:rPr kumimoji="1" lang="el-GR" altLang="zh-CN" sz="2400" b="1" dirty="0">
                <a:sym typeface="Wingdings" pitchFamily="2" charset="2"/>
              </a:rPr>
              <a:t>μ</a:t>
            </a:r>
            <a:r>
              <a:rPr kumimoji="1" lang="en-US" altLang="zh-CN" sz="2400" b="1" dirty="0">
                <a:sym typeface="Wingdings" pitchFamily="2" charset="2"/>
              </a:rPr>
              <a:t>m</a:t>
            </a:r>
            <a:r>
              <a:rPr kumimoji="1" lang="zh-CN" altLang="en-US" sz="2400" b="1" dirty="0">
                <a:sym typeface="Wingdings" pitchFamily="2" charset="2"/>
              </a:rPr>
              <a:t>。</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23558"/>
                                        </p:tgtEl>
                                        <p:attrNameLst>
                                          <p:attrName>style.visibility</p:attrName>
                                        </p:attrNameLst>
                                      </p:cBhvr>
                                      <p:to>
                                        <p:strVal val="visible"/>
                                      </p:to>
                                    </p:set>
                                    <p:animEffect transition="in" filter="blinds(horizontal)">
                                      <p:cBhvr>
                                        <p:cTn id="7" dur="500"/>
                                        <p:tgtEl>
                                          <p:spTgt spid="23558"/>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23559"/>
                                        </p:tgtEl>
                                        <p:attrNameLst>
                                          <p:attrName>style.visibility</p:attrName>
                                        </p:attrNameLst>
                                      </p:cBhvr>
                                      <p:to>
                                        <p:strVal val="visible"/>
                                      </p:to>
                                    </p:set>
                                    <p:animEffect transition="in" filter="wipe(left)">
                                      <p:cBhvr>
                                        <p:cTn id="12" dur="3000"/>
                                        <p:tgtEl>
                                          <p:spTgt spid="23559"/>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 presetClass="entr" presetSubtype="2" fill="hold" nodeType="clickEffect">
                                  <p:stCondLst>
                                    <p:cond delay="0"/>
                                  </p:stCondLst>
                                  <p:childTnLst>
                                    <p:set>
                                      <p:cBhvr>
                                        <p:cTn id="16" dur="1" fill="hold">
                                          <p:stCondLst>
                                            <p:cond delay="0"/>
                                          </p:stCondLst>
                                        </p:cTn>
                                        <p:tgtEl>
                                          <p:spTgt spid="23573"/>
                                        </p:tgtEl>
                                        <p:attrNameLst>
                                          <p:attrName>style.visibility</p:attrName>
                                        </p:attrNameLst>
                                      </p:cBhvr>
                                      <p:to>
                                        <p:strVal val="visible"/>
                                      </p:to>
                                    </p:set>
                                    <p:anim calcmode="lin" valueType="num">
                                      <p:cBhvr additive="base">
                                        <p:cTn id="17" dur="500" fill="hold"/>
                                        <p:tgtEl>
                                          <p:spTgt spid="23573"/>
                                        </p:tgtEl>
                                        <p:attrNameLst>
                                          <p:attrName>ppt_x</p:attrName>
                                        </p:attrNameLst>
                                      </p:cBhvr>
                                      <p:tavLst>
                                        <p:tav tm="0">
                                          <p:val>
                                            <p:strVal val="1+#ppt_w/2"/>
                                          </p:val>
                                        </p:tav>
                                        <p:tav tm="100000">
                                          <p:val>
                                            <p:strVal val="#ppt_x"/>
                                          </p:val>
                                        </p:tav>
                                      </p:tavLst>
                                    </p:anim>
                                    <p:anim calcmode="lin" valueType="num">
                                      <p:cBhvr additive="base">
                                        <p:cTn id="18" dur="500" fill="hold"/>
                                        <p:tgtEl>
                                          <p:spTgt spid="23573"/>
                                        </p:tgtEl>
                                        <p:attrNameLst>
                                          <p:attrName>ppt_y</p:attrName>
                                        </p:attrNameLst>
                                      </p:cBhvr>
                                      <p:tavLst>
                                        <p:tav tm="0">
                                          <p:val>
                                            <p:strVal val="#ppt_y"/>
                                          </p:val>
                                        </p:tav>
                                        <p:tav tm="100000">
                                          <p:val>
                                            <p:strVal val="#ppt_y"/>
                                          </p:val>
                                        </p:tav>
                                      </p:tavLst>
                                    </p:anim>
                                  </p:childTnLst>
                                </p:cTn>
                              </p:par>
                            </p:childTnLst>
                          </p:cTn>
                        </p:par>
                      </p:childTnLst>
                    </p:cTn>
                  </p:par>
                  <p:par>
                    <p:cTn id="19" fill="hold" nodeType="clickPar">
                      <p:stCondLst>
                        <p:cond delay="indefinite"/>
                      </p:stCondLst>
                      <p:childTnLst>
                        <p:par>
                          <p:cTn id="20" fill="hold" nodeType="withGroup">
                            <p:stCondLst>
                              <p:cond delay="0"/>
                            </p:stCondLst>
                            <p:childTnLst>
                              <p:par>
                                <p:cTn id="21" presetID="3" presetClass="entr" presetSubtype="10" fill="hold" grpId="0" nodeType="clickEffect">
                                  <p:stCondLst>
                                    <p:cond delay="0"/>
                                  </p:stCondLst>
                                  <p:childTnLst>
                                    <p:set>
                                      <p:cBhvr>
                                        <p:cTn id="22" dur="1" fill="hold">
                                          <p:stCondLst>
                                            <p:cond delay="0"/>
                                          </p:stCondLst>
                                        </p:cTn>
                                        <p:tgtEl>
                                          <p:spTgt spid="23574"/>
                                        </p:tgtEl>
                                        <p:attrNameLst>
                                          <p:attrName>style.visibility</p:attrName>
                                        </p:attrNameLst>
                                      </p:cBhvr>
                                      <p:to>
                                        <p:strVal val="visible"/>
                                      </p:to>
                                    </p:set>
                                    <p:animEffect transition="in" filter="blinds(horizontal)">
                                      <p:cBhvr>
                                        <p:cTn id="23" dur="500"/>
                                        <p:tgtEl>
                                          <p:spTgt spid="23574"/>
                                        </p:tgtEl>
                                      </p:cBhvr>
                                    </p:animEffect>
                                  </p:childTnLst>
                                </p:cTn>
                              </p:par>
                            </p:childTnLst>
                          </p:cTn>
                        </p:par>
                      </p:childTnLst>
                    </p:cTn>
                  </p:par>
                  <p:par>
                    <p:cTn id="24" fill="hold" nodeType="clickPar">
                      <p:stCondLst>
                        <p:cond delay="indefinite"/>
                      </p:stCondLst>
                      <p:childTnLst>
                        <p:par>
                          <p:cTn id="25" fill="hold" nodeType="withGroup">
                            <p:stCondLst>
                              <p:cond delay="0"/>
                            </p:stCondLst>
                            <p:childTnLst>
                              <p:par>
                                <p:cTn id="26" presetID="22" presetClass="entr" presetSubtype="8" fill="hold" grpId="0" nodeType="clickEffect">
                                  <p:stCondLst>
                                    <p:cond delay="0"/>
                                  </p:stCondLst>
                                  <p:childTnLst>
                                    <p:set>
                                      <p:cBhvr>
                                        <p:cTn id="27" dur="1" fill="hold">
                                          <p:stCondLst>
                                            <p:cond delay="0"/>
                                          </p:stCondLst>
                                        </p:cTn>
                                        <p:tgtEl>
                                          <p:spTgt spid="23575"/>
                                        </p:tgtEl>
                                        <p:attrNameLst>
                                          <p:attrName>style.visibility</p:attrName>
                                        </p:attrNameLst>
                                      </p:cBhvr>
                                      <p:to>
                                        <p:strVal val="visible"/>
                                      </p:to>
                                    </p:set>
                                    <p:animEffect transition="in" filter="wipe(left)">
                                      <p:cBhvr>
                                        <p:cTn id="28" dur="3000"/>
                                        <p:tgtEl>
                                          <p:spTgt spid="235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58" grpId="0"/>
      <p:bldP spid="23559" grpId="0"/>
      <p:bldP spid="23574" grpId="0"/>
      <p:bldP spid="2357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灯片编号占位符 4"/>
          <p:cNvSpPr>
            <a:spLocks noGrp="1"/>
          </p:cNvSpPr>
          <p:nvPr>
            <p:ph type="sldNum" sz="quarter" idx="12"/>
          </p:nvPr>
        </p:nvSpPr>
        <p:spPr>
          <a:noFill/>
        </p:spPr>
        <p:txBody>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fld id="{1852B575-643A-4B8F-ACA2-A189E2700636}" type="slidenum">
              <a:rPr lang="en-US" altLang="zh-CN" sz="1400" smtClean="0"/>
              <a:pPr eaLnBrk="1" hangingPunct="1"/>
              <a:t>13</a:t>
            </a:fld>
            <a:endParaRPr lang="en-US" altLang="zh-CN" sz="1400" smtClean="0"/>
          </a:p>
        </p:txBody>
      </p:sp>
      <p:sp>
        <p:nvSpPr>
          <p:cNvPr id="24597" name="Text Box 21"/>
          <p:cNvSpPr txBox="1">
            <a:spLocks noChangeArrowheads="1"/>
          </p:cNvSpPr>
          <p:nvPr/>
        </p:nvSpPr>
        <p:spPr bwMode="auto">
          <a:xfrm>
            <a:off x="228600" y="228600"/>
            <a:ext cx="8229600" cy="9794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342900" indent="-342900"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lnSpc>
                <a:spcPct val="120000"/>
              </a:lnSpc>
            </a:pPr>
            <a:r>
              <a:rPr lang="en-US" altLang="zh-CN" sz="2400" b="1" dirty="0"/>
              <a:t>5. </a:t>
            </a:r>
            <a:r>
              <a:rPr lang="zh-CN" altLang="en-US" sz="2400" b="1" dirty="0"/>
              <a:t>已知两钟轴，其中</a:t>
            </a:r>
            <a:r>
              <a:rPr lang="en-US" altLang="zh-CN" sz="2400" b="1" i="1" dirty="0"/>
              <a:t>d</a:t>
            </a:r>
            <a:r>
              <a:rPr lang="en-US" altLang="zh-CN" sz="2400" b="1" baseline="-25000" dirty="0"/>
              <a:t>1</a:t>
            </a:r>
            <a:r>
              <a:rPr lang="en-US" altLang="zh-CN" sz="2400" b="1" i="1" dirty="0"/>
              <a:t>=</a:t>
            </a:r>
            <a:r>
              <a:rPr lang="en-US" altLang="zh-CN" sz="2400" b="1" i="1" dirty="0">
                <a:cs typeface="Arial" charset="0"/>
              </a:rPr>
              <a:t>¢5</a:t>
            </a:r>
            <a:r>
              <a:rPr lang="en-US" altLang="zh-CN" sz="2400" b="1" dirty="0">
                <a:cs typeface="Arial" charset="0"/>
              </a:rPr>
              <a:t>,</a:t>
            </a:r>
            <a:r>
              <a:rPr lang="zh-CN" altLang="en-US" sz="2400" b="1" dirty="0">
                <a:cs typeface="Arial" charset="0"/>
              </a:rPr>
              <a:t>其公称值</a:t>
            </a:r>
            <a:r>
              <a:rPr lang="en-US" altLang="zh-CN" sz="2400" b="1" i="1" dirty="0">
                <a:cs typeface="Arial" charset="0"/>
              </a:rPr>
              <a:t>T</a:t>
            </a:r>
            <a:r>
              <a:rPr lang="en-US" altLang="zh-CN" sz="2400" b="1" baseline="-25000" dirty="0">
                <a:cs typeface="Arial" charset="0"/>
              </a:rPr>
              <a:t>d1</a:t>
            </a:r>
            <a:r>
              <a:rPr lang="en-US" altLang="zh-CN" sz="2400" b="1" dirty="0">
                <a:cs typeface="Arial" charset="0"/>
              </a:rPr>
              <a:t>=5μm; </a:t>
            </a:r>
            <a:r>
              <a:rPr lang="en-US" altLang="zh-CN" sz="2400" b="1" i="1" dirty="0"/>
              <a:t>d</a:t>
            </a:r>
            <a:r>
              <a:rPr lang="en-US" altLang="zh-CN" sz="2400" b="1" baseline="-25000" dirty="0"/>
              <a:t>2</a:t>
            </a:r>
            <a:r>
              <a:rPr lang="en-US" altLang="zh-CN" sz="2400" b="1" i="1" dirty="0"/>
              <a:t>=¢</a:t>
            </a:r>
            <a:r>
              <a:rPr lang="en-US" altLang="zh-CN" sz="2400" b="1" dirty="0"/>
              <a:t>180,</a:t>
            </a:r>
            <a:r>
              <a:rPr lang="zh-CN" altLang="en-US" sz="2400" b="1" dirty="0"/>
              <a:t>其公称值</a:t>
            </a:r>
            <a:r>
              <a:rPr lang="en-US" altLang="zh-CN" sz="2400" b="1" i="1" dirty="0"/>
              <a:t>T</a:t>
            </a:r>
            <a:r>
              <a:rPr lang="en-US" altLang="zh-CN" sz="2400" b="1" baseline="-25000" dirty="0"/>
              <a:t>d2</a:t>
            </a:r>
            <a:r>
              <a:rPr lang="en-US" altLang="zh-CN" sz="2400" b="1" dirty="0"/>
              <a:t>=25μm</a:t>
            </a:r>
            <a:r>
              <a:rPr lang="zh-CN" altLang="en-US" sz="2400" b="1" dirty="0"/>
              <a:t>。试比较以上两种轴加工的难易程度。</a:t>
            </a:r>
          </a:p>
        </p:txBody>
      </p:sp>
      <p:sp>
        <p:nvSpPr>
          <p:cNvPr id="24598" name="Rectangle 22"/>
          <p:cNvSpPr>
            <a:spLocks noChangeArrowheads="1"/>
          </p:cNvSpPr>
          <p:nvPr/>
        </p:nvSpPr>
        <p:spPr bwMode="auto">
          <a:xfrm>
            <a:off x="457200" y="1143000"/>
            <a:ext cx="7715200" cy="10674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nSpc>
                <a:spcPct val="120000"/>
              </a:lnSpc>
            </a:pPr>
            <a:r>
              <a:rPr kumimoji="1" lang="zh-CN" altLang="en-US" sz="2800" b="1" dirty="0">
                <a:solidFill>
                  <a:srgbClr val="CC00FF"/>
                </a:solidFill>
                <a:latin typeface="Times New Roman" pitchFamily="18" charset="0"/>
              </a:rPr>
              <a:t>答  案  </a:t>
            </a:r>
            <a:r>
              <a:rPr kumimoji="1" lang="en-US" altLang="zh-CN" sz="2800" b="1" dirty="0">
                <a:latin typeface="Times New Roman" pitchFamily="18" charset="0"/>
                <a:sym typeface="Wingdings" pitchFamily="2" charset="2"/>
              </a:rPr>
              <a:t>: </a:t>
            </a:r>
            <a:r>
              <a:rPr kumimoji="1" lang="zh-CN" altLang="en-US" sz="2800" b="1" dirty="0">
                <a:latin typeface="Times New Roman" pitchFamily="18" charset="0"/>
                <a:sym typeface="Wingdings" pitchFamily="2" charset="2"/>
              </a:rPr>
              <a:t>由表</a:t>
            </a:r>
            <a:r>
              <a:rPr kumimoji="1" lang="en-US" altLang="zh-CN" sz="2800" b="1" dirty="0">
                <a:latin typeface="Times New Roman" pitchFamily="18" charset="0"/>
                <a:sym typeface="Wingdings" pitchFamily="2" charset="2"/>
              </a:rPr>
              <a:t>3.2</a:t>
            </a:r>
            <a:r>
              <a:rPr kumimoji="1" lang="zh-CN" altLang="en-US" sz="2800" b="1" dirty="0">
                <a:latin typeface="Times New Roman" pitchFamily="18" charset="0"/>
                <a:sym typeface="Wingdings" pitchFamily="2" charset="2"/>
              </a:rPr>
              <a:t>可得  轴</a:t>
            </a:r>
            <a:r>
              <a:rPr kumimoji="1" lang="en-US" altLang="zh-CN" sz="2800" b="1" dirty="0">
                <a:latin typeface="Times New Roman" pitchFamily="18" charset="0"/>
                <a:sym typeface="Wingdings" pitchFamily="2" charset="2"/>
              </a:rPr>
              <a:t>1</a:t>
            </a:r>
            <a:r>
              <a:rPr kumimoji="1" lang="zh-CN" altLang="en-US" sz="2800" b="1" dirty="0">
                <a:latin typeface="Times New Roman" pitchFamily="18" charset="0"/>
                <a:sym typeface="Wingdings" pitchFamily="2" charset="2"/>
              </a:rPr>
              <a:t>为</a:t>
            </a:r>
            <a:r>
              <a:rPr kumimoji="1" lang="en-US" altLang="zh-CN" sz="2800" b="1" dirty="0">
                <a:latin typeface="Times New Roman" pitchFamily="18" charset="0"/>
                <a:sym typeface="Wingdings" pitchFamily="2" charset="2"/>
              </a:rPr>
              <a:t>IT5</a:t>
            </a:r>
            <a:r>
              <a:rPr kumimoji="1" lang="zh-CN" altLang="en-US" sz="2800" b="1" dirty="0">
                <a:latin typeface="Times New Roman" pitchFamily="18" charset="0"/>
                <a:sym typeface="Wingdings" pitchFamily="2" charset="2"/>
              </a:rPr>
              <a:t>，轴</a:t>
            </a:r>
            <a:r>
              <a:rPr kumimoji="1" lang="en-US" altLang="zh-CN" sz="2800" b="1" dirty="0">
                <a:latin typeface="Times New Roman" pitchFamily="18" charset="0"/>
                <a:sym typeface="Wingdings" pitchFamily="2" charset="2"/>
              </a:rPr>
              <a:t>2</a:t>
            </a:r>
            <a:r>
              <a:rPr kumimoji="1" lang="zh-CN" altLang="en-US" sz="2800" b="1" dirty="0">
                <a:latin typeface="Times New Roman" pitchFamily="18" charset="0"/>
                <a:sym typeface="Wingdings" pitchFamily="2" charset="2"/>
              </a:rPr>
              <a:t>为</a:t>
            </a:r>
            <a:r>
              <a:rPr kumimoji="1" lang="en-US" altLang="zh-CN" sz="2800" b="1" dirty="0">
                <a:latin typeface="Times New Roman" pitchFamily="18" charset="0"/>
                <a:sym typeface="Wingdings" pitchFamily="2" charset="2"/>
              </a:rPr>
              <a:t>IT6</a:t>
            </a:r>
            <a:r>
              <a:rPr kumimoji="1" lang="zh-CN" altLang="en-US" sz="2800" b="1" dirty="0" smtClean="0">
                <a:latin typeface="Times New Roman" pitchFamily="18" charset="0"/>
                <a:sym typeface="Wingdings" pitchFamily="2" charset="2"/>
              </a:rPr>
              <a:t>。</a:t>
            </a:r>
            <a:endParaRPr kumimoji="1" lang="en-US" altLang="zh-CN" sz="2800" b="1" dirty="0" smtClean="0">
              <a:latin typeface="Times New Roman" pitchFamily="18" charset="0"/>
              <a:sym typeface="Wingdings" pitchFamily="2" charset="2"/>
            </a:endParaRPr>
          </a:p>
          <a:p>
            <a:pPr>
              <a:lnSpc>
                <a:spcPct val="120000"/>
              </a:lnSpc>
            </a:pPr>
            <a:r>
              <a:rPr kumimoji="1" lang="en-US" altLang="zh-CN" sz="2800" b="1" dirty="0">
                <a:latin typeface="Times New Roman" pitchFamily="18" charset="0"/>
                <a:sym typeface="Wingdings" pitchFamily="2" charset="2"/>
              </a:rPr>
              <a:t> </a:t>
            </a:r>
            <a:r>
              <a:rPr kumimoji="1" lang="en-US" altLang="zh-CN" sz="2800" b="1" dirty="0" smtClean="0">
                <a:latin typeface="Times New Roman" pitchFamily="18" charset="0"/>
                <a:sym typeface="Wingdings" pitchFamily="2" charset="2"/>
              </a:rPr>
              <a:t>             </a:t>
            </a:r>
            <a:r>
              <a:rPr kumimoji="1" lang="zh-CN" altLang="en-US" sz="2800" b="1" dirty="0" smtClean="0">
                <a:latin typeface="Times New Roman" pitchFamily="18" charset="0"/>
                <a:sym typeface="Wingdings" pitchFamily="2" charset="2"/>
              </a:rPr>
              <a:t>即</a:t>
            </a:r>
            <a:r>
              <a:rPr kumimoji="1" lang="zh-CN" altLang="en-US" sz="2400" b="1" dirty="0">
                <a:sym typeface="Wingdings" pitchFamily="2" charset="2"/>
              </a:rPr>
              <a:t>轴</a:t>
            </a:r>
            <a:r>
              <a:rPr kumimoji="1" lang="en-US" altLang="zh-CN" sz="2400" b="1" dirty="0">
                <a:sym typeface="Wingdings" pitchFamily="2" charset="2"/>
              </a:rPr>
              <a:t>1</a:t>
            </a:r>
            <a:r>
              <a:rPr kumimoji="1" lang="zh-CN" altLang="en-US" sz="2400" b="1" dirty="0">
                <a:sym typeface="Wingdings" pitchFamily="2" charset="2"/>
              </a:rPr>
              <a:t>比轴</a:t>
            </a:r>
            <a:r>
              <a:rPr kumimoji="1" lang="en-US" altLang="zh-CN" sz="2400" b="1" dirty="0">
                <a:sym typeface="Wingdings" pitchFamily="2" charset="2"/>
              </a:rPr>
              <a:t>2</a:t>
            </a:r>
            <a:r>
              <a:rPr kumimoji="1" lang="zh-CN" altLang="en-US" sz="2400" b="1" dirty="0">
                <a:sym typeface="Wingdings" pitchFamily="2" charset="2"/>
              </a:rPr>
              <a:t>精度高，所以</a:t>
            </a:r>
            <a:r>
              <a:rPr kumimoji="1" lang="zh-CN" altLang="en-US" sz="2400" b="1" dirty="0">
                <a:solidFill>
                  <a:srgbClr val="CC00FF"/>
                </a:solidFill>
                <a:sym typeface="Wingdings" pitchFamily="2" charset="2"/>
              </a:rPr>
              <a:t>轴</a:t>
            </a:r>
            <a:r>
              <a:rPr kumimoji="1" lang="en-US" altLang="zh-CN" sz="2400" b="1" dirty="0">
                <a:solidFill>
                  <a:srgbClr val="CC00FF"/>
                </a:solidFill>
                <a:sym typeface="Wingdings" pitchFamily="2" charset="2"/>
              </a:rPr>
              <a:t>1</a:t>
            </a:r>
            <a:r>
              <a:rPr kumimoji="1" lang="zh-CN" altLang="en-US" sz="2400" b="1" dirty="0">
                <a:solidFill>
                  <a:srgbClr val="CC00FF"/>
                </a:solidFill>
                <a:sym typeface="Wingdings" pitchFamily="2" charset="2"/>
              </a:rPr>
              <a:t>比轴</a:t>
            </a:r>
            <a:r>
              <a:rPr kumimoji="1" lang="en-US" altLang="zh-CN" sz="2400" b="1" dirty="0">
                <a:solidFill>
                  <a:srgbClr val="CC00FF"/>
                </a:solidFill>
                <a:sym typeface="Wingdings" pitchFamily="2" charset="2"/>
              </a:rPr>
              <a:t>2</a:t>
            </a:r>
            <a:r>
              <a:rPr kumimoji="1" lang="zh-CN" altLang="en-US" sz="2400" b="1" dirty="0">
                <a:solidFill>
                  <a:srgbClr val="CC00FF"/>
                </a:solidFill>
                <a:sym typeface="Wingdings" pitchFamily="2" charset="2"/>
              </a:rPr>
              <a:t>难加工</a:t>
            </a:r>
            <a:r>
              <a:rPr kumimoji="1" lang="zh-CN" altLang="en-US" sz="2400" b="1" dirty="0">
                <a:sym typeface="Wingdings" pitchFamily="2" charset="2"/>
              </a:rPr>
              <a:t>。</a:t>
            </a:r>
            <a:endParaRPr kumimoji="1" lang="zh-CN" altLang="en-US" sz="2400" b="1" dirty="0">
              <a:latin typeface="Times New Roman" pitchFamily="18" charset="0"/>
              <a:sym typeface="Wingdings" pitchFamily="2" charset="2"/>
            </a:endParaRPr>
          </a:p>
        </p:txBody>
      </p:sp>
      <p:sp>
        <p:nvSpPr>
          <p:cNvPr id="24599" name="Text Box 23"/>
          <p:cNvSpPr txBox="1">
            <a:spLocks noChangeArrowheads="1"/>
          </p:cNvSpPr>
          <p:nvPr/>
        </p:nvSpPr>
        <p:spPr bwMode="auto">
          <a:xfrm>
            <a:off x="302840" y="2133600"/>
            <a:ext cx="8229600" cy="9787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342900" indent="-342900"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lnSpc>
                <a:spcPct val="120000"/>
              </a:lnSpc>
            </a:pPr>
            <a:r>
              <a:rPr lang="en-US" altLang="zh-CN" sz="2400" b="1" dirty="0"/>
              <a:t>6.  </a:t>
            </a:r>
            <a:r>
              <a:rPr lang="zh-CN" altLang="en-US" sz="2400" b="1" dirty="0"/>
              <a:t>应用标准公差表、基本偏差数值表查出下列公差带的上、下偏差数值，并写出在零件图中采用极限偏差的标注形式。</a:t>
            </a:r>
          </a:p>
        </p:txBody>
      </p:sp>
      <p:sp>
        <p:nvSpPr>
          <p:cNvPr id="24603" name="Text Box 27"/>
          <p:cNvSpPr txBox="1">
            <a:spLocks noChangeArrowheads="1"/>
          </p:cNvSpPr>
          <p:nvPr/>
        </p:nvSpPr>
        <p:spPr bwMode="auto">
          <a:xfrm>
            <a:off x="381000" y="3048000"/>
            <a:ext cx="8305800" cy="968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lnSpc>
                <a:spcPct val="120000"/>
              </a:lnSpc>
            </a:pPr>
            <a:r>
              <a:rPr lang="zh-CN" altLang="en-US" sz="2400" b="1" dirty="0"/>
              <a:t>（</a:t>
            </a:r>
            <a:r>
              <a:rPr lang="en-US" altLang="zh-CN" sz="2400" b="1" dirty="0"/>
              <a:t>1</a:t>
            </a:r>
            <a:r>
              <a:rPr lang="zh-CN" altLang="en-US" sz="2400" b="1" dirty="0"/>
              <a:t>）轴  </a:t>
            </a:r>
            <a:r>
              <a:rPr lang="zh-CN" altLang="en-US" sz="2400" b="1" dirty="0">
                <a:latin typeface="宋体" pitchFamily="2" charset="-122"/>
              </a:rPr>
              <a:t>① </a:t>
            </a:r>
            <a:r>
              <a:rPr lang="en-US" altLang="zh-CN" sz="2400" b="1" dirty="0">
                <a:latin typeface="宋体" pitchFamily="2" charset="-122"/>
              </a:rPr>
              <a:t>¢32d8, ② ¢70h11, ③ </a:t>
            </a:r>
            <a:r>
              <a:rPr lang="en-US" altLang="zh-CN" sz="2400" b="1" dirty="0"/>
              <a:t>¢28k7, </a:t>
            </a:r>
            <a:r>
              <a:rPr lang="en-US" altLang="zh-CN" sz="2400" b="1" dirty="0">
                <a:latin typeface="宋体" pitchFamily="2" charset="-122"/>
              </a:rPr>
              <a:t> ④ </a:t>
            </a:r>
            <a:r>
              <a:rPr lang="en-US" altLang="zh-CN" sz="2400" b="1" dirty="0"/>
              <a:t>¢80p6,</a:t>
            </a:r>
            <a:r>
              <a:rPr lang="en-US" altLang="zh-CN" sz="2400" b="1" dirty="0">
                <a:latin typeface="宋体" pitchFamily="2" charset="-122"/>
              </a:rPr>
              <a:t> </a:t>
            </a:r>
          </a:p>
          <a:p>
            <a:pPr eaLnBrk="1" hangingPunct="1">
              <a:lnSpc>
                <a:spcPct val="120000"/>
              </a:lnSpc>
            </a:pPr>
            <a:r>
              <a:rPr lang="en-US" altLang="zh-CN" sz="2400" b="1" dirty="0">
                <a:latin typeface="宋体" pitchFamily="2" charset="-122"/>
              </a:rPr>
              <a:t>        ⑤ </a:t>
            </a:r>
            <a:r>
              <a:rPr lang="en-US" altLang="zh-CN" sz="2400" b="1" dirty="0"/>
              <a:t>¢120v7</a:t>
            </a:r>
          </a:p>
        </p:txBody>
      </p:sp>
      <p:sp>
        <p:nvSpPr>
          <p:cNvPr id="24604" name="Text Box 28"/>
          <p:cNvSpPr txBox="1">
            <a:spLocks noChangeArrowheads="1"/>
          </p:cNvSpPr>
          <p:nvPr/>
        </p:nvSpPr>
        <p:spPr bwMode="auto">
          <a:xfrm>
            <a:off x="395536" y="3886200"/>
            <a:ext cx="8305800" cy="968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lnSpc>
                <a:spcPct val="120000"/>
              </a:lnSpc>
            </a:pPr>
            <a:r>
              <a:rPr lang="zh-CN" altLang="en-US" sz="2400" b="1" dirty="0"/>
              <a:t>（</a:t>
            </a:r>
            <a:r>
              <a:rPr lang="en-US" altLang="zh-CN" sz="2400" b="1" dirty="0"/>
              <a:t>2</a:t>
            </a:r>
            <a:r>
              <a:rPr lang="zh-CN" altLang="en-US" sz="2400" b="1" dirty="0"/>
              <a:t>）孔  </a:t>
            </a:r>
            <a:r>
              <a:rPr lang="zh-CN" altLang="en-US" sz="2400" b="1" dirty="0">
                <a:latin typeface="宋体" pitchFamily="2" charset="-122"/>
              </a:rPr>
              <a:t>① </a:t>
            </a:r>
            <a:r>
              <a:rPr lang="en-US" altLang="zh-CN" sz="2400" b="1" dirty="0">
                <a:latin typeface="宋体" pitchFamily="2" charset="-122"/>
              </a:rPr>
              <a:t>¢40C8, ② ¢300M6, ③ </a:t>
            </a:r>
            <a:r>
              <a:rPr lang="en-US" altLang="zh-CN" sz="2400" b="1" dirty="0"/>
              <a:t>¢30JS6, </a:t>
            </a:r>
            <a:r>
              <a:rPr lang="en-US" altLang="zh-CN" sz="2400" b="1" dirty="0">
                <a:latin typeface="宋体" pitchFamily="2" charset="-122"/>
              </a:rPr>
              <a:t> ④ </a:t>
            </a:r>
            <a:r>
              <a:rPr lang="en-US" altLang="zh-CN" sz="2400" b="1" dirty="0"/>
              <a:t>¢6J6,</a:t>
            </a:r>
            <a:r>
              <a:rPr lang="en-US" altLang="zh-CN" sz="2400" b="1" dirty="0">
                <a:latin typeface="宋体" pitchFamily="2" charset="-122"/>
              </a:rPr>
              <a:t> </a:t>
            </a:r>
          </a:p>
          <a:p>
            <a:pPr eaLnBrk="1" hangingPunct="1">
              <a:lnSpc>
                <a:spcPct val="120000"/>
              </a:lnSpc>
            </a:pPr>
            <a:r>
              <a:rPr lang="en-US" altLang="zh-CN" sz="2400" b="1" dirty="0">
                <a:latin typeface="宋体" pitchFamily="2" charset="-122"/>
              </a:rPr>
              <a:t>        ⑤ </a:t>
            </a:r>
            <a:r>
              <a:rPr lang="en-US" altLang="zh-CN" sz="2400" b="1" dirty="0"/>
              <a:t>¢35P8</a:t>
            </a:r>
          </a:p>
        </p:txBody>
      </p:sp>
      <p:sp>
        <p:nvSpPr>
          <p:cNvPr id="24605" name="Rectangle 29"/>
          <p:cNvSpPr>
            <a:spLocks noChangeArrowheads="1"/>
          </p:cNvSpPr>
          <p:nvPr/>
        </p:nvSpPr>
        <p:spPr bwMode="auto">
          <a:xfrm>
            <a:off x="344016" y="4660366"/>
            <a:ext cx="6172200" cy="6048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20000"/>
              </a:lnSpc>
            </a:pPr>
            <a:r>
              <a:rPr kumimoji="1" lang="zh-CN" altLang="en-US" sz="2800" b="1" dirty="0">
                <a:solidFill>
                  <a:srgbClr val="CC00FF"/>
                </a:solidFill>
                <a:latin typeface="Times New Roman" pitchFamily="18" charset="0"/>
              </a:rPr>
              <a:t>答  案  </a:t>
            </a:r>
            <a:r>
              <a:rPr kumimoji="1" lang="en-US" altLang="zh-CN" sz="2400" b="1" dirty="0">
                <a:latin typeface="Times New Roman" pitchFamily="18" charset="0"/>
                <a:sym typeface="Wingdings" pitchFamily="2" charset="2"/>
              </a:rPr>
              <a:t>: </a:t>
            </a:r>
            <a:r>
              <a:rPr kumimoji="1" lang="zh-CN" altLang="en-US" sz="2400" b="1" dirty="0">
                <a:latin typeface="Times New Roman" pitchFamily="18" charset="0"/>
                <a:sym typeface="Wingdings" pitchFamily="2" charset="2"/>
              </a:rPr>
              <a:t>由表</a:t>
            </a:r>
            <a:r>
              <a:rPr kumimoji="1" lang="en-US" altLang="zh-CN" sz="2400" b="1" dirty="0">
                <a:latin typeface="Times New Roman" pitchFamily="18" charset="0"/>
                <a:sym typeface="Wingdings" pitchFamily="2" charset="2"/>
              </a:rPr>
              <a:t>3.2</a:t>
            </a:r>
            <a:r>
              <a:rPr kumimoji="1" lang="zh-CN" altLang="en-US" sz="2400" b="1" dirty="0">
                <a:latin typeface="Times New Roman" pitchFamily="18" charset="0"/>
                <a:sym typeface="Wingdings" pitchFamily="2" charset="2"/>
              </a:rPr>
              <a:t>、表</a:t>
            </a:r>
            <a:r>
              <a:rPr kumimoji="1" lang="en-US" altLang="zh-CN" sz="2400" b="1" dirty="0">
                <a:latin typeface="Times New Roman" pitchFamily="18" charset="0"/>
                <a:sym typeface="Wingdings" pitchFamily="2" charset="2"/>
              </a:rPr>
              <a:t>3.4</a:t>
            </a:r>
            <a:r>
              <a:rPr kumimoji="1" lang="zh-CN" altLang="en-US" sz="2400" b="1" dirty="0">
                <a:latin typeface="Times New Roman" pitchFamily="18" charset="0"/>
                <a:sym typeface="Wingdings" pitchFamily="2" charset="2"/>
              </a:rPr>
              <a:t>和表</a:t>
            </a:r>
            <a:r>
              <a:rPr kumimoji="1" lang="en-US" altLang="zh-CN" sz="2400" b="1" dirty="0">
                <a:latin typeface="Times New Roman" pitchFamily="18" charset="0"/>
                <a:sym typeface="Wingdings" pitchFamily="2" charset="2"/>
              </a:rPr>
              <a:t>3.5</a:t>
            </a:r>
            <a:r>
              <a:rPr kumimoji="1" lang="zh-CN" altLang="en-US" sz="2400" b="1" dirty="0">
                <a:latin typeface="Times New Roman" pitchFamily="18" charset="0"/>
                <a:sym typeface="Wingdings" pitchFamily="2" charset="2"/>
              </a:rPr>
              <a:t>查得</a:t>
            </a:r>
          </a:p>
        </p:txBody>
      </p:sp>
      <p:graphicFrame>
        <p:nvGraphicFramePr>
          <p:cNvPr id="24606" name="Object 30"/>
          <p:cNvGraphicFramePr>
            <a:graphicFrameLocks noGrp="1" noChangeAspect="1"/>
          </p:cNvGraphicFramePr>
          <p:nvPr>
            <p:ph/>
          </p:nvPr>
        </p:nvGraphicFramePr>
        <p:xfrm>
          <a:off x="228600" y="5305425"/>
          <a:ext cx="8610600" cy="333375"/>
        </p:xfrm>
        <a:graphic>
          <a:graphicData uri="http://schemas.openxmlformats.org/presentationml/2006/ole">
            <mc:AlternateContent xmlns:mc="http://schemas.openxmlformats.org/markup-compatibility/2006">
              <mc:Choice xmlns:v="urn:schemas-microsoft-com:vml" Requires="v">
                <p:oleObj spid="_x0000_s14417" name="公式" r:id="rId3" imgW="6248400" imgH="241300" progId="Equation.3">
                  <p:embed/>
                </p:oleObj>
              </mc:Choice>
              <mc:Fallback>
                <p:oleObj name="公式" r:id="rId3" imgW="6248400" imgH="241300" progId="Equation.3">
                  <p:embed/>
                  <p:pic>
                    <p:nvPicPr>
                      <p:cNvPr id="0" name="Object 3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8600" y="5305425"/>
                        <a:ext cx="8610600" cy="333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4608" name="Object 32"/>
          <p:cNvGraphicFramePr>
            <a:graphicFrameLocks noChangeAspect="1"/>
          </p:cNvGraphicFramePr>
          <p:nvPr/>
        </p:nvGraphicFramePr>
        <p:xfrm>
          <a:off x="230188" y="5853113"/>
          <a:ext cx="8589962" cy="319087"/>
        </p:xfrm>
        <a:graphic>
          <a:graphicData uri="http://schemas.openxmlformats.org/presentationml/2006/ole">
            <mc:AlternateContent xmlns:mc="http://schemas.openxmlformats.org/markup-compatibility/2006">
              <mc:Choice xmlns:v="urn:schemas-microsoft-com:vml" Requires="v">
                <p:oleObj spid="_x0000_s14418" name="公式" r:id="rId5" imgW="6527800" imgH="241300" progId="Equation.3">
                  <p:embed/>
                </p:oleObj>
              </mc:Choice>
              <mc:Fallback>
                <p:oleObj name="公式" r:id="rId5" imgW="6527800" imgH="241300" progId="Equation.3">
                  <p:embed/>
                  <p:pic>
                    <p:nvPicPr>
                      <p:cNvPr id="0" name="Object 3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30188" y="5853113"/>
                        <a:ext cx="8589962" cy="319087"/>
                      </a:xfrm>
                      <a:prstGeom prst="rect">
                        <a:avLst/>
                      </a:prstGeom>
                      <a:noFill/>
                      <a:ln>
                        <a:noFill/>
                      </a:ln>
                      <a:effectLst/>
                      <a:extLst/>
                    </p:spPr>
                  </p:pic>
                </p:oleObj>
              </mc:Fallback>
            </mc:AlternateContent>
          </a:graphicData>
        </a:graphic>
      </p:graphicFrame>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24597"/>
                                        </p:tgtEl>
                                        <p:attrNameLst>
                                          <p:attrName>style.visibility</p:attrName>
                                        </p:attrNameLst>
                                      </p:cBhvr>
                                      <p:to>
                                        <p:strVal val="visible"/>
                                      </p:to>
                                    </p:set>
                                    <p:animEffect transition="in" filter="blinds(horizontal)">
                                      <p:cBhvr>
                                        <p:cTn id="7" dur="500"/>
                                        <p:tgtEl>
                                          <p:spTgt spid="24597"/>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24598"/>
                                        </p:tgtEl>
                                        <p:attrNameLst>
                                          <p:attrName>style.visibility</p:attrName>
                                        </p:attrNameLst>
                                      </p:cBhvr>
                                      <p:to>
                                        <p:strVal val="visible"/>
                                      </p:to>
                                    </p:set>
                                    <p:animEffect transition="in" filter="wipe(left)">
                                      <p:cBhvr>
                                        <p:cTn id="12" dur="3000"/>
                                        <p:tgtEl>
                                          <p:spTgt spid="24598"/>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24599"/>
                                        </p:tgtEl>
                                        <p:attrNameLst>
                                          <p:attrName>style.visibility</p:attrName>
                                        </p:attrNameLst>
                                      </p:cBhvr>
                                      <p:to>
                                        <p:strVal val="visible"/>
                                      </p:to>
                                    </p:set>
                                    <p:animEffect transition="in" filter="blinds(horizontal)">
                                      <p:cBhvr>
                                        <p:cTn id="17" dur="500"/>
                                        <p:tgtEl>
                                          <p:spTgt spid="24599"/>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24603"/>
                                        </p:tgtEl>
                                        <p:attrNameLst>
                                          <p:attrName>style.visibility</p:attrName>
                                        </p:attrNameLst>
                                      </p:cBhvr>
                                      <p:to>
                                        <p:strVal val="visible"/>
                                      </p:to>
                                    </p:set>
                                    <p:animEffect transition="in" filter="wipe(left)">
                                      <p:cBhvr>
                                        <p:cTn id="22" dur="500"/>
                                        <p:tgtEl>
                                          <p:spTgt spid="24603"/>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24604"/>
                                        </p:tgtEl>
                                        <p:attrNameLst>
                                          <p:attrName>style.visibility</p:attrName>
                                        </p:attrNameLst>
                                      </p:cBhvr>
                                      <p:to>
                                        <p:strVal val="visible"/>
                                      </p:to>
                                    </p:set>
                                    <p:animEffect transition="in" filter="wipe(left)">
                                      <p:cBhvr>
                                        <p:cTn id="27" dur="500"/>
                                        <p:tgtEl>
                                          <p:spTgt spid="24604"/>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24605"/>
                                        </p:tgtEl>
                                        <p:attrNameLst>
                                          <p:attrName>style.visibility</p:attrName>
                                        </p:attrNameLst>
                                      </p:cBhvr>
                                      <p:to>
                                        <p:strVal val="visible"/>
                                      </p:to>
                                    </p:set>
                                    <p:animEffect transition="in" filter="wipe(left)">
                                      <p:cBhvr>
                                        <p:cTn id="32" dur="3000"/>
                                        <p:tgtEl>
                                          <p:spTgt spid="24605"/>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22" presetClass="entr" presetSubtype="8" fill="hold" nodeType="clickEffect">
                                  <p:stCondLst>
                                    <p:cond delay="0"/>
                                  </p:stCondLst>
                                  <p:childTnLst>
                                    <p:set>
                                      <p:cBhvr>
                                        <p:cTn id="36" dur="1" fill="hold">
                                          <p:stCondLst>
                                            <p:cond delay="0"/>
                                          </p:stCondLst>
                                        </p:cTn>
                                        <p:tgtEl>
                                          <p:spTgt spid="24606"/>
                                        </p:tgtEl>
                                        <p:attrNameLst>
                                          <p:attrName>style.visibility</p:attrName>
                                        </p:attrNameLst>
                                      </p:cBhvr>
                                      <p:to>
                                        <p:strVal val="visible"/>
                                      </p:to>
                                    </p:set>
                                    <p:animEffect transition="in" filter="wipe(left)">
                                      <p:cBhvr>
                                        <p:cTn id="37" dur="500"/>
                                        <p:tgtEl>
                                          <p:spTgt spid="24606"/>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22" presetClass="entr" presetSubtype="4" fill="hold" nodeType="clickEffect">
                                  <p:stCondLst>
                                    <p:cond delay="0"/>
                                  </p:stCondLst>
                                  <p:childTnLst>
                                    <p:set>
                                      <p:cBhvr>
                                        <p:cTn id="41" dur="1" fill="hold">
                                          <p:stCondLst>
                                            <p:cond delay="0"/>
                                          </p:stCondLst>
                                        </p:cTn>
                                        <p:tgtEl>
                                          <p:spTgt spid="24608"/>
                                        </p:tgtEl>
                                        <p:attrNameLst>
                                          <p:attrName>style.visibility</p:attrName>
                                        </p:attrNameLst>
                                      </p:cBhvr>
                                      <p:to>
                                        <p:strVal val="visible"/>
                                      </p:to>
                                    </p:set>
                                    <p:animEffect transition="in" filter="wipe(down)">
                                      <p:cBhvr>
                                        <p:cTn id="42" dur="500"/>
                                        <p:tgtEl>
                                          <p:spTgt spid="2460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97" grpId="0"/>
      <p:bldP spid="24598" grpId="0"/>
      <p:bldP spid="24599" grpId="0"/>
      <p:bldP spid="24603" grpId="0"/>
      <p:bldP spid="24604" grpId="0"/>
      <p:bldP spid="2460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灯片编号占位符 4"/>
          <p:cNvSpPr>
            <a:spLocks noGrp="1"/>
          </p:cNvSpPr>
          <p:nvPr>
            <p:ph type="sldNum" sz="quarter" idx="12"/>
          </p:nvPr>
        </p:nvSpPr>
        <p:spPr>
          <a:noFill/>
        </p:spPr>
        <p:txBody>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fld id="{4AB8DEC5-95E2-4582-9D3F-19E63BECD28B}" type="slidenum">
              <a:rPr lang="en-US" altLang="zh-CN" sz="1400" smtClean="0"/>
              <a:pPr eaLnBrk="1" hangingPunct="1"/>
              <a:t>14</a:t>
            </a:fld>
            <a:endParaRPr lang="en-US" altLang="zh-CN" sz="1400" smtClean="0"/>
          </a:p>
        </p:txBody>
      </p:sp>
      <p:sp>
        <p:nvSpPr>
          <p:cNvPr id="25604" name="Text Box 4"/>
          <p:cNvSpPr txBox="1">
            <a:spLocks noChangeArrowheads="1"/>
          </p:cNvSpPr>
          <p:nvPr/>
        </p:nvSpPr>
        <p:spPr bwMode="auto">
          <a:xfrm>
            <a:off x="647564" y="1088740"/>
            <a:ext cx="7615572" cy="93467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342900" indent="-342900"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lnSpc>
                <a:spcPct val="120000"/>
              </a:lnSpc>
            </a:pPr>
            <a:r>
              <a:rPr lang="zh-CN" altLang="en-US" sz="2400" b="1" dirty="0"/>
              <a:t>试不用查表法确定它们的配合公差，</a:t>
            </a:r>
            <a:r>
              <a:rPr lang="en-US" altLang="zh-CN" sz="2400" b="1" dirty="0"/>
              <a:t>IT5</a:t>
            </a:r>
            <a:r>
              <a:rPr lang="zh-CN" altLang="en-US" sz="2400" b="1" dirty="0"/>
              <a:t>、</a:t>
            </a:r>
            <a:r>
              <a:rPr lang="en-US" altLang="zh-CN" sz="2400" b="1" dirty="0"/>
              <a:t>IT6</a:t>
            </a:r>
            <a:r>
              <a:rPr lang="zh-CN" altLang="en-US" sz="2400" b="1" dirty="0"/>
              <a:t>、</a:t>
            </a:r>
            <a:r>
              <a:rPr lang="en-US" altLang="zh-CN" sz="2400" b="1" dirty="0"/>
              <a:t>IT7</a:t>
            </a:r>
            <a:r>
              <a:rPr lang="zh-CN" altLang="en-US" sz="2400" b="1" dirty="0"/>
              <a:t>、</a:t>
            </a:r>
            <a:r>
              <a:rPr lang="en-US" altLang="zh-CN" sz="2400" b="1" dirty="0"/>
              <a:t>IT8</a:t>
            </a:r>
            <a:r>
              <a:rPr lang="zh-CN" altLang="en-US" sz="2400" b="1" dirty="0" smtClean="0"/>
              <a:t>标准公差</a:t>
            </a:r>
            <a:r>
              <a:rPr lang="zh-CN" altLang="en-US" sz="2400" b="1" dirty="0"/>
              <a:t>值和 </a:t>
            </a:r>
            <a:r>
              <a:rPr lang="en-US" altLang="zh-CN" sz="2400" b="1" dirty="0">
                <a:cs typeface="Arial" charset="0"/>
              </a:rPr>
              <a:t>¢50e5</a:t>
            </a:r>
            <a:r>
              <a:rPr lang="zh-CN" altLang="en-US" sz="2400" b="1" dirty="0">
                <a:cs typeface="Arial" charset="0"/>
              </a:rPr>
              <a:t>、</a:t>
            </a:r>
            <a:r>
              <a:rPr lang="en-US" altLang="zh-CN" sz="2400" b="1" dirty="0">
                <a:cs typeface="Arial" charset="0"/>
              </a:rPr>
              <a:t>¢50E8</a:t>
            </a:r>
            <a:r>
              <a:rPr lang="zh-CN" altLang="en-US" sz="2400" b="1" dirty="0">
                <a:cs typeface="Arial" charset="0"/>
              </a:rPr>
              <a:t>极限偏差。</a:t>
            </a:r>
            <a:endParaRPr lang="zh-CN" altLang="en-US" sz="2400" b="1" baseline="20000" dirty="0">
              <a:cs typeface="Arial" charset="0"/>
            </a:endParaRPr>
          </a:p>
        </p:txBody>
      </p:sp>
      <p:graphicFrame>
        <p:nvGraphicFramePr>
          <p:cNvPr id="25605" name="Object 5"/>
          <p:cNvGraphicFramePr>
            <a:graphicFrameLocks noGrp="1" noChangeAspect="1"/>
          </p:cNvGraphicFramePr>
          <p:nvPr>
            <p:ph/>
          </p:nvPr>
        </p:nvGraphicFramePr>
        <p:xfrm>
          <a:off x="381000" y="174625"/>
          <a:ext cx="6705600" cy="892175"/>
        </p:xfrm>
        <a:graphic>
          <a:graphicData uri="http://schemas.openxmlformats.org/presentationml/2006/ole">
            <mc:AlternateContent xmlns:mc="http://schemas.openxmlformats.org/markup-compatibility/2006">
              <mc:Choice xmlns:v="urn:schemas-microsoft-com:vml" Requires="v">
                <p:oleObj spid="_x0000_s15474" name="公式" r:id="rId3" imgW="2959100" imgH="393700" progId="Equation.3">
                  <p:embed/>
                </p:oleObj>
              </mc:Choice>
              <mc:Fallback>
                <p:oleObj name="公式" r:id="rId3" imgW="2959100" imgH="393700" progId="Equation.3">
                  <p:embed/>
                  <p:pic>
                    <p:nvPicPr>
                      <p:cNvPr id="0" name="Object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81000" y="174625"/>
                        <a:ext cx="6705600" cy="8921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5607" name="Rectangle 7"/>
          <p:cNvSpPr>
            <a:spLocks noChangeArrowheads="1"/>
          </p:cNvSpPr>
          <p:nvPr/>
        </p:nvSpPr>
        <p:spPr bwMode="auto">
          <a:xfrm>
            <a:off x="381000" y="1852054"/>
            <a:ext cx="2133600" cy="6048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20000"/>
              </a:lnSpc>
            </a:pPr>
            <a:r>
              <a:rPr kumimoji="1" lang="zh-CN" altLang="en-US" sz="2800" b="1" dirty="0">
                <a:solidFill>
                  <a:srgbClr val="CC00FF"/>
                </a:solidFill>
                <a:latin typeface="Times New Roman" pitchFamily="18" charset="0"/>
              </a:rPr>
              <a:t>答  案  </a:t>
            </a:r>
            <a:r>
              <a:rPr kumimoji="1" lang="en-US" altLang="zh-CN" sz="2800" b="1" dirty="0">
                <a:latin typeface="Times New Roman" pitchFamily="18" charset="0"/>
                <a:sym typeface="Wingdings" pitchFamily="2" charset="2"/>
              </a:rPr>
              <a:t>:</a:t>
            </a:r>
            <a:endParaRPr kumimoji="1" lang="en-US" altLang="zh-CN" sz="2400" b="1" dirty="0">
              <a:latin typeface="Times New Roman" pitchFamily="18" charset="0"/>
              <a:sym typeface="Wingdings" pitchFamily="2" charset="2"/>
            </a:endParaRPr>
          </a:p>
        </p:txBody>
      </p:sp>
      <p:sp>
        <p:nvSpPr>
          <p:cNvPr id="25608" name="Rectangle 8"/>
          <p:cNvSpPr>
            <a:spLocks noChangeArrowheads="1"/>
          </p:cNvSpPr>
          <p:nvPr/>
        </p:nvSpPr>
        <p:spPr bwMode="auto">
          <a:xfrm>
            <a:off x="228600" y="2286000"/>
            <a:ext cx="7547756" cy="1117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nSpc>
                <a:spcPct val="120000"/>
              </a:lnSpc>
            </a:pPr>
            <a:r>
              <a:rPr kumimoji="1" lang="zh-CN" altLang="en-US" sz="2800" b="1" dirty="0">
                <a:latin typeface="Times New Roman" pitchFamily="18" charset="0"/>
              </a:rPr>
              <a:t>（</a:t>
            </a:r>
            <a:r>
              <a:rPr kumimoji="1" lang="en-US" altLang="zh-CN" sz="2800" b="1" dirty="0">
                <a:latin typeface="Times New Roman" pitchFamily="18" charset="0"/>
              </a:rPr>
              <a:t>1</a:t>
            </a:r>
            <a:r>
              <a:rPr kumimoji="1" lang="zh-CN" altLang="en-US" sz="2800" b="1" dirty="0">
                <a:latin typeface="Times New Roman" pitchFamily="18" charset="0"/>
              </a:rPr>
              <a:t>）配合公差 ：</a:t>
            </a:r>
            <a:r>
              <a:rPr kumimoji="1" lang="zh-CN" altLang="en-US" sz="2800" b="1" dirty="0">
                <a:latin typeface="宋体" pitchFamily="2" charset="-122"/>
              </a:rPr>
              <a:t>① </a:t>
            </a:r>
            <a:r>
              <a:rPr kumimoji="1" lang="en-US" altLang="zh-CN" sz="2800" b="1" dirty="0">
                <a:latin typeface="Times New Roman" pitchFamily="18" charset="0"/>
                <a:cs typeface="Times New Roman" pitchFamily="18" charset="0"/>
              </a:rPr>
              <a:t>¢50H6/r5</a:t>
            </a:r>
            <a:r>
              <a:rPr kumimoji="1" lang="zh-CN" altLang="en-US" sz="2800" b="1" dirty="0">
                <a:latin typeface="Times New Roman" pitchFamily="18" charset="0"/>
                <a:cs typeface="Times New Roman" pitchFamily="18" charset="0"/>
              </a:rPr>
              <a:t>，  </a:t>
            </a:r>
            <a:r>
              <a:rPr kumimoji="1" lang="en-US" altLang="zh-CN" sz="2800" b="1" i="1" dirty="0" err="1">
                <a:latin typeface="Times New Roman" pitchFamily="18" charset="0"/>
                <a:cs typeface="Times New Roman" pitchFamily="18" charset="0"/>
              </a:rPr>
              <a:t>T</a:t>
            </a:r>
            <a:r>
              <a:rPr kumimoji="1" lang="en-US" altLang="zh-CN" sz="2800" b="1" baseline="-25000" dirty="0" err="1">
                <a:latin typeface="Times New Roman" pitchFamily="18" charset="0"/>
                <a:cs typeface="Times New Roman" pitchFamily="18" charset="0"/>
              </a:rPr>
              <a:t>f</a:t>
            </a:r>
            <a:r>
              <a:rPr kumimoji="1" lang="en-US" altLang="zh-CN" sz="2800" b="1" dirty="0">
                <a:latin typeface="Times New Roman" pitchFamily="18" charset="0"/>
                <a:cs typeface="Times New Roman" pitchFamily="18" charset="0"/>
              </a:rPr>
              <a:t>=0.027</a:t>
            </a:r>
            <a:r>
              <a:rPr kumimoji="1" lang="zh-CN" altLang="en-US" sz="2800" b="1" dirty="0">
                <a:latin typeface="Times New Roman" pitchFamily="18" charset="0"/>
                <a:cs typeface="Times New Roman" pitchFamily="18" charset="0"/>
              </a:rPr>
              <a:t>。</a:t>
            </a:r>
          </a:p>
          <a:p>
            <a:pPr>
              <a:lnSpc>
                <a:spcPct val="120000"/>
              </a:lnSpc>
            </a:pPr>
            <a:r>
              <a:rPr kumimoji="1" lang="zh-CN" altLang="en-US" sz="2800" b="1" dirty="0">
                <a:latin typeface="Times New Roman" pitchFamily="18" charset="0"/>
                <a:cs typeface="Times New Roman" pitchFamily="18" charset="0"/>
              </a:rPr>
              <a:t>                          </a:t>
            </a:r>
            <a:r>
              <a:rPr kumimoji="1" lang="zh-CN" altLang="en-US" sz="2400" b="1" dirty="0">
                <a:latin typeface="Times New Roman" pitchFamily="18" charset="0"/>
                <a:cs typeface="Times New Roman" pitchFamily="18" charset="0"/>
              </a:rPr>
              <a:t>       </a:t>
            </a:r>
            <a:r>
              <a:rPr kumimoji="1" lang="zh-CN" altLang="en-US" sz="2400" b="1" dirty="0"/>
              <a:t>②   </a:t>
            </a:r>
            <a:r>
              <a:rPr kumimoji="1" lang="en-US" altLang="zh-CN" sz="2400" b="1" dirty="0"/>
              <a:t>¢50H8/e7</a:t>
            </a:r>
            <a:r>
              <a:rPr kumimoji="1" lang="zh-CN" altLang="en-US" sz="2400" b="1" dirty="0"/>
              <a:t>，   </a:t>
            </a:r>
            <a:r>
              <a:rPr kumimoji="1" lang="en-US" altLang="zh-CN" sz="2400" b="1" i="1" dirty="0" err="1"/>
              <a:t>T</a:t>
            </a:r>
            <a:r>
              <a:rPr kumimoji="1" lang="en-US" altLang="zh-CN" sz="2400" b="1" baseline="-25000" dirty="0" err="1"/>
              <a:t>f</a:t>
            </a:r>
            <a:r>
              <a:rPr kumimoji="1" lang="en-US" altLang="zh-CN" sz="2400" b="1" dirty="0"/>
              <a:t>=0.064</a:t>
            </a:r>
            <a:r>
              <a:rPr kumimoji="1" lang="zh-CN" altLang="en-US" sz="2400" b="1" dirty="0"/>
              <a:t>。</a:t>
            </a:r>
            <a:r>
              <a:rPr kumimoji="1" lang="en-US" altLang="zh-CN" sz="2400" b="1" dirty="0"/>
              <a:t>.</a:t>
            </a:r>
            <a:endParaRPr kumimoji="1" lang="en-US" altLang="zh-CN" sz="1800" dirty="0"/>
          </a:p>
        </p:txBody>
      </p:sp>
      <p:sp>
        <p:nvSpPr>
          <p:cNvPr id="25609" name="Rectangle 9"/>
          <p:cNvSpPr>
            <a:spLocks noChangeArrowheads="1"/>
          </p:cNvSpPr>
          <p:nvPr/>
        </p:nvSpPr>
        <p:spPr bwMode="auto">
          <a:xfrm>
            <a:off x="179512" y="3356992"/>
            <a:ext cx="8610600" cy="1117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20000"/>
              </a:lnSpc>
            </a:pPr>
            <a:r>
              <a:rPr kumimoji="1" lang="zh-CN" altLang="en-US" sz="2800" b="1" dirty="0">
                <a:latin typeface="Times New Roman" pitchFamily="18" charset="0"/>
              </a:rPr>
              <a:t>（</a:t>
            </a:r>
            <a:r>
              <a:rPr kumimoji="1" lang="en-US" altLang="zh-CN" sz="2800" b="1" dirty="0">
                <a:latin typeface="Times New Roman" pitchFamily="18" charset="0"/>
              </a:rPr>
              <a:t>2</a:t>
            </a:r>
            <a:r>
              <a:rPr kumimoji="1" lang="zh-CN" altLang="en-US" sz="2800" b="1" dirty="0">
                <a:latin typeface="Times New Roman" pitchFamily="18" charset="0"/>
              </a:rPr>
              <a:t>）标准公差值：</a:t>
            </a:r>
            <a:r>
              <a:rPr kumimoji="1" lang="zh-CN" altLang="en-US" sz="2800" b="1" dirty="0">
                <a:latin typeface="宋体" pitchFamily="2" charset="-122"/>
              </a:rPr>
              <a:t>① </a:t>
            </a:r>
            <a:r>
              <a:rPr kumimoji="1" lang="en-US" altLang="zh-CN" sz="2800" b="1" dirty="0">
                <a:latin typeface="Times New Roman" pitchFamily="18" charset="0"/>
                <a:cs typeface="Times New Roman" pitchFamily="18" charset="0"/>
              </a:rPr>
              <a:t>IT5=0.011</a:t>
            </a:r>
            <a:r>
              <a:rPr kumimoji="1" lang="zh-CN" altLang="en-US" sz="2800" b="1" dirty="0">
                <a:latin typeface="Times New Roman" pitchFamily="18" charset="0"/>
                <a:cs typeface="Times New Roman" pitchFamily="18" charset="0"/>
              </a:rPr>
              <a:t>， </a:t>
            </a:r>
            <a:r>
              <a:rPr kumimoji="1" lang="zh-CN" altLang="en-US" sz="2400" b="1" dirty="0"/>
              <a:t>②</a:t>
            </a:r>
            <a:r>
              <a:rPr kumimoji="1" lang="zh-CN" altLang="en-US" sz="2400" dirty="0"/>
              <a:t>   </a:t>
            </a:r>
            <a:r>
              <a:rPr kumimoji="1" lang="en-US" altLang="zh-CN" sz="2400" dirty="0"/>
              <a:t>IT6=0.016,</a:t>
            </a:r>
          </a:p>
          <a:p>
            <a:pPr>
              <a:lnSpc>
                <a:spcPct val="120000"/>
              </a:lnSpc>
            </a:pPr>
            <a:r>
              <a:rPr kumimoji="1" lang="en-US" altLang="zh-CN" sz="2400" b="1" dirty="0">
                <a:latin typeface="宋体" pitchFamily="2" charset="-122"/>
              </a:rPr>
              <a:t>                    ③ IT7= 0.025</a:t>
            </a:r>
            <a:r>
              <a:rPr kumimoji="1" lang="zh-CN" altLang="en-US" sz="2400" b="1" dirty="0">
                <a:latin typeface="宋体" pitchFamily="2" charset="-122"/>
              </a:rPr>
              <a:t>， ④ </a:t>
            </a:r>
            <a:r>
              <a:rPr kumimoji="1" lang="en-US" altLang="zh-CN" sz="2400" b="1" dirty="0">
                <a:latin typeface="宋体" pitchFamily="2" charset="-122"/>
              </a:rPr>
              <a:t>IT8 = 0.039</a:t>
            </a:r>
            <a:r>
              <a:rPr kumimoji="1" lang="zh-CN" altLang="en-US" sz="2400" b="1" dirty="0">
                <a:latin typeface="宋体" pitchFamily="2" charset="-122"/>
              </a:rPr>
              <a:t>。</a:t>
            </a:r>
            <a:r>
              <a:rPr kumimoji="1" lang="zh-CN" altLang="en-US" sz="2800" b="1" dirty="0">
                <a:latin typeface="Times New Roman" pitchFamily="18" charset="0"/>
                <a:cs typeface="Times New Roman" pitchFamily="18" charset="0"/>
              </a:rPr>
              <a:t>                          </a:t>
            </a:r>
            <a:r>
              <a:rPr kumimoji="1" lang="zh-CN" altLang="en-US" sz="2400" b="1" dirty="0">
                <a:latin typeface="Times New Roman" pitchFamily="18" charset="0"/>
                <a:cs typeface="Times New Roman" pitchFamily="18" charset="0"/>
              </a:rPr>
              <a:t> </a:t>
            </a:r>
            <a:endParaRPr kumimoji="1" lang="zh-CN" altLang="en-US" sz="2400" b="1" dirty="0"/>
          </a:p>
        </p:txBody>
      </p:sp>
      <p:sp>
        <p:nvSpPr>
          <p:cNvPr id="25610" name="Text Box 10"/>
          <p:cNvSpPr txBox="1">
            <a:spLocks noChangeArrowheads="1"/>
          </p:cNvSpPr>
          <p:nvPr/>
        </p:nvSpPr>
        <p:spPr bwMode="auto">
          <a:xfrm>
            <a:off x="381000" y="4437112"/>
            <a:ext cx="4724400" cy="968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lnSpc>
                <a:spcPct val="120000"/>
              </a:lnSpc>
            </a:pPr>
            <a:r>
              <a:rPr lang="en-US" altLang="zh-CN" sz="2400" b="1" dirty="0"/>
              <a:t>(3 ) ¢50e5</a:t>
            </a:r>
            <a:r>
              <a:rPr lang="zh-CN" altLang="en-US" sz="2400" b="1" dirty="0"/>
              <a:t>的极限偏差：</a:t>
            </a:r>
          </a:p>
          <a:p>
            <a:pPr eaLnBrk="1" hangingPunct="1">
              <a:lnSpc>
                <a:spcPct val="120000"/>
              </a:lnSpc>
            </a:pPr>
            <a:r>
              <a:rPr lang="zh-CN" altLang="en-US" sz="2400" b="1" dirty="0"/>
              <a:t>      </a:t>
            </a:r>
            <a:r>
              <a:rPr lang="en-US" altLang="zh-CN" sz="2400" b="1" dirty="0" err="1"/>
              <a:t>es</a:t>
            </a:r>
            <a:r>
              <a:rPr lang="en-US" altLang="zh-CN" sz="2400" b="1" dirty="0"/>
              <a:t>=-50</a:t>
            </a:r>
            <a:r>
              <a:rPr lang="el-GR" altLang="zh-CN" sz="2400" b="1" dirty="0">
                <a:cs typeface="Arial" charset="0"/>
              </a:rPr>
              <a:t>μ</a:t>
            </a:r>
            <a:r>
              <a:rPr lang="en-US" altLang="zh-CN" sz="2400" b="1" dirty="0">
                <a:cs typeface="Arial" charset="0"/>
              </a:rPr>
              <a:t>m, </a:t>
            </a:r>
            <a:r>
              <a:rPr lang="en-US" altLang="zh-CN" sz="2400" b="1" dirty="0" err="1">
                <a:cs typeface="Arial" charset="0"/>
              </a:rPr>
              <a:t>ei</a:t>
            </a:r>
            <a:r>
              <a:rPr lang="en-US" altLang="zh-CN" sz="2400" b="1" dirty="0">
                <a:cs typeface="Arial" charset="0"/>
              </a:rPr>
              <a:t>=-61 </a:t>
            </a:r>
            <a:r>
              <a:rPr lang="el-GR" altLang="zh-CN" sz="1800" b="1" dirty="0"/>
              <a:t>μ</a:t>
            </a:r>
            <a:r>
              <a:rPr lang="en-US" altLang="zh-CN" sz="1800" b="1" dirty="0"/>
              <a:t>m</a:t>
            </a:r>
            <a:r>
              <a:rPr lang="zh-CN" altLang="en-US" sz="2400" b="1" dirty="0"/>
              <a:t>。</a:t>
            </a:r>
            <a:endParaRPr lang="zh-CN" altLang="el-GR" sz="2400" b="1" dirty="0"/>
          </a:p>
        </p:txBody>
      </p:sp>
      <p:graphicFrame>
        <p:nvGraphicFramePr>
          <p:cNvPr id="25611" name="Object 11"/>
          <p:cNvGraphicFramePr>
            <a:graphicFrameLocks noChangeAspect="1"/>
          </p:cNvGraphicFramePr>
          <p:nvPr>
            <p:extLst>
              <p:ext uri="{D42A27DB-BD31-4B8C-83A1-F6EECF244321}">
                <p14:modId xmlns:p14="http://schemas.microsoft.com/office/powerpoint/2010/main" val="1542103277"/>
              </p:ext>
            </p:extLst>
          </p:nvPr>
        </p:nvGraphicFramePr>
        <p:xfrm>
          <a:off x="4319972" y="4554760"/>
          <a:ext cx="4114800" cy="736600"/>
        </p:xfrm>
        <a:graphic>
          <a:graphicData uri="http://schemas.openxmlformats.org/presentationml/2006/ole">
            <mc:AlternateContent xmlns:mc="http://schemas.openxmlformats.org/markup-compatibility/2006">
              <mc:Choice xmlns:v="urn:schemas-microsoft-com:vml" Requires="v">
                <p:oleObj spid="_x0000_s15475" name="公式" r:id="rId5" imgW="1346200" imgH="241300" progId="Equation.3">
                  <p:embed/>
                </p:oleObj>
              </mc:Choice>
              <mc:Fallback>
                <p:oleObj name="公式" r:id="rId5" imgW="1346200" imgH="241300" progId="Equation.3">
                  <p:embed/>
                  <p:pic>
                    <p:nvPicPr>
                      <p:cNvPr id="0" name="Object 1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319972" y="4554760"/>
                        <a:ext cx="4114800" cy="7366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5612" name="Text Box 12"/>
          <p:cNvSpPr txBox="1">
            <a:spLocks noChangeArrowheads="1"/>
          </p:cNvSpPr>
          <p:nvPr/>
        </p:nvSpPr>
        <p:spPr bwMode="auto">
          <a:xfrm>
            <a:off x="431540" y="5445224"/>
            <a:ext cx="4724400" cy="968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lnSpc>
                <a:spcPct val="120000"/>
              </a:lnSpc>
            </a:pPr>
            <a:r>
              <a:rPr lang="en-US" altLang="zh-CN" sz="2400" b="1" dirty="0"/>
              <a:t>(4 ) ¢50E8</a:t>
            </a:r>
            <a:r>
              <a:rPr lang="zh-CN" altLang="en-US" sz="2400" b="1" dirty="0"/>
              <a:t>的极限偏差：</a:t>
            </a:r>
          </a:p>
          <a:p>
            <a:pPr eaLnBrk="1" hangingPunct="1">
              <a:lnSpc>
                <a:spcPct val="120000"/>
              </a:lnSpc>
            </a:pPr>
            <a:r>
              <a:rPr lang="zh-CN" altLang="en-US" sz="2400" b="1" dirty="0"/>
              <a:t>       </a:t>
            </a:r>
            <a:r>
              <a:rPr lang="en-US" altLang="zh-CN" sz="2400" b="1" dirty="0"/>
              <a:t>ES=+89</a:t>
            </a:r>
            <a:r>
              <a:rPr lang="el-GR" altLang="zh-CN" sz="2400" b="1" dirty="0">
                <a:cs typeface="Arial" charset="0"/>
              </a:rPr>
              <a:t>μ</a:t>
            </a:r>
            <a:r>
              <a:rPr lang="en-US" altLang="zh-CN" sz="2400" b="1" dirty="0" err="1">
                <a:cs typeface="Arial" charset="0"/>
              </a:rPr>
              <a:t>m,EI</a:t>
            </a:r>
            <a:r>
              <a:rPr lang="en-US" altLang="zh-CN" sz="2400" b="1" dirty="0">
                <a:cs typeface="Arial" charset="0"/>
              </a:rPr>
              <a:t>=+50 </a:t>
            </a:r>
            <a:r>
              <a:rPr lang="el-GR" altLang="zh-CN" sz="1800" b="1" dirty="0"/>
              <a:t>μ</a:t>
            </a:r>
            <a:r>
              <a:rPr lang="en-US" altLang="zh-CN" sz="1800" b="1" dirty="0"/>
              <a:t>m</a:t>
            </a:r>
            <a:r>
              <a:rPr lang="zh-CN" altLang="en-US" sz="2400" b="1" dirty="0"/>
              <a:t>。</a:t>
            </a:r>
            <a:endParaRPr lang="zh-CN" altLang="el-GR" sz="2400" b="1" dirty="0"/>
          </a:p>
        </p:txBody>
      </p:sp>
      <p:graphicFrame>
        <p:nvGraphicFramePr>
          <p:cNvPr id="25613" name="Object 13"/>
          <p:cNvGraphicFramePr>
            <a:graphicFrameLocks noChangeAspect="1"/>
          </p:cNvGraphicFramePr>
          <p:nvPr>
            <p:extLst>
              <p:ext uri="{D42A27DB-BD31-4B8C-83A1-F6EECF244321}">
                <p14:modId xmlns:p14="http://schemas.microsoft.com/office/powerpoint/2010/main" val="2924538314"/>
              </p:ext>
            </p:extLst>
          </p:nvPr>
        </p:nvGraphicFramePr>
        <p:xfrm>
          <a:off x="4283968" y="5557937"/>
          <a:ext cx="4164012" cy="725487"/>
        </p:xfrm>
        <a:graphic>
          <a:graphicData uri="http://schemas.openxmlformats.org/presentationml/2006/ole">
            <mc:AlternateContent xmlns:mc="http://schemas.openxmlformats.org/markup-compatibility/2006">
              <mc:Choice xmlns:v="urn:schemas-microsoft-com:vml" Requires="v">
                <p:oleObj spid="_x0000_s15476" name="公式" r:id="rId7" imgW="1384300" imgH="241300" progId="Equation.3">
                  <p:embed/>
                </p:oleObj>
              </mc:Choice>
              <mc:Fallback>
                <p:oleObj name="公式" r:id="rId7" imgW="1384300" imgH="241300" progId="Equation.3">
                  <p:embed/>
                  <p:pic>
                    <p:nvPicPr>
                      <p:cNvPr id="0" name="Object 13"/>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283968" y="5557937"/>
                        <a:ext cx="4164012" cy="7254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 presetClass="entr" presetSubtype="10" fill="hold" nodeType="afterEffect">
                                  <p:stCondLst>
                                    <p:cond delay="0"/>
                                  </p:stCondLst>
                                  <p:childTnLst>
                                    <p:set>
                                      <p:cBhvr>
                                        <p:cTn id="6" dur="1" fill="hold">
                                          <p:stCondLst>
                                            <p:cond delay="0"/>
                                          </p:stCondLst>
                                        </p:cTn>
                                        <p:tgtEl>
                                          <p:spTgt spid="25605"/>
                                        </p:tgtEl>
                                        <p:attrNameLst>
                                          <p:attrName>style.visibility</p:attrName>
                                        </p:attrNameLst>
                                      </p:cBhvr>
                                      <p:to>
                                        <p:strVal val="visible"/>
                                      </p:to>
                                    </p:set>
                                    <p:animEffect transition="in" filter="blinds(horizontal)">
                                      <p:cBhvr>
                                        <p:cTn id="7" dur="500"/>
                                        <p:tgtEl>
                                          <p:spTgt spid="25605"/>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25604"/>
                                        </p:tgtEl>
                                        <p:attrNameLst>
                                          <p:attrName>style.visibility</p:attrName>
                                        </p:attrNameLst>
                                      </p:cBhvr>
                                      <p:to>
                                        <p:strVal val="visible"/>
                                      </p:to>
                                    </p:set>
                                    <p:animEffect transition="in" filter="wipe(left)">
                                      <p:cBhvr>
                                        <p:cTn id="12" dur="500"/>
                                        <p:tgtEl>
                                          <p:spTgt spid="25604"/>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25607"/>
                                        </p:tgtEl>
                                        <p:attrNameLst>
                                          <p:attrName>style.visibility</p:attrName>
                                        </p:attrNameLst>
                                      </p:cBhvr>
                                      <p:to>
                                        <p:strVal val="visible"/>
                                      </p:to>
                                    </p:set>
                                    <p:animEffect transition="in" filter="wipe(left)">
                                      <p:cBhvr>
                                        <p:cTn id="17" dur="3000"/>
                                        <p:tgtEl>
                                          <p:spTgt spid="25607"/>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25608"/>
                                        </p:tgtEl>
                                        <p:attrNameLst>
                                          <p:attrName>style.visibility</p:attrName>
                                        </p:attrNameLst>
                                      </p:cBhvr>
                                      <p:to>
                                        <p:strVal val="visible"/>
                                      </p:to>
                                    </p:set>
                                    <p:animEffect transition="in" filter="wipe(left)">
                                      <p:cBhvr>
                                        <p:cTn id="22" dur="3000"/>
                                        <p:tgtEl>
                                          <p:spTgt spid="25608"/>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25609"/>
                                        </p:tgtEl>
                                        <p:attrNameLst>
                                          <p:attrName>style.visibility</p:attrName>
                                        </p:attrNameLst>
                                      </p:cBhvr>
                                      <p:to>
                                        <p:strVal val="visible"/>
                                      </p:to>
                                    </p:set>
                                    <p:animEffect transition="in" filter="wipe(left)">
                                      <p:cBhvr>
                                        <p:cTn id="27" dur="3000"/>
                                        <p:tgtEl>
                                          <p:spTgt spid="25609"/>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25610"/>
                                        </p:tgtEl>
                                        <p:attrNameLst>
                                          <p:attrName>style.visibility</p:attrName>
                                        </p:attrNameLst>
                                      </p:cBhvr>
                                      <p:to>
                                        <p:strVal val="visible"/>
                                      </p:to>
                                    </p:set>
                                    <p:animEffect transition="in" filter="wipe(left)">
                                      <p:cBhvr>
                                        <p:cTn id="32" dur="500"/>
                                        <p:tgtEl>
                                          <p:spTgt spid="25610"/>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22" presetClass="entr" presetSubtype="8" fill="hold" nodeType="clickEffect">
                                  <p:stCondLst>
                                    <p:cond delay="0"/>
                                  </p:stCondLst>
                                  <p:childTnLst>
                                    <p:set>
                                      <p:cBhvr>
                                        <p:cTn id="36" dur="1" fill="hold">
                                          <p:stCondLst>
                                            <p:cond delay="0"/>
                                          </p:stCondLst>
                                        </p:cTn>
                                        <p:tgtEl>
                                          <p:spTgt spid="25611"/>
                                        </p:tgtEl>
                                        <p:attrNameLst>
                                          <p:attrName>style.visibility</p:attrName>
                                        </p:attrNameLst>
                                      </p:cBhvr>
                                      <p:to>
                                        <p:strVal val="visible"/>
                                      </p:to>
                                    </p:set>
                                    <p:animEffect transition="in" filter="wipe(left)">
                                      <p:cBhvr>
                                        <p:cTn id="37" dur="500"/>
                                        <p:tgtEl>
                                          <p:spTgt spid="25611"/>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25612"/>
                                        </p:tgtEl>
                                        <p:attrNameLst>
                                          <p:attrName>style.visibility</p:attrName>
                                        </p:attrNameLst>
                                      </p:cBhvr>
                                      <p:to>
                                        <p:strVal val="visible"/>
                                      </p:to>
                                    </p:set>
                                    <p:animEffect transition="in" filter="wipe(left)">
                                      <p:cBhvr>
                                        <p:cTn id="42" dur="500"/>
                                        <p:tgtEl>
                                          <p:spTgt spid="25612"/>
                                        </p:tgtEl>
                                      </p:cBhvr>
                                    </p:animEffect>
                                  </p:childTnLst>
                                </p:cTn>
                              </p:par>
                            </p:childTnLst>
                          </p:cTn>
                        </p:par>
                      </p:childTnLst>
                    </p:cTn>
                  </p:par>
                  <p:par>
                    <p:cTn id="43" fill="hold" nodeType="clickPar">
                      <p:stCondLst>
                        <p:cond delay="indefinite"/>
                      </p:stCondLst>
                      <p:childTnLst>
                        <p:par>
                          <p:cTn id="44" fill="hold" nodeType="withGroup">
                            <p:stCondLst>
                              <p:cond delay="0"/>
                            </p:stCondLst>
                            <p:childTnLst>
                              <p:par>
                                <p:cTn id="45" presetID="22" presetClass="entr" presetSubtype="4" fill="hold" nodeType="clickEffect">
                                  <p:stCondLst>
                                    <p:cond delay="0"/>
                                  </p:stCondLst>
                                  <p:childTnLst>
                                    <p:set>
                                      <p:cBhvr>
                                        <p:cTn id="46" dur="1" fill="hold">
                                          <p:stCondLst>
                                            <p:cond delay="0"/>
                                          </p:stCondLst>
                                        </p:cTn>
                                        <p:tgtEl>
                                          <p:spTgt spid="25613"/>
                                        </p:tgtEl>
                                        <p:attrNameLst>
                                          <p:attrName>style.visibility</p:attrName>
                                        </p:attrNameLst>
                                      </p:cBhvr>
                                      <p:to>
                                        <p:strVal val="visible"/>
                                      </p:to>
                                    </p:set>
                                    <p:animEffect transition="in" filter="wipe(down)">
                                      <p:cBhvr>
                                        <p:cTn id="47" dur="500"/>
                                        <p:tgtEl>
                                          <p:spTgt spid="256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04" grpId="0"/>
      <p:bldP spid="25607" grpId="0"/>
      <p:bldP spid="25608" grpId="0"/>
      <p:bldP spid="25609" grpId="0"/>
      <p:bldP spid="25610" grpId="0"/>
      <p:bldP spid="2561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灯片编号占位符 4"/>
          <p:cNvSpPr>
            <a:spLocks noGrp="1"/>
          </p:cNvSpPr>
          <p:nvPr>
            <p:ph type="sldNum" sz="quarter" idx="12"/>
          </p:nvPr>
        </p:nvSpPr>
        <p:spPr>
          <a:noFill/>
        </p:spPr>
        <p:txBody>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fld id="{988C5821-177D-4824-9510-32BC7A3C84DF}" type="slidenum">
              <a:rPr lang="en-US" altLang="zh-CN" sz="1400" smtClean="0"/>
              <a:pPr eaLnBrk="1" hangingPunct="1"/>
              <a:t>15</a:t>
            </a:fld>
            <a:endParaRPr lang="en-US" altLang="zh-CN" sz="1400" smtClean="0"/>
          </a:p>
        </p:txBody>
      </p:sp>
      <p:graphicFrame>
        <p:nvGraphicFramePr>
          <p:cNvPr id="26628" name="Object 4"/>
          <p:cNvGraphicFramePr>
            <a:graphicFrameLocks noGrp="1" noChangeAspect="1"/>
          </p:cNvGraphicFramePr>
          <p:nvPr>
            <p:ph/>
            <p:extLst>
              <p:ext uri="{D42A27DB-BD31-4B8C-83A1-F6EECF244321}">
                <p14:modId xmlns:p14="http://schemas.microsoft.com/office/powerpoint/2010/main" val="2709159160"/>
              </p:ext>
            </p:extLst>
          </p:nvPr>
        </p:nvGraphicFramePr>
        <p:xfrm>
          <a:off x="838200" y="222474"/>
          <a:ext cx="7772400" cy="830262"/>
        </p:xfrm>
        <a:graphic>
          <a:graphicData uri="http://schemas.openxmlformats.org/presentationml/2006/ole">
            <mc:AlternateContent xmlns:mc="http://schemas.openxmlformats.org/markup-compatibility/2006">
              <mc:Choice xmlns:v="urn:schemas-microsoft-com:vml" Requires="v">
                <p:oleObj spid="_x0000_s16457" name="公式" r:id="rId3" imgW="2260600" imgH="241300" progId="Equation.3">
                  <p:embed/>
                </p:oleObj>
              </mc:Choice>
              <mc:Fallback>
                <p:oleObj name="公式" r:id="rId3" imgW="2260600" imgH="241300" progId="Equation.3">
                  <p:embed/>
                  <p:pic>
                    <p:nvPicPr>
                      <p:cNvPr id="0" name="Object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38200" y="222474"/>
                        <a:ext cx="7772400" cy="8302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6630" name="Text Box 6"/>
          <p:cNvSpPr txBox="1">
            <a:spLocks noChangeArrowheads="1"/>
          </p:cNvSpPr>
          <p:nvPr/>
        </p:nvSpPr>
        <p:spPr bwMode="auto">
          <a:xfrm>
            <a:off x="660648" y="1010111"/>
            <a:ext cx="7943800" cy="9787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lnSpc>
                <a:spcPct val="120000"/>
              </a:lnSpc>
            </a:pPr>
            <a:r>
              <a:rPr lang="en-US" altLang="zh-CN" sz="2400" b="1" dirty="0"/>
              <a:t>        </a:t>
            </a:r>
            <a:r>
              <a:rPr lang="zh-CN" altLang="en-US" sz="2400" b="1" dirty="0"/>
              <a:t>试不用查表法计算</a:t>
            </a:r>
            <a:r>
              <a:rPr lang="en-US" altLang="zh-CN" sz="2400" b="1" dirty="0">
                <a:cs typeface="Arial" charset="0"/>
              </a:rPr>
              <a:t>¢30H7/n6</a:t>
            </a:r>
            <a:r>
              <a:rPr lang="zh-CN" altLang="en-US" sz="2400" b="1" dirty="0">
                <a:cs typeface="Arial" charset="0"/>
              </a:rPr>
              <a:t>与</a:t>
            </a:r>
            <a:r>
              <a:rPr lang="en-US" altLang="zh-CN" sz="2400" b="1" dirty="0"/>
              <a:t>¢30T7/h6</a:t>
            </a:r>
            <a:r>
              <a:rPr lang="zh-CN" altLang="en-US" sz="2400" b="1" dirty="0"/>
              <a:t>的配合公差，并画 出尺寸公差带图。</a:t>
            </a:r>
          </a:p>
        </p:txBody>
      </p:sp>
      <p:sp>
        <p:nvSpPr>
          <p:cNvPr id="26631" name="Rectangle 7"/>
          <p:cNvSpPr>
            <a:spLocks noChangeArrowheads="1"/>
          </p:cNvSpPr>
          <p:nvPr/>
        </p:nvSpPr>
        <p:spPr bwMode="auto">
          <a:xfrm>
            <a:off x="990600" y="1916832"/>
            <a:ext cx="2133600" cy="6048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20000"/>
              </a:lnSpc>
            </a:pPr>
            <a:r>
              <a:rPr kumimoji="1" lang="zh-CN" altLang="en-US" sz="2800" b="1" dirty="0">
                <a:solidFill>
                  <a:srgbClr val="CC00FF"/>
                </a:solidFill>
                <a:latin typeface="Times New Roman" pitchFamily="18" charset="0"/>
              </a:rPr>
              <a:t>答  案  </a:t>
            </a:r>
            <a:r>
              <a:rPr kumimoji="1" lang="en-US" altLang="zh-CN" sz="2800" b="1" dirty="0">
                <a:latin typeface="Times New Roman" pitchFamily="18" charset="0"/>
                <a:sym typeface="Wingdings" pitchFamily="2" charset="2"/>
              </a:rPr>
              <a:t>:</a:t>
            </a:r>
            <a:endParaRPr kumimoji="1" lang="en-US" altLang="zh-CN" sz="2400" b="1" dirty="0">
              <a:latin typeface="Times New Roman" pitchFamily="18" charset="0"/>
              <a:sym typeface="Wingdings" pitchFamily="2" charset="2"/>
            </a:endParaRPr>
          </a:p>
        </p:txBody>
      </p:sp>
      <p:sp>
        <p:nvSpPr>
          <p:cNvPr id="26632" name="Rectangle 8"/>
          <p:cNvSpPr>
            <a:spLocks noChangeArrowheads="1"/>
          </p:cNvSpPr>
          <p:nvPr/>
        </p:nvSpPr>
        <p:spPr bwMode="auto">
          <a:xfrm>
            <a:off x="3429000" y="1854200"/>
            <a:ext cx="4572000" cy="1117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20000"/>
              </a:lnSpc>
            </a:pPr>
            <a:r>
              <a:rPr kumimoji="1" lang="en-US" altLang="zh-CN" sz="2800" b="1">
                <a:latin typeface="宋体" pitchFamily="2" charset="-122"/>
              </a:rPr>
              <a:t>① </a:t>
            </a:r>
            <a:r>
              <a:rPr kumimoji="1" lang="zh-CN" altLang="en-US" sz="2800" b="1">
                <a:latin typeface="宋体" pitchFamily="2" charset="-122"/>
              </a:rPr>
              <a:t>对</a:t>
            </a:r>
            <a:r>
              <a:rPr lang="en-US" altLang="zh-CN" sz="2400" b="1"/>
              <a:t>¢30H7/ n6</a:t>
            </a:r>
            <a:r>
              <a:rPr kumimoji="1" lang="en-US" altLang="zh-CN" sz="2800" b="1">
                <a:latin typeface="宋体" pitchFamily="2" charset="-122"/>
              </a:rPr>
              <a:t> T</a:t>
            </a:r>
            <a:r>
              <a:rPr kumimoji="1" lang="en-US" altLang="zh-CN" sz="2800" b="1" baseline="-25000">
                <a:latin typeface="宋体" pitchFamily="2" charset="-122"/>
              </a:rPr>
              <a:t>f</a:t>
            </a:r>
            <a:r>
              <a:rPr kumimoji="1" lang="en-US" altLang="zh-CN" sz="2800" b="1">
                <a:latin typeface="宋体" pitchFamily="2" charset="-122"/>
              </a:rPr>
              <a:t>=0.034</a:t>
            </a:r>
          </a:p>
          <a:p>
            <a:pPr>
              <a:lnSpc>
                <a:spcPct val="120000"/>
              </a:lnSpc>
            </a:pPr>
            <a:r>
              <a:rPr kumimoji="1" lang="en-US" altLang="zh-CN" sz="2800" b="1">
                <a:latin typeface="宋体" pitchFamily="2" charset="-122"/>
              </a:rPr>
              <a:t>② </a:t>
            </a:r>
            <a:r>
              <a:rPr kumimoji="1" lang="zh-CN" altLang="en-US" sz="2800" b="1">
                <a:latin typeface="宋体" pitchFamily="2" charset="-122"/>
              </a:rPr>
              <a:t>对</a:t>
            </a:r>
            <a:r>
              <a:rPr lang="en-US" altLang="zh-CN" sz="2400" b="1"/>
              <a:t>¢30T7/ h6   T</a:t>
            </a:r>
            <a:r>
              <a:rPr lang="en-US" altLang="zh-CN" sz="2400" b="1" baseline="-25000"/>
              <a:t>f</a:t>
            </a:r>
            <a:r>
              <a:rPr lang="en-US" altLang="zh-CN" sz="2400" b="1"/>
              <a:t>=0.034</a:t>
            </a:r>
            <a:endParaRPr lang="en-US" altLang="zh-CN" sz="2400" b="1" baseline="-25000"/>
          </a:p>
        </p:txBody>
      </p:sp>
      <p:sp>
        <p:nvSpPr>
          <p:cNvPr id="26634" name="Rectangle 10"/>
          <p:cNvSpPr>
            <a:spLocks noChangeArrowheads="1"/>
          </p:cNvSpPr>
          <p:nvPr/>
        </p:nvSpPr>
        <p:spPr bwMode="auto">
          <a:xfrm>
            <a:off x="611188" y="2924944"/>
            <a:ext cx="38862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kumimoji="1" lang="zh-CN" altLang="en-US" sz="2400" b="1" dirty="0"/>
              <a:t>（</a:t>
            </a:r>
            <a:r>
              <a:rPr kumimoji="1" lang="en-US" altLang="zh-CN" sz="2400" b="1" dirty="0"/>
              <a:t>2</a:t>
            </a:r>
            <a:r>
              <a:rPr kumimoji="1" lang="zh-CN" altLang="en-US" sz="2400" b="1" dirty="0"/>
              <a:t>）尺寸公差带图：</a:t>
            </a:r>
          </a:p>
        </p:txBody>
      </p:sp>
      <p:sp>
        <p:nvSpPr>
          <p:cNvPr id="26635" name="Rectangle 11"/>
          <p:cNvSpPr>
            <a:spLocks noChangeArrowheads="1"/>
          </p:cNvSpPr>
          <p:nvPr/>
        </p:nvSpPr>
        <p:spPr bwMode="auto">
          <a:xfrm>
            <a:off x="609600" y="2441575"/>
            <a:ext cx="249872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kumimoji="1" lang="zh-CN" altLang="en-US" sz="2400" b="1" dirty="0"/>
              <a:t>（</a:t>
            </a:r>
            <a:r>
              <a:rPr kumimoji="1" lang="en-US" altLang="zh-CN" sz="2400" b="1" dirty="0"/>
              <a:t>1</a:t>
            </a:r>
            <a:r>
              <a:rPr kumimoji="1" lang="zh-CN" altLang="en-US" sz="2400" b="1" dirty="0"/>
              <a:t>）配合公差：</a:t>
            </a:r>
          </a:p>
        </p:txBody>
      </p:sp>
      <p:grpSp>
        <p:nvGrpSpPr>
          <p:cNvPr id="26655" name="Group 31"/>
          <p:cNvGrpSpPr>
            <a:grpSpLocks/>
          </p:cNvGrpSpPr>
          <p:nvPr/>
        </p:nvGrpSpPr>
        <p:grpSpPr bwMode="auto">
          <a:xfrm>
            <a:off x="1011560" y="3429000"/>
            <a:ext cx="3200400" cy="2881313"/>
            <a:chOff x="528" y="2064"/>
            <a:chExt cx="2016" cy="1815"/>
          </a:xfrm>
        </p:grpSpPr>
        <p:sp>
          <p:nvSpPr>
            <p:cNvPr id="16409" name="Line 14"/>
            <p:cNvSpPr>
              <a:spLocks noChangeShapeType="1"/>
            </p:cNvSpPr>
            <p:nvPr/>
          </p:nvSpPr>
          <p:spPr bwMode="auto">
            <a:xfrm>
              <a:off x="715" y="2740"/>
              <a:ext cx="1733" cy="0"/>
            </a:xfrm>
            <a:prstGeom prst="line">
              <a:avLst/>
            </a:prstGeom>
            <a:noFill/>
            <a:ln w="1905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p>
              <a:endParaRPr lang="zh-CN" altLang="en-US"/>
            </a:p>
          </p:txBody>
        </p:sp>
        <p:sp>
          <p:nvSpPr>
            <p:cNvPr id="16410" name="Line 15"/>
            <p:cNvSpPr>
              <a:spLocks noChangeShapeType="1"/>
            </p:cNvSpPr>
            <p:nvPr/>
          </p:nvSpPr>
          <p:spPr bwMode="auto">
            <a:xfrm flipH="1">
              <a:off x="768" y="2736"/>
              <a:ext cx="20" cy="720"/>
            </a:xfrm>
            <a:prstGeom prst="line">
              <a:avLst/>
            </a:prstGeom>
            <a:noFill/>
            <a:ln w="19050">
              <a:solidFill>
                <a:srgbClr val="000000"/>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p>
              <a:endParaRPr lang="zh-CN" altLang="en-US"/>
            </a:p>
          </p:txBody>
        </p:sp>
        <p:sp>
          <p:nvSpPr>
            <p:cNvPr id="16411" name="WordArt 16"/>
            <p:cNvSpPr>
              <a:spLocks noChangeArrowheads="1" noChangeShapeType="1" noTextEdit="1"/>
            </p:cNvSpPr>
            <p:nvPr/>
          </p:nvSpPr>
          <p:spPr bwMode="auto">
            <a:xfrm>
              <a:off x="613" y="2630"/>
              <a:ext cx="68" cy="221"/>
            </a:xfrm>
            <a:prstGeom prst="rect">
              <a:avLst/>
            </a:prstGeom>
          </p:spPr>
          <p:txBody>
            <a:bodyPr wrap="none" fromWordArt="1">
              <a:prstTxWarp prst="textPlain">
                <a:avLst>
                  <a:gd name="adj" fmla="val 50000"/>
                </a:avLst>
              </a:prstTxWarp>
            </a:bodyPr>
            <a:lstStyle/>
            <a:p>
              <a:pPr algn="ctr"/>
              <a:r>
                <a:rPr lang="en-US" altLang="zh-CN" sz="3600" kern="10">
                  <a:ln w="9525">
                    <a:solidFill>
                      <a:srgbClr val="000000"/>
                    </a:solidFill>
                    <a:round/>
                    <a:headEnd/>
                    <a:tailEnd/>
                  </a:ln>
                  <a:solidFill>
                    <a:srgbClr val="000000"/>
                  </a:solidFill>
                  <a:latin typeface="宋体"/>
                  <a:ea typeface="宋体"/>
                </a:rPr>
                <a:t>+</a:t>
              </a:r>
            </a:p>
            <a:p>
              <a:pPr algn="ctr"/>
              <a:r>
                <a:rPr lang="en-US" altLang="zh-CN" sz="3600" kern="10">
                  <a:ln w="9525">
                    <a:solidFill>
                      <a:srgbClr val="000000"/>
                    </a:solidFill>
                    <a:round/>
                    <a:headEnd/>
                    <a:tailEnd/>
                  </a:ln>
                  <a:solidFill>
                    <a:srgbClr val="000000"/>
                  </a:solidFill>
                  <a:latin typeface="宋体"/>
                  <a:ea typeface="宋体"/>
                </a:rPr>
                <a:t>0</a:t>
              </a:r>
            </a:p>
            <a:p>
              <a:pPr algn="ctr"/>
              <a:r>
                <a:rPr lang="en-US" altLang="zh-CN" sz="3600" kern="10">
                  <a:ln w="9525">
                    <a:solidFill>
                      <a:srgbClr val="000000"/>
                    </a:solidFill>
                    <a:round/>
                    <a:headEnd/>
                    <a:tailEnd/>
                  </a:ln>
                  <a:solidFill>
                    <a:srgbClr val="000000"/>
                  </a:solidFill>
                  <a:latin typeface="宋体"/>
                  <a:ea typeface="宋体"/>
                </a:rPr>
                <a:t>-</a:t>
              </a:r>
              <a:endParaRPr lang="zh-CN" altLang="en-US" sz="3600" kern="10">
                <a:ln w="9525">
                  <a:solidFill>
                    <a:srgbClr val="000000"/>
                  </a:solidFill>
                  <a:round/>
                  <a:headEnd/>
                  <a:tailEnd/>
                </a:ln>
                <a:solidFill>
                  <a:srgbClr val="000000"/>
                </a:solidFill>
                <a:latin typeface="宋体"/>
                <a:ea typeface="宋体"/>
              </a:endParaRPr>
            </a:p>
          </p:txBody>
        </p:sp>
        <p:grpSp>
          <p:nvGrpSpPr>
            <p:cNvPr id="16412" name="Group 17"/>
            <p:cNvGrpSpPr>
              <a:grpSpLocks/>
            </p:cNvGrpSpPr>
            <p:nvPr/>
          </p:nvGrpSpPr>
          <p:grpSpPr bwMode="auto">
            <a:xfrm>
              <a:off x="1632" y="2135"/>
              <a:ext cx="439" cy="361"/>
              <a:chOff x="2959" y="11608"/>
              <a:chExt cx="840" cy="713"/>
            </a:xfrm>
          </p:grpSpPr>
          <p:sp>
            <p:nvSpPr>
              <p:cNvPr id="16421" name="Rectangle 18"/>
              <p:cNvSpPr>
                <a:spLocks noChangeArrowheads="1"/>
              </p:cNvSpPr>
              <p:nvPr/>
            </p:nvSpPr>
            <p:spPr bwMode="auto">
              <a:xfrm>
                <a:off x="2959" y="11608"/>
                <a:ext cx="840" cy="713"/>
              </a:xfrm>
              <a:prstGeom prst="rect">
                <a:avLst/>
              </a:prstGeom>
              <a:solidFill>
                <a:srgbClr val="FFFFFF"/>
              </a:solidFill>
              <a:ln w="1905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p>
                <a:endParaRPr lang="zh-CN" altLang="en-US"/>
              </a:p>
            </p:txBody>
          </p:sp>
          <p:sp>
            <p:nvSpPr>
              <p:cNvPr id="16422" name="Text Box 19"/>
              <p:cNvSpPr txBox="1">
                <a:spLocks noChangeArrowheads="1"/>
              </p:cNvSpPr>
              <p:nvPr/>
            </p:nvSpPr>
            <p:spPr bwMode="auto">
              <a:xfrm>
                <a:off x="3155" y="11674"/>
                <a:ext cx="448" cy="496"/>
              </a:xfrm>
              <a:prstGeom prst="rect">
                <a:avLst/>
              </a:prstGeom>
              <a:solidFill>
                <a:srgbClr val="FFFF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lvl1pPr defTabSz="1179513" eaLnBrk="0" hangingPunct="0">
                  <a:defRPr sz="3200">
                    <a:solidFill>
                      <a:schemeClr val="tx1"/>
                    </a:solidFill>
                    <a:latin typeface="Arial" charset="0"/>
                    <a:ea typeface="宋体" pitchFamily="2" charset="-122"/>
                  </a:defRPr>
                </a:lvl1pPr>
                <a:lvl2pPr marL="742950" indent="-285750" defTabSz="1179513" eaLnBrk="0" hangingPunct="0">
                  <a:defRPr sz="3200">
                    <a:solidFill>
                      <a:schemeClr val="tx1"/>
                    </a:solidFill>
                    <a:latin typeface="Arial" charset="0"/>
                    <a:ea typeface="宋体" pitchFamily="2" charset="-122"/>
                  </a:defRPr>
                </a:lvl2pPr>
                <a:lvl3pPr marL="1143000" indent="-228600" defTabSz="1179513" eaLnBrk="0" hangingPunct="0">
                  <a:defRPr sz="3200">
                    <a:solidFill>
                      <a:schemeClr val="tx1"/>
                    </a:solidFill>
                    <a:latin typeface="Arial" charset="0"/>
                    <a:ea typeface="宋体" pitchFamily="2" charset="-122"/>
                  </a:defRPr>
                </a:lvl3pPr>
                <a:lvl4pPr marL="1600200" indent="-228600" defTabSz="1179513" eaLnBrk="0" hangingPunct="0">
                  <a:defRPr sz="3200">
                    <a:solidFill>
                      <a:schemeClr val="tx1"/>
                    </a:solidFill>
                    <a:latin typeface="Arial" charset="0"/>
                    <a:ea typeface="宋体" pitchFamily="2" charset="-122"/>
                  </a:defRPr>
                </a:lvl4pPr>
                <a:lvl5pPr marL="2057400" indent="-228600" defTabSz="1179513" eaLnBrk="0" hangingPunct="0">
                  <a:defRPr sz="3200">
                    <a:solidFill>
                      <a:schemeClr val="tx1"/>
                    </a:solidFill>
                    <a:latin typeface="Arial" charset="0"/>
                    <a:ea typeface="宋体" pitchFamily="2" charset="-122"/>
                  </a:defRPr>
                </a:lvl5pPr>
                <a:lvl6pPr marL="2514600" indent="-228600" defTabSz="1179513" eaLnBrk="0" fontAlgn="base" hangingPunct="0">
                  <a:spcBef>
                    <a:spcPct val="0"/>
                  </a:spcBef>
                  <a:spcAft>
                    <a:spcPct val="0"/>
                  </a:spcAft>
                  <a:defRPr sz="3200">
                    <a:solidFill>
                      <a:schemeClr val="tx1"/>
                    </a:solidFill>
                    <a:latin typeface="Arial" charset="0"/>
                    <a:ea typeface="宋体" pitchFamily="2" charset="-122"/>
                  </a:defRPr>
                </a:lvl6pPr>
                <a:lvl7pPr marL="2971800" indent="-228600" defTabSz="1179513" eaLnBrk="0" fontAlgn="base" hangingPunct="0">
                  <a:spcBef>
                    <a:spcPct val="0"/>
                  </a:spcBef>
                  <a:spcAft>
                    <a:spcPct val="0"/>
                  </a:spcAft>
                  <a:defRPr sz="3200">
                    <a:solidFill>
                      <a:schemeClr val="tx1"/>
                    </a:solidFill>
                    <a:latin typeface="Arial" charset="0"/>
                    <a:ea typeface="宋体" pitchFamily="2" charset="-122"/>
                  </a:defRPr>
                </a:lvl7pPr>
                <a:lvl8pPr marL="3429000" indent="-228600" defTabSz="1179513" eaLnBrk="0" fontAlgn="base" hangingPunct="0">
                  <a:spcBef>
                    <a:spcPct val="0"/>
                  </a:spcBef>
                  <a:spcAft>
                    <a:spcPct val="0"/>
                  </a:spcAft>
                  <a:defRPr sz="3200">
                    <a:solidFill>
                      <a:schemeClr val="tx1"/>
                    </a:solidFill>
                    <a:latin typeface="Arial" charset="0"/>
                    <a:ea typeface="宋体" pitchFamily="2" charset="-122"/>
                  </a:defRPr>
                </a:lvl8pPr>
                <a:lvl9pPr marL="3886200" indent="-228600" defTabSz="1179513" eaLnBrk="0" fontAlgn="base" hangingPunct="0">
                  <a:spcBef>
                    <a:spcPct val="0"/>
                  </a:spcBef>
                  <a:spcAft>
                    <a:spcPct val="0"/>
                  </a:spcAft>
                  <a:defRPr sz="3200">
                    <a:solidFill>
                      <a:schemeClr val="tx1"/>
                    </a:solidFill>
                    <a:latin typeface="Arial" charset="0"/>
                    <a:ea typeface="宋体" pitchFamily="2" charset="-122"/>
                  </a:defRPr>
                </a:lvl9pPr>
              </a:lstStyle>
              <a:p>
                <a:pPr algn="just"/>
                <a:r>
                  <a:rPr lang="en-US" altLang="zh-CN" sz="2400" b="1">
                    <a:latin typeface="Times New Roman" pitchFamily="18" charset="0"/>
                  </a:rPr>
                  <a:t>n6</a:t>
                </a:r>
                <a:endParaRPr lang="en-US" altLang="zh-CN" sz="2400" b="1" baseline="-25000">
                  <a:latin typeface="Times New Roman" pitchFamily="18" charset="0"/>
                </a:endParaRPr>
              </a:p>
            </p:txBody>
          </p:sp>
        </p:grpSp>
        <p:sp>
          <p:nvSpPr>
            <p:cNvPr id="16413" name="Text Box 20"/>
            <p:cNvSpPr txBox="1">
              <a:spLocks noChangeArrowheads="1"/>
            </p:cNvSpPr>
            <p:nvPr/>
          </p:nvSpPr>
          <p:spPr bwMode="auto">
            <a:xfrm>
              <a:off x="720" y="2195"/>
              <a:ext cx="308" cy="157"/>
            </a:xfrm>
            <a:prstGeom prst="rect">
              <a:avLst/>
            </a:prstGeom>
            <a:solidFill>
              <a:srgbClr val="FFFF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lvl1pPr defTabSz="1179513" eaLnBrk="0" hangingPunct="0">
                <a:defRPr sz="3200">
                  <a:solidFill>
                    <a:schemeClr val="tx1"/>
                  </a:solidFill>
                  <a:latin typeface="Arial" charset="0"/>
                  <a:ea typeface="宋体" pitchFamily="2" charset="-122"/>
                </a:defRPr>
              </a:lvl1pPr>
              <a:lvl2pPr marL="742950" indent="-285750" defTabSz="1179513" eaLnBrk="0" hangingPunct="0">
                <a:defRPr sz="3200">
                  <a:solidFill>
                    <a:schemeClr val="tx1"/>
                  </a:solidFill>
                  <a:latin typeface="Arial" charset="0"/>
                  <a:ea typeface="宋体" pitchFamily="2" charset="-122"/>
                </a:defRPr>
              </a:lvl2pPr>
              <a:lvl3pPr marL="1143000" indent="-228600" defTabSz="1179513" eaLnBrk="0" hangingPunct="0">
                <a:defRPr sz="3200">
                  <a:solidFill>
                    <a:schemeClr val="tx1"/>
                  </a:solidFill>
                  <a:latin typeface="Arial" charset="0"/>
                  <a:ea typeface="宋体" pitchFamily="2" charset="-122"/>
                </a:defRPr>
              </a:lvl3pPr>
              <a:lvl4pPr marL="1600200" indent="-228600" defTabSz="1179513" eaLnBrk="0" hangingPunct="0">
                <a:defRPr sz="3200">
                  <a:solidFill>
                    <a:schemeClr val="tx1"/>
                  </a:solidFill>
                  <a:latin typeface="Arial" charset="0"/>
                  <a:ea typeface="宋体" pitchFamily="2" charset="-122"/>
                </a:defRPr>
              </a:lvl4pPr>
              <a:lvl5pPr marL="2057400" indent="-228600" defTabSz="1179513" eaLnBrk="0" hangingPunct="0">
                <a:defRPr sz="3200">
                  <a:solidFill>
                    <a:schemeClr val="tx1"/>
                  </a:solidFill>
                  <a:latin typeface="Arial" charset="0"/>
                  <a:ea typeface="宋体" pitchFamily="2" charset="-122"/>
                </a:defRPr>
              </a:lvl5pPr>
              <a:lvl6pPr marL="2514600" indent="-228600" defTabSz="1179513" eaLnBrk="0" fontAlgn="base" hangingPunct="0">
                <a:spcBef>
                  <a:spcPct val="0"/>
                </a:spcBef>
                <a:spcAft>
                  <a:spcPct val="0"/>
                </a:spcAft>
                <a:defRPr sz="3200">
                  <a:solidFill>
                    <a:schemeClr val="tx1"/>
                  </a:solidFill>
                  <a:latin typeface="Arial" charset="0"/>
                  <a:ea typeface="宋体" pitchFamily="2" charset="-122"/>
                </a:defRPr>
              </a:lvl6pPr>
              <a:lvl7pPr marL="2971800" indent="-228600" defTabSz="1179513" eaLnBrk="0" fontAlgn="base" hangingPunct="0">
                <a:spcBef>
                  <a:spcPct val="0"/>
                </a:spcBef>
                <a:spcAft>
                  <a:spcPct val="0"/>
                </a:spcAft>
                <a:defRPr sz="3200">
                  <a:solidFill>
                    <a:schemeClr val="tx1"/>
                  </a:solidFill>
                  <a:latin typeface="Arial" charset="0"/>
                  <a:ea typeface="宋体" pitchFamily="2" charset="-122"/>
                </a:defRPr>
              </a:lvl7pPr>
              <a:lvl8pPr marL="3429000" indent="-228600" defTabSz="1179513" eaLnBrk="0" fontAlgn="base" hangingPunct="0">
                <a:spcBef>
                  <a:spcPct val="0"/>
                </a:spcBef>
                <a:spcAft>
                  <a:spcPct val="0"/>
                </a:spcAft>
                <a:defRPr sz="3200">
                  <a:solidFill>
                    <a:schemeClr val="tx1"/>
                  </a:solidFill>
                  <a:latin typeface="Arial" charset="0"/>
                  <a:ea typeface="宋体" pitchFamily="2" charset="-122"/>
                </a:defRPr>
              </a:lvl8pPr>
              <a:lvl9pPr marL="3886200" indent="-228600" defTabSz="1179513" eaLnBrk="0" fontAlgn="base" hangingPunct="0">
                <a:spcBef>
                  <a:spcPct val="0"/>
                </a:spcBef>
                <a:spcAft>
                  <a:spcPct val="0"/>
                </a:spcAft>
                <a:defRPr sz="3200">
                  <a:solidFill>
                    <a:schemeClr val="tx1"/>
                  </a:solidFill>
                  <a:latin typeface="Arial" charset="0"/>
                  <a:ea typeface="宋体" pitchFamily="2" charset="-122"/>
                </a:defRPr>
              </a:lvl9pPr>
            </a:lstStyle>
            <a:p>
              <a:pPr algn="just"/>
              <a:r>
                <a:rPr lang="en-US" altLang="zh-CN" sz="1500" b="1">
                  <a:latin typeface="Times New Roman" pitchFamily="18" charset="0"/>
                </a:rPr>
                <a:t>+21</a:t>
              </a:r>
            </a:p>
          </p:txBody>
        </p:sp>
        <p:sp>
          <p:nvSpPr>
            <p:cNvPr id="16414" name="Text Box 21"/>
            <p:cNvSpPr txBox="1">
              <a:spLocks noChangeArrowheads="1"/>
            </p:cNvSpPr>
            <p:nvPr/>
          </p:nvSpPr>
          <p:spPr bwMode="auto">
            <a:xfrm>
              <a:off x="2112" y="2064"/>
              <a:ext cx="308" cy="157"/>
            </a:xfrm>
            <a:prstGeom prst="rect">
              <a:avLst/>
            </a:prstGeom>
            <a:solidFill>
              <a:srgbClr val="FFFF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lvl1pPr defTabSz="1179513" eaLnBrk="0" hangingPunct="0">
                <a:defRPr sz="3200">
                  <a:solidFill>
                    <a:schemeClr val="tx1"/>
                  </a:solidFill>
                  <a:latin typeface="Arial" charset="0"/>
                  <a:ea typeface="宋体" pitchFamily="2" charset="-122"/>
                </a:defRPr>
              </a:lvl1pPr>
              <a:lvl2pPr marL="742950" indent="-285750" defTabSz="1179513" eaLnBrk="0" hangingPunct="0">
                <a:defRPr sz="3200">
                  <a:solidFill>
                    <a:schemeClr val="tx1"/>
                  </a:solidFill>
                  <a:latin typeface="Arial" charset="0"/>
                  <a:ea typeface="宋体" pitchFamily="2" charset="-122"/>
                </a:defRPr>
              </a:lvl2pPr>
              <a:lvl3pPr marL="1143000" indent="-228600" defTabSz="1179513" eaLnBrk="0" hangingPunct="0">
                <a:defRPr sz="3200">
                  <a:solidFill>
                    <a:schemeClr val="tx1"/>
                  </a:solidFill>
                  <a:latin typeface="Arial" charset="0"/>
                  <a:ea typeface="宋体" pitchFamily="2" charset="-122"/>
                </a:defRPr>
              </a:lvl3pPr>
              <a:lvl4pPr marL="1600200" indent="-228600" defTabSz="1179513" eaLnBrk="0" hangingPunct="0">
                <a:defRPr sz="3200">
                  <a:solidFill>
                    <a:schemeClr val="tx1"/>
                  </a:solidFill>
                  <a:latin typeface="Arial" charset="0"/>
                  <a:ea typeface="宋体" pitchFamily="2" charset="-122"/>
                </a:defRPr>
              </a:lvl4pPr>
              <a:lvl5pPr marL="2057400" indent="-228600" defTabSz="1179513" eaLnBrk="0" hangingPunct="0">
                <a:defRPr sz="3200">
                  <a:solidFill>
                    <a:schemeClr val="tx1"/>
                  </a:solidFill>
                  <a:latin typeface="Arial" charset="0"/>
                  <a:ea typeface="宋体" pitchFamily="2" charset="-122"/>
                </a:defRPr>
              </a:lvl5pPr>
              <a:lvl6pPr marL="2514600" indent="-228600" defTabSz="1179513" eaLnBrk="0" fontAlgn="base" hangingPunct="0">
                <a:spcBef>
                  <a:spcPct val="0"/>
                </a:spcBef>
                <a:spcAft>
                  <a:spcPct val="0"/>
                </a:spcAft>
                <a:defRPr sz="3200">
                  <a:solidFill>
                    <a:schemeClr val="tx1"/>
                  </a:solidFill>
                  <a:latin typeface="Arial" charset="0"/>
                  <a:ea typeface="宋体" pitchFamily="2" charset="-122"/>
                </a:defRPr>
              </a:lvl6pPr>
              <a:lvl7pPr marL="2971800" indent="-228600" defTabSz="1179513" eaLnBrk="0" fontAlgn="base" hangingPunct="0">
                <a:spcBef>
                  <a:spcPct val="0"/>
                </a:spcBef>
                <a:spcAft>
                  <a:spcPct val="0"/>
                </a:spcAft>
                <a:defRPr sz="3200">
                  <a:solidFill>
                    <a:schemeClr val="tx1"/>
                  </a:solidFill>
                  <a:latin typeface="Arial" charset="0"/>
                  <a:ea typeface="宋体" pitchFamily="2" charset="-122"/>
                </a:defRPr>
              </a:lvl7pPr>
              <a:lvl8pPr marL="3429000" indent="-228600" defTabSz="1179513" eaLnBrk="0" fontAlgn="base" hangingPunct="0">
                <a:spcBef>
                  <a:spcPct val="0"/>
                </a:spcBef>
                <a:spcAft>
                  <a:spcPct val="0"/>
                </a:spcAft>
                <a:defRPr sz="3200">
                  <a:solidFill>
                    <a:schemeClr val="tx1"/>
                  </a:solidFill>
                  <a:latin typeface="Arial" charset="0"/>
                  <a:ea typeface="宋体" pitchFamily="2" charset="-122"/>
                </a:defRPr>
              </a:lvl8pPr>
              <a:lvl9pPr marL="3886200" indent="-228600" defTabSz="1179513" eaLnBrk="0" fontAlgn="base" hangingPunct="0">
                <a:spcBef>
                  <a:spcPct val="0"/>
                </a:spcBef>
                <a:spcAft>
                  <a:spcPct val="0"/>
                </a:spcAft>
                <a:defRPr sz="3200">
                  <a:solidFill>
                    <a:schemeClr val="tx1"/>
                  </a:solidFill>
                  <a:latin typeface="Arial" charset="0"/>
                  <a:ea typeface="宋体" pitchFamily="2" charset="-122"/>
                </a:defRPr>
              </a:lvl9pPr>
            </a:lstStyle>
            <a:p>
              <a:pPr algn="just"/>
              <a:r>
                <a:rPr lang="en-US" altLang="zh-CN" sz="1500" b="1">
                  <a:latin typeface="Times New Roman" pitchFamily="18" charset="0"/>
                </a:rPr>
                <a:t>+28</a:t>
              </a:r>
            </a:p>
          </p:txBody>
        </p:sp>
        <p:grpSp>
          <p:nvGrpSpPr>
            <p:cNvPr id="16415" name="Group 22"/>
            <p:cNvGrpSpPr>
              <a:grpSpLocks/>
            </p:cNvGrpSpPr>
            <p:nvPr/>
          </p:nvGrpSpPr>
          <p:grpSpPr bwMode="auto">
            <a:xfrm>
              <a:off x="960" y="2237"/>
              <a:ext cx="411" cy="503"/>
              <a:chOff x="4723" y="12445"/>
              <a:chExt cx="784" cy="992"/>
            </a:xfrm>
          </p:grpSpPr>
          <p:sp>
            <p:nvSpPr>
              <p:cNvPr id="16419" name="Rectangle 23"/>
              <p:cNvSpPr>
                <a:spLocks noChangeArrowheads="1"/>
              </p:cNvSpPr>
              <p:nvPr/>
            </p:nvSpPr>
            <p:spPr bwMode="auto">
              <a:xfrm>
                <a:off x="4723" y="12445"/>
                <a:ext cx="784" cy="992"/>
              </a:xfrm>
              <a:prstGeom prst="rect">
                <a:avLst/>
              </a:prstGeom>
              <a:solidFill>
                <a:srgbClr val="FFFFFF"/>
              </a:solidFill>
              <a:ln w="1905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p>
                <a:endParaRPr lang="zh-CN" altLang="en-US"/>
              </a:p>
            </p:txBody>
          </p:sp>
          <p:sp>
            <p:nvSpPr>
              <p:cNvPr id="16420" name="Text Box 24"/>
              <p:cNvSpPr txBox="1">
                <a:spLocks noChangeArrowheads="1"/>
              </p:cNvSpPr>
              <p:nvPr/>
            </p:nvSpPr>
            <p:spPr bwMode="auto">
              <a:xfrm>
                <a:off x="4891" y="12697"/>
                <a:ext cx="448" cy="496"/>
              </a:xfrm>
              <a:prstGeom prst="rect">
                <a:avLst/>
              </a:prstGeom>
              <a:solidFill>
                <a:srgbClr val="FFFF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lvl1pPr defTabSz="1179513" eaLnBrk="0" hangingPunct="0">
                  <a:defRPr sz="3200">
                    <a:solidFill>
                      <a:schemeClr val="tx1"/>
                    </a:solidFill>
                    <a:latin typeface="Arial" charset="0"/>
                    <a:ea typeface="宋体" pitchFamily="2" charset="-122"/>
                  </a:defRPr>
                </a:lvl1pPr>
                <a:lvl2pPr marL="742950" indent="-285750" defTabSz="1179513" eaLnBrk="0" hangingPunct="0">
                  <a:defRPr sz="3200">
                    <a:solidFill>
                      <a:schemeClr val="tx1"/>
                    </a:solidFill>
                    <a:latin typeface="Arial" charset="0"/>
                    <a:ea typeface="宋体" pitchFamily="2" charset="-122"/>
                  </a:defRPr>
                </a:lvl2pPr>
                <a:lvl3pPr marL="1143000" indent="-228600" defTabSz="1179513" eaLnBrk="0" hangingPunct="0">
                  <a:defRPr sz="3200">
                    <a:solidFill>
                      <a:schemeClr val="tx1"/>
                    </a:solidFill>
                    <a:latin typeface="Arial" charset="0"/>
                    <a:ea typeface="宋体" pitchFamily="2" charset="-122"/>
                  </a:defRPr>
                </a:lvl3pPr>
                <a:lvl4pPr marL="1600200" indent="-228600" defTabSz="1179513" eaLnBrk="0" hangingPunct="0">
                  <a:defRPr sz="3200">
                    <a:solidFill>
                      <a:schemeClr val="tx1"/>
                    </a:solidFill>
                    <a:latin typeface="Arial" charset="0"/>
                    <a:ea typeface="宋体" pitchFamily="2" charset="-122"/>
                  </a:defRPr>
                </a:lvl4pPr>
                <a:lvl5pPr marL="2057400" indent="-228600" defTabSz="1179513" eaLnBrk="0" hangingPunct="0">
                  <a:defRPr sz="3200">
                    <a:solidFill>
                      <a:schemeClr val="tx1"/>
                    </a:solidFill>
                    <a:latin typeface="Arial" charset="0"/>
                    <a:ea typeface="宋体" pitchFamily="2" charset="-122"/>
                  </a:defRPr>
                </a:lvl5pPr>
                <a:lvl6pPr marL="2514600" indent="-228600" defTabSz="1179513" eaLnBrk="0" fontAlgn="base" hangingPunct="0">
                  <a:spcBef>
                    <a:spcPct val="0"/>
                  </a:spcBef>
                  <a:spcAft>
                    <a:spcPct val="0"/>
                  </a:spcAft>
                  <a:defRPr sz="3200">
                    <a:solidFill>
                      <a:schemeClr val="tx1"/>
                    </a:solidFill>
                    <a:latin typeface="Arial" charset="0"/>
                    <a:ea typeface="宋体" pitchFamily="2" charset="-122"/>
                  </a:defRPr>
                </a:lvl6pPr>
                <a:lvl7pPr marL="2971800" indent="-228600" defTabSz="1179513" eaLnBrk="0" fontAlgn="base" hangingPunct="0">
                  <a:spcBef>
                    <a:spcPct val="0"/>
                  </a:spcBef>
                  <a:spcAft>
                    <a:spcPct val="0"/>
                  </a:spcAft>
                  <a:defRPr sz="3200">
                    <a:solidFill>
                      <a:schemeClr val="tx1"/>
                    </a:solidFill>
                    <a:latin typeface="Arial" charset="0"/>
                    <a:ea typeface="宋体" pitchFamily="2" charset="-122"/>
                  </a:defRPr>
                </a:lvl7pPr>
                <a:lvl8pPr marL="3429000" indent="-228600" defTabSz="1179513" eaLnBrk="0" fontAlgn="base" hangingPunct="0">
                  <a:spcBef>
                    <a:spcPct val="0"/>
                  </a:spcBef>
                  <a:spcAft>
                    <a:spcPct val="0"/>
                  </a:spcAft>
                  <a:defRPr sz="3200">
                    <a:solidFill>
                      <a:schemeClr val="tx1"/>
                    </a:solidFill>
                    <a:latin typeface="Arial" charset="0"/>
                    <a:ea typeface="宋体" pitchFamily="2" charset="-122"/>
                  </a:defRPr>
                </a:lvl8pPr>
                <a:lvl9pPr marL="3886200" indent="-228600" defTabSz="1179513" eaLnBrk="0" fontAlgn="base" hangingPunct="0">
                  <a:spcBef>
                    <a:spcPct val="0"/>
                  </a:spcBef>
                  <a:spcAft>
                    <a:spcPct val="0"/>
                  </a:spcAft>
                  <a:defRPr sz="3200">
                    <a:solidFill>
                      <a:schemeClr val="tx1"/>
                    </a:solidFill>
                    <a:latin typeface="Arial" charset="0"/>
                    <a:ea typeface="宋体" pitchFamily="2" charset="-122"/>
                  </a:defRPr>
                </a:lvl9pPr>
              </a:lstStyle>
              <a:p>
                <a:pPr algn="just"/>
                <a:r>
                  <a:rPr lang="en-US" altLang="zh-CN" sz="2800" b="1" baseline="-25000">
                    <a:latin typeface="Times New Roman" pitchFamily="18" charset="0"/>
                  </a:rPr>
                  <a:t>H7</a:t>
                </a:r>
              </a:p>
            </p:txBody>
          </p:sp>
        </p:grpSp>
        <p:sp>
          <p:nvSpPr>
            <p:cNvPr id="16416" name="Text Box 25"/>
            <p:cNvSpPr txBox="1">
              <a:spLocks noChangeArrowheads="1"/>
            </p:cNvSpPr>
            <p:nvPr/>
          </p:nvSpPr>
          <p:spPr bwMode="auto">
            <a:xfrm>
              <a:off x="2016" y="2496"/>
              <a:ext cx="308" cy="157"/>
            </a:xfrm>
            <a:prstGeom prst="rect">
              <a:avLst/>
            </a:prstGeom>
            <a:solidFill>
              <a:srgbClr val="FFFF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lvl1pPr defTabSz="1179513" eaLnBrk="0" hangingPunct="0">
                <a:defRPr sz="3200">
                  <a:solidFill>
                    <a:schemeClr val="tx1"/>
                  </a:solidFill>
                  <a:latin typeface="Arial" charset="0"/>
                  <a:ea typeface="宋体" pitchFamily="2" charset="-122"/>
                </a:defRPr>
              </a:lvl1pPr>
              <a:lvl2pPr marL="742950" indent="-285750" defTabSz="1179513" eaLnBrk="0" hangingPunct="0">
                <a:defRPr sz="3200">
                  <a:solidFill>
                    <a:schemeClr val="tx1"/>
                  </a:solidFill>
                  <a:latin typeface="Arial" charset="0"/>
                  <a:ea typeface="宋体" pitchFamily="2" charset="-122"/>
                </a:defRPr>
              </a:lvl2pPr>
              <a:lvl3pPr marL="1143000" indent="-228600" defTabSz="1179513" eaLnBrk="0" hangingPunct="0">
                <a:defRPr sz="3200">
                  <a:solidFill>
                    <a:schemeClr val="tx1"/>
                  </a:solidFill>
                  <a:latin typeface="Arial" charset="0"/>
                  <a:ea typeface="宋体" pitchFamily="2" charset="-122"/>
                </a:defRPr>
              </a:lvl3pPr>
              <a:lvl4pPr marL="1600200" indent="-228600" defTabSz="1179513" eaLnBrk="0" hangingPunct="0">
                <a:defRPr sz="3200">
                  <a:solidFill>
                    <a:schemeClr val="tx1"/>
                  </a:solidFill>
                  <a:latin typeface="Arial" charset="0"/>
                  <a:ea typeface="宋体" pitchFamily="2" charset="-122"/>
                </a:defRPr>
              </a:lvl4pPr>
              <a:lvl5pPr marL="2057400" indent="-228600" defTabSz="1179513" eaLnBrk="0" hangingPunct="0">
                <a:defRPr sz="3200">
                  <a:solidFill>
                    <a:schemeClr val="tx1"/>
                  </a:solidFill>
                  <a:latin typeface="Arial" charset="0"/>
                  <a:ea typeface="宋体" pitchFamily="2" charset="-122"/>
                </a:defRPr>
              </a:lvl5pPr>
              <a:lvl6pPr marL="2514600" indent="-228600" defTabSz="1179513" eaLnBrk="0" fontAlgn="base" hangingPunct="0">
                <a:spcBef>
                  <a:spcPct val="0"/>
                </a:spcBef>
                <a:spcAft>
                  <a:spcPct val="0"/>
                </a:spcAft>
                <a:defRPr sz="3200">
                  <a:solidFill>
                    <a:schemeClr val="tx1"/>
                  </a:solidFill>
                  <a:latin typeface="Arial" charset="0"/>
                  <a:ea typeface="宋体" pitchFamily="2" charset="-122"/>
                </a:defRPr>
              </a:lvl6pPr>
              <a:lvl7pPr marL="2971800" indent="-228600" defTabSz="1179513" eaLnBrk="0" fontAlgn="base" hangingPunct="0">
                <a:spcBef>
                  <a:spcPct val="0"/>
                </a:spcBef>
                <a:spcAft>
                  <a:spcPct val="0"/>
                </a:spcAft>
                <a:defRPr sz="3200">
                  <a:solidFill>
                    <a:schemeClr val="tx1"/>
                  </a:solidFill>
                  <a:latin typeface="Arial" charset="0"/>
                  <a:ea typeface="宋体" pitchFamily="2" charset="-122"/>
                </a:defRPr>
              </a:lvl7pPr>
              <a:lvl8pPr marL="3429000" indent="-228600" defTabSz="1179513" eaLnBrk="0" fontAlgn="base" hangingPunct="0">
                <a:spcBef>
                  <a:spcPct val="0"/>
                </a:spcBef>
                <a:spcAft>
                  <a:spcPct val="0"/>
                </a:spcAft>
                <a:defRPr sz="3200">
                  <a:solidFill>
                    <a:schemeClr val="tx1"/>
                  </a:solidFill>
                  <a:latin typeface="Arial" charset="0"/>
                  <a:ea typeface="宋体" pitchFamily="2" charset="-122"/>
                </a:defRPr>
              </a:lvl8pPr>
              <a:lvl9pPr marL="3886200" indent="-228600" defTabSz="1179513" eaLnBrk="0" fontAlgn="base" hangingPunct="0">
                <a:spcBef>
                  <a:spcPct val="0"/>
                </a:spcBef>
                <a:spcAft>
                  <a:spcPct val="0"/>
                </a:spcAft>
                <a:defRPr sz="3200">
                  <a:solidFill>
                    <a:schemeClr val="tx1"/>
                  </a:solidFill>
                  <a:latin typeface="Arial" charset="0"/>
                  <a:ea typeface="宋体" pitchFamily="2" charset="-122"/>
                </a:defRPr>
              </a:lvl9pPr>
            </a:lstStyle>
            <a:p>
              <a:pPr algn="just"/>
              <a:r>
                <a:rPr lang="en-US" altLang="zh-CN" sz="1500" b="1">
                  <a:latin typeface="Times New Roman" pitchFamily="18" charset="0"/>
                </a:rPr>
                <a:t>+15</a:t>
              </a:r>
            </a:p>
          </p:txBody>
        </p:sp>
        <p:sp>
          <p:nvSpPr>
            <p:cNvPr id="16417" name="Text Box 29"/>
            <p:cNvSpPr txBox="1">
              <a:spLocks noChangeArrowheads="1"/>
            </p:cNvSpPr>
            <p:nvPr/>
          </p:nvSpPr>
          <p:spPr bwMode="auto">
            <a:xfrm>
              <a:off x="672" y="3648"/>
              <a:ext cx="1872"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r>
                <a:rPr lang="zh-CN" altLang="en-US" sz="1800" b="1"/>
                <a:t>图 作业题</a:t>
              </a:r>
              <a:r>
                <a:rPr lang="en-US" altLang="zh-CN" sz="1800" b="1"/>
                <a:t>8 </a:t>
              </a:r>
              <a:r>
                <a:rPr kumimoji="1" lang="en-US" altLang="zh-CN" sz="1800" b="1"/>
                <a:t>①</a:t>
              </a:r>
              <a:r>
                <a:rPr lang="en-US" altLang="zh-CN" sz="1800"/>
                <a:t> </a:t>
              </a:r>
              <a:r>
                <a:rPr lang="en-US" altLang="zh-CN" sz="1800" b="1"/>
                <a:t>¢30H7/ n6</a:t>
              </a:r>
              <a:r>
                <a:rPr kumimoji="1" lang="en-US" altLang="zh-CN" sz="1800"/>
                <a:t> </a:t>
              </a:r>
            </a:p>
          </p:txBody>
        </p:sp>
        <p:sp>
          <p:nvSpPr>
            <p:cNvPr id="16418" name="Text Box 30"/>
            <p:cNvSpPr txBox="1">
              <a:spLocks noChangeArrowheads="1"/>
            </p:cNvSpPr>
            <p:nvPr/>
          </p:nvSpPr>
          <p:spPr bwMode="auto">
            <a:xfrm rot="-5400000">
              <a:off x="211" y="3043"/>
              <a:ext cx="922"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r>
                <a:rPr lang="en-US" altLang="zh-CN" sz="2400" b="1">
                  <a:cs typeface="Arial" charset="0"/>
                </a:rPr>
                <a:t>¢30mm</a:t>
              </a:r>
            </a:p>
          </p:txBody>
        </p:sp>
      </p:grpSp>
      <p:grpSp>
        <p:nvGrpSpPr>
          <p:cNvPr id="26672" name="Group 48"/>
          <p:cNvGrpSpPr>
            <a:grpSpLocks/>
          </p:cNvGrpSpPr>
          <p:nvPr/>
        </p:nvGrpSpPr>
        <p:grpSpPr bwMode="auto">
          <a:xfrm>
            <a:off x="4608004" y="3573016"/>
            <a:ext cx="3124200" cy="2500312"/>
            <a:chOff x="1680" y="720"/>
            <a:chExt cx="1968" cy="1575"/>
          </a:xfrm>
        </p:grpSpPr>
        <p:sp>
          <p:nvSpPr>
            <p:cNvPr id="16395" name="Line 49"/>
            <p:cNvSpPr>
              <a:spLocks noChangeShapeType="1"/>
            </p:cNvSpPr>
            <p:nvPr/>
          </p:nvSpPr>
          <p:spPr bwMode="auto">
            <a:xfrm>
              <a:off x="1867" y="830"/>
              <a:ext cx="1733" cy="0"/>
            </a:xfrm>
            <a:prstGeom prst="line">
              <a:avLst/>
            </a:prstGeom>
            <a:noFill/>
            <a:ln w="1905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p>
              <a:endParaRPr lang="zh-CN" altLang="en-US"/>
            </a:p>
          </p:txBody>
        </p:sp>
        <p:sp>
          <p:nvSpPr>
            <p:cNvPr id="16396" name="WordArt 50"/>
            <p:cNvSpPr>
              <a:spLocks noChangeArrowheads="1" noChangeShapeType="1" noTextEdit="1"/>
            </p:cNvSpPr>
            <p:nvPr/>
          </p:nvSpPr>
          <p:spPr bwMode="auto">
            <a:xfrm>
              <a:off x="1765" y="720"/>
              <a:ext cx="68" cy="221"/>
            </a:xfrm>
            <a:prstGeom prst="rect">
              <a:avLst/>
            </a:prstGeom>
          </p:spPr>
          <p:txBody>
            <a:bodyPr wrap="none" fromWordArt="1">
              <a:prstTxWarp prst="textPlain">
                <a:avLst>
                  <a:gd name="adj" fmla="val 50000"/>
                </a:avLst>
              </a:prstTxWarp>
            </a:bodyPr>
            <a:lstStyle/>
            <a:p>
              <a:pPr algn="ctr"/>
              <a:r>
                <a:rPr lang="en-US" altLang="zh-CN" sz="3600" kern="10">
                  <a:ln w="9525">
                    <a:solidFill>
                      <a:srgbClr val="000000"/>
                    </a:solidFill>
                    <a:round/>
                    <a:headEnd/>
                    <a:tailEnd/>
                  </a:ln>
                  <a:solidFill>
                    <a:srgbClr val="000000"/>
                  </a:solidFill>
                  <a:latin typeface="宋体"/>
                  <a:ea typeface="宋体"/>
                </a:rPr>
                <a:t>+</a:t>
              </a:r>
            </a:p>
            <a:p>
              <a:pPr algn="ctr"/>
              <a:r>
                <a:rPr lang="en-US" altLang="zh-CN" sz="3600" kern="10">
                  <a:ln w="9525">
                    <a:solidFill>
                      <a:srgbClr val="000000"/>
                    </a:solidFill>
                    <a:round/>
                    <a:headEnd/>
                    <a:tailEnd/>
                  </a:ln>
                  <a:solidFill>
                    <a:srgbClr val="000000"/>
                  </a:solidFill>
                  <a:latin typeface="宋体"/>
                  <a:ea typeface="宋体"/>
                </a:rPr>
                <a:t>0</a:t>
              </a:r>
            </a:p>
            <a:p>
              <a:pPr algn="ctr"/>
              <a:r>
                <a:rPr lang="en-US" altLang="zh-CN" sz="3600" kern="10">
                  <a:ln w="9525">
                    <a:solidFill>
                      <a:srgbClr val="000000"/>
                    </a:solidFill>
                    <a:round/>
                    <a:headEnd/>
                    <a:tailEnd/>
                  </a:ln>
                  <a:solidFill>
                    <a:srgbClr val="000000"/>
                  </a:solidFill>
                  <a:latin typeface="宋体"/>
                  <a:ea typeface="宋体"/>
                </a:rPr>
                <a:t>-</a:t>
              </a:r>
              <a:endParaRPr lang="zh-CN" altLang="en-US" sz="3600" kern="10">
                <a:ln w="9525">
                  <a:solidFill>
                    <a:srgbClr val="000000"/>
                  </a:solidFill>
                  <a:round/>
                  <a:headEnd/>
                  <a:tailEnd/>
                </a:ln>
                <a:solidFill>
                  <a:srgbClr val="000000"/>
                </a:solidFill>
                <a:latin typeface="宋体"/>
                <a:ea typeface="宋体"/>
              </a:endParaRPr>
            </a:p>
          </p:txBody>
        </p:sp>
        <p:grpSp>
          <p:nvGrpSpPr>
            <p:cNvPr id="16397" name="Group 51"/>
            <p:cNvGrpSpPr>
              <a:grpSpLocks/>
            </p:cNvGrpSpPr>
            <p:nvPr/>
          </p:nvGrpSpPr>
          <p:grpSpPr bwMode="auto">
            <a:xfrm>
              <a:off x="2880" y="840"/>
              <a:ext cx="439" cy="361"/>
              <a:chOff x="2959" y="11608"/>
              <a:chExt cx="840" cy="713"/>
            </a:xfrm>
          </p:grpSpPr>
          <p:sp>
            <p:nvSpPr>
              <p:cNvPr id="16407" name="Rectangle 52"/>
              <p:cNvSpPr>
                <a:spLocks noChangeArrowheads="1"/>
              </p:cNvSpPr>
              <p:nvPr/>
            </p:nvSpPr>
            <p:spPr bwMode="auto">
              <a:xfrm>
                <a:off x="2959" y="11608"/>
                <a:ext cx="840" cy="713"/>
              </a:xfrm>
              <a:prstGeom prst="rect">
                <a:avLst/>
              </a:prstGeom>
              <a:solidFill>
                <a:srgbClr val="FFFFFF"/>
              </a:solidFill>
              <a:ln w="1905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p>
                <a:endParaRPr lang="zh-CN" altLang="en-US"/>
              </a:p>
            </p:txBody>
          </p:sp>
          <p:sp>
            <p:nvSpPr>
              <p:cNvPr id="16408" name="Text Box 53"/>
              <p:cNvSpPr txBox="1">
                <a:spLocks noChangeArrowheads="1"/>
              </p:cNvSpPr>
              <p:nvPr/>
            </p:nvSpPr>
            <p:spPr bwMode="auto">
              <a:xfrm>
                <a:off x="3155" y="11674"/>
                <a:ext cx="448" cy="496"/>
              </a:xfrm>
              <a:prstGeom prst="rect">
                <a:avLst/>
              </a:prstGeom>
              <a:solidFill>
                <a:srgbClr val="FFFF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lvl1pPr defTabSz="1179513" eaLnBrk="0" hangingPunct="0">
                  <a:defRPr sz="3200">
                    <a:solidFill>
                      <a:schemeClr val="tx1"/>
                    </a:solidFill>
                    <a:latin typeface="Arial" charset="0"/>
                    <a:ea typeface="宋体" pitchFamily="2" charset="-122"/>
                  </a:defRPr>
                </a:lvl1pPr>
                <a:lvl2pPr marL="742950" indent="-285750" defTabSz="1179513" eaLnBrk="0" hangingPunct="0">
                  <a:defRPr sz="3200">
                    <a:solidFill>
                      <a:schemeClr val="tx1"/>
                    </a:solidFill>
                    <a:latin typeface="Arial" charset="0"/>
                    <a:ea typeface="宋体" pitchFamily="2" charset="-122"/>
                  </a:defRPr>
                </a:lvl2pPr>
                <a:lvl3pPr marL="1143000" indent="-228600" defTabSz="1179513" eaLnBrk="0" hangingPunct="0">
                  <a:defRPr sz="3200">
                    <a:solidFill>
                      <a:schemeClr val="tx1"/>
                    </a:solidFill>
                    <a:latin typeface="Arial" charset="0"/>
                    <a:ea typeface="宋体" pitchFamily="2" charset="-122"/>
                  </a:defRPr>
                </a:lvl3pPr>
                <a:lvl4pPr marL="1600200" indent="-228600" defTabSz="1179513" eaLnBrk="0" hangingPunct="0">
                  <a:defRPr sz="3200">
                    <a:solidFill>
                      <a:schemeClr val="tx1"/>
                    </a:solidFill>
                    <a:latin typeface="Arial" charset="0"/>
                    <a:ea typeface="宋体" pitchFamily="2" charset="-122"/>
                  </a:defRPr>
                </a:lvl4pPr>
                <a:lvl5pPr marL="2057400" indent="-228600" defTabSz="1179513" eaLnBrk="0" hangingPunct="0">
                  <a:defRPr sz="3200">
                    <a:solidFill>
                      <a:schemeClr val="tx1"/>
                    </a:solidFill>
                    <a:latin typeface="Arial" charset="0"/>
                    <a:ea typeface="宋体" pitchFamily="2" charset="-122"/>
                  </a:defRPr>
                </a:lvl5pPr>
                <a:lvl6pPr marL="2514600" indent="-228600" defTabSz="1179513" eaLnBrk="0" fontAlgn="base" hangingPunct="0">
                  <a:spcBef>
                    <a:spcPct val="0"/>
                  </a:spcBef>
                  <a:spcAft>
                    <a:spcPct val="0"/>
                  </a:spcAft>
                  <a:defRPr sz="3200">
                    <a:solidFill>
                      <a:schemeClr val="tx1"/>
                    </a:solidFill>
                    <a:latin typeface="Arial" charset="0"/>
                    <a:ea typeface="宋体" pitchFamily="2" charset="-122"/>
                  </a:defRPr>
                </a:lvl6pPr>
                <a:lvl7pPr marL="2971800" indent="-228600" defTabSz="1179513" eaLnBrk="0" fontAlgn="base" hangingPunct="0">
                  <a:spcBef>
                    <a:spcPct val="0"/>
                  </a:spcBef>
                  <a:spcAft>
                    <a:spcPct val="0"/>
                  </a:spcAft>
                  <a:defRPr sz="3200">
                    <a:solidFill>
                      <a:schemeClr val="tx1"/>
                    </a:solidFill>
                    <a:latin typeface="Arial" charset="0"/>
                    <a:ea typeface="宋体" pitchFamily="2" charset="-122"/>
                  </a:defRPr>
                </a:lvl7pPr>
                <a:lvl8pPr marL="3429000" indent="-228600" defTabSz="1179513" eaLnBrk="0" fontAlgn="base" hangingPunct="0">
                  <a:spcBef>
                    <a:spcPct val="0"/>
                  </a:spcBef>
                  <a:spcAft>
                    <a:spcPct val="0"/>
                  </a:spcAft>
                  <a:defRPr sz="3200">
                    <a:solidFill>
                      <a:schemeClr val="tx1"/>
                    </a:solidFill>
                    <a:latin typeface="Arial" charset="0"/>
                    <a:ea typeface="宋体" pitchFamily="2" charset="-122"/>
                  </a:defRPr>
                </a:lvl8pPr>
                <a:lvl9pPr marL="3886200" indent="-228600" defTabSz="1179513" eaLnBrk="0" fontAlgn="base" hangingPunct="0">
                  <a:spcBef>
                    <a:spcPct val="0"/>
                  </a:spcBef>
                  <a:spcAft>
                    <a:spcPct val="0"/>
                  </a:spcAft>
                  <a:defRPr sz="3200">
                    <a:solidFill>
                      <a:schemeClr val="tx1"/>
                    </a:solidFill>
                    <a:latin typeface="Arial" charset="0"/>
                    <a:ea typeface="宋体" pitchFamily="2" charset="-122"/>
                  </a:defRPr>
                </a:lvl9pPr>
              </a:lstStyle>
              <a:p>
                <a:pPr algn="just"/>
                <a:r>
                  <a:rPr lang="en-US" altLang="zh-CN" sz="2400" b="1">
                    <a:latin typeface="Times New Roman" pitchFamily="18" charset="0"/>
                  </a:rPr>
                  <a:t>h6</a:t>
                </a:r>
                <a:endParaRPr lang="en-US" altLang="zh-CN" sz="2400" b="1" baseline="-25000">
                  <a:latin typeface="Times New Roman" pitchFamily="18" charset="0"/>
                </a:endParaRPr>
              </a:p>
            </p:txBody>
          </p:sp>
        </p:grpSp>
        <p:sp>
          <p:nvSpPr>
            <p:cNvPr id="16398" name="Text Box 54"/>
            <p:cNvSpPr txBox="1">
              <a:spLocks noChangeArrowheads="1"/>
            </p:cNvSpPr>
            <p:nvPr/>
          </p:nvSpPr>
          <p:spPr bwMode="auto">
            <a:xfrm>
              <a:off x="2208" y="1248"/>
              <a:ext cx="624" cy="240"/>
            </a:xfrm>
            <a:prstGeom prst="rect">
              <a:avLst/>
            </a:prstGeom>
            <a:solidFill>
              <a:srgbClr val="FFFF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lvl1pPr defTabSz="1179513" eaLnBrk="0" hangingPunct="0">
                <a:defRPr sz="3200">
                  <a:solidFill>
                    <a:schemeClr val="tx1"/>
                  </a:solidFill>
                  <a:latin typeface="Arial" charset="0"/>
                  <a:ea typeface="宋体" pitchFamily="2" charset="-122"/>
                </a:defRPr>
              </a:lvl1pPr>
              <a:lvl2pPr marL="742950" indent="-285750" defTabSz="1179513" eaLnBrk="0" hangingPunct="0">
                <a:defRPr sz="3200">
                  <a:solidFill>
                    <a:schemeClr val="tx1"/>
                  </a:solidFill>
                  <a:latin typeface="Arial" charset="0"/>
                  <a:ea typeface="宋体" pitchFamily="2" charset="-122"/>
                </a:defRPr>
              </a:lvl2pPr>
              <a:lvl3pPr marL="1143000" indent="-228600" defTabSz="1179513" eaLnBrk="0" hangingPunct="0">
                <a:defRPr sz="3200">
                  <a:solidFill>
                    <a:schemeClr val="tx1"/>
                  </a:solidFill>
                  <a:latin typeface="Arial" charset="0"/>
                  <a:ea typeface="宋体" pitchFamily="2" charset="-122"/>
                </a:defRPr>
              </a:lvl3pPr>
              <a:lvl4pPr marL="1600200" indent="-228600" defTabSz="1179513" eaLnBrk="0" hangingPunct="0">
                <a:defRPr sz="3200">
                  <a:solidFill>
                    <a:schemeClr val="tx1"/>
                  </a:solidFill>
                  <a:latin typeface="Arial" charset="0"/>
                  <a:ea typeface="宋体" pitchFamily="2" charset="-122"/>
                </a:defRPr>
              </a:lvl4pPr>
              <a:lvl5pPr marL="2057400" indent="-228600" defTabSz="1179513" eaLnBrk="0" hangingPunct="0">
                <a:defRPr sz="3200">
                  <a:solidFill>
                    <a:schemeClr val="tx1"/>
                  </a:solidFill>
                  <a:latin typeface="Arial" charset="0"/>
                  <a:ea typeface="宋体" pitchFamily="2" charset="-122"/>
                </a:defRPr>
              </a:lvl5pPr>
              <a:lvl6pPr marL="2514600" indent="-228600" defTabSz="1179513" eaLnBrk="0" fontAlgn="base" hangingPunct="0">
                <a:spcBef>
                  <a:spcPct val="0"/>
                </a:spcBef>
                <a:spcAft>
                  <a:spcPct val="0"/>
                </a:spcAft>
                <a:defRPr sz="3200">
                  <a:solidFill>
                    <a:schemeClr val="tx1"/>
                  </a:solidFill>
                  <a:latin typeface="Arial" charset="0"/>
                  <a:ea typeface="宋体" pitchFamily="2" charset="-122"/>
                </a:defRPr>
              </a:lvl6pPr>
              <a:lvl7pPr marL="2971800" indent="-228600" defTabSz="1179513" eaLnBrk="0" fontAlgn="base" hangingPunct="0">
                <a:spcBef>
                  <a:spcPct val="0"/>
                </a:spcBef>
                <a:spcAft>
                  <a:spcPct val="0"/>
                </a:spcAft>
                <a:defRPr sz="3200">
                  <a:solidFill>
                    <a:schemeClr val="tx1"/>
                  </a:solidFill>
                  <a:latin typeface="Arial" charset="0"/>
                  <a:ea typeface="宋体" pitchFamily="2" charset="-122"/>
                </a:defRPr>
              </a:lvl7pPr>
              <a:lvl8pPr marL="3429000" indent="-228600" defTabSz="1179513" eaLnBrk="0" fontAlgn="base" hangingPunct="0">
                <a:spcBef>
                  <a:spcPct val="0"/>
                </a:spcBef>
                <a:spcAft>
                  <a:spcPct val="0"/>
                </a:spcAft>
                <a:defRPr sz="3200">
                  <a:solidFill>
                    <a:schemeClr val="tx1"/>
                  </a:solidFill>
                  <a:latin typeface="Arial" charset="0"/>
                  <a:ea typeface="宋体" pitchFamily="2" charset="-122"/>
                </a:defRPr>
              </a:lvl8pPr>
              <a:lvl9pPr marL="3886200" indent="-228600" defTabSz="1179513" eaLnBrk="0" fontAlgn="base" hangingPunct="0">
                <a:spcBef>
                  <a:spcPct val="0"/>
                </a:spcBef>
                <a:spcAft>
                  <a:spcPct val="0"/>
                </a:spcAft>
                <a:defRPr sz="3200">
                  <a:solidFill>
                    <a:schemeClr val="tx1"/>
                  </a:solidFill>
                  <a:latin typeface="Arial" charset="0"/>
                  <a:ea typeface="宋体" pitchFamily="2" charset="-122"/>
                </a:defRPr>
              </a:lvl9pPr>
            </a:lstStyle>
            <a:p>
              <a:pPr algn="just"/>
              <a:r>
                <a:rPr lang="en-US" altLang="zh-CN" sz="1800" b="1">
                  <a:latin typeface="Times New Roman" pitchFamily="18" charset="0"/>
                </a:rPr>
                <a:t>-0.033</a:t>
              </a:r>
            </a:p>
          </p:txBody>
        </p:sp>
        <p:sp>
          <p:nvSpPr>
            <p:cNvPr id="16399" name="Text Box 55"/>
            <p:cNvSpPr txBox="1">
              <a:spLocks noChangeArrowheads="1"/>
            </p:cNvSpPr>
            <p:nvPr/>
          </p:nvSpPr>
          <p:spPr bwMode="auto">
            <a:xfrm>
              <a:off x="3072" y="1210"/>
              <a:ext cx="528" cy="240"/>
            </a:xfrm>
            <a:prstGeom prst="rect">
              <a:avLst/>
            </a:prstGeom>
            <a:solidFill>
              <a:srgbClr val="FFFF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lvl1pPr defTabSz="1179513" eaLnBrk="0" hangingPunct="0">
                <a:defRPr sz="3200">
                  <a:solidFill>
                    <a:schemeClr val="tx1"/>
                  </a:solidFill>
                  <a:latin typeface="Arial" charset="0"/>
                  <a:ea typeface="宋体" pitchFamily="2" charset="-122"/>
                </a:defRPr>
              </a:lvl1pPr>
              <a:lvl2pPr marL="742950" indent="-285750" defTabSz="1179513" eaLnBrk="0" hangingPunct="0">
                <a:defRPr sz="3200">
                  <a:solidFill>
                    <a:schemeClr val="tx1"/>
                  </a:solidFill>
                  <a:latin typeface="Arial" charset="0"/>
                  <a:ea typeface="宋体" pitchFamily="2" charset="-122"/>
                </a:defRPr>
              </a:lvl2pPr>
              <a:lvl3pPr marL="1143000" indent="-228600" defTabSz="1179513" eaLnBrk="0" hangingPunct="0">
                <a:defRPr sz="3200">
                  <a:solidFill>
                    <a:schemeClr val="tx1"/>
                  </a:solidFill>
                  <a:latin typeface="Arial" charset="0"/>
                  <a:ea typeface="宋体" pitchFamily="2" charset="-122"/>
                </a:defRPr>
              </a:lvl3pPr>
              <a:lvl4pPr marL="1600200" indent="-228600" defTabSz="1179513" eaLnBrk="0" hangingPunct="0">
                <a:defRPr sz="3200">
                  <a:solidFill>
                    <a:schemeClr val="tx1"/>
                  </a:solidFill>
                  <a:latin typeface="Arial" charset="0"/>
                  <a:ea typeface="宋体" pitchFamily="2" charset="-122"/>
                </a:defRPr>
              </a:lvl4pPr>
              <a:lvl5pPr marL="2057400" indent="-228600" defTabSz="1179513" eaLnBrk="0" hangingPunct="0">
                <a:defRPr sz="3200">
                  <a:solidFill>
                    <a:schemeClr val="tx1"/>
                  </a:solidFill>
                  <a:latin typeface="Arial" charset="0"/>
                  <a:ea typeface="宋体" pitchFamily="2" charset="-122"/>
                </a:defRPr>
              </a:lvl5pPr>
              <a:lvl6pPr marL="2514600" indent="-228600" defTabSz="1179513" eaLnBrk="0" fontAlgn="base" hangingPunct="0">
                <a:spcBef>
                  <a:spcPct val="0"/>
                </a:spcBef>
                <a:spcAft>
                  <a:spcPct val="0"/>
                </a:spcAft>
                <a:defRPr sz="3200">
                  <a:solidFill>
                    <a:schemeClr val="tx1"/>
                  </a:solidFill>
                  <a:latin typeface="Arial" charset="0"/>
                  <a:ea typeface="宋体" pitchFamily="2" charset="-122"/>
                </a:defRPr>
              </a:lvl6pPr>
              <a:lvl7pPr marL="2971800" indent="-228600" defTabSz="1179513" eaLnBrk="0" fontAlgn="base" hangingPunct="0">
                <a:spcBef>
                  <a:spcPct val="0"/>
                </a:spcBef>
                <a:spcAft>
                  <a:spcPct val="0"/>
                </a:spcAft>
                <a:defRPr sz="3200">
                  <a:solidFill>
                    <a:schemeClr val="tx1"/>
                  </a:solidFill>
                  <a:latin typeface="Arial" charset="0"/>
                  <a:ea typeface="宋体" pitchFamily="2" charset="-122"/>
                </a:defRPr>
              </a:lvl7pPr>
              <a:lvl8pPr marL="3429000" indent="-228600" defTabSz="1179513" eaLnBrk="0" fontAlgn="base" hangingPunct="0">
                <a:spcBef>
                  <a:spcPct val="0"/>
                </a:spcBef>
                <a:spcAft>
                  <a:spcPct val="0"/>
                </a:spcAft>
                <a:defRPr sz="3200">
                  <a:solidFill>
                    <a:schemeClr val="tx1"/>
                  </a:solidFill>
                  <a:latin typeface="Arial" charset="0"/>
                  <a:ea typeface="宋体" pitchFamily="2" charset="-122"/>
                </a:defRPr>
              </a:lvl8pPr>
              <a:lvl9pPr marL="3886200" indent="-228600" defTabSz="1179513" eaLnBrk="0" fontAlgn="base" hangingPunct="0">
                <a:spcBef>
                  <a:spcPct val="0"/>
                </a:spcBef>
                <a:spcAft>
                  <a:spcPct val="0"/>
                </a:spcAft>
                <a:defRPr sz="3200">
                  <a:solidFill>
                    <a:schemeClr val="tx1"/>
                  </a:solidFill>
                  <a:latin typeface="Arial" charset="0"/>
                  <a:ea typeface="宋体" pitchFamily="2" charset="-122"/>
                </a:defRPr>
              </a:lvl9pPr>
            </a:lstStyle>
            <a:p>
              <a:pPr algn="just"/>
              <a:r>
                <a:rPr lang="en-US" altLang="zh-CN" sz="2000" b="1">
                  <a:latin typeface="Times New Roman" pitchFamily="18" charset="0"/>
                </a:rPr>
                <a:t>-0.013</a:t>
              </a:r>
            </a:p>
          </p:txBody>
        </p:sp>
        <p:grpSp>
          <p:nvGrpSpPr>
            <p:cNvPr id="16400" name="Group 56"/>
            <p:cNvGrpSpPr>
              <a:grpSpLocks/>
            </p:cNvGrpSpPr>
            <p:nvPr/>
          </p:nvGrpSpPr>
          <p:grpSpPr bwMode="auto">
            <a:xfrm>
              <a:off x="2160" y="1417"/>
              <a:ext cx="411" cy="503"/>
              <a:chOff x="4723" y="12445"/>
              <a:chExt cx="784" cy="992"/>
            </a:xfrm>
          </p:grpSpPr>
          <p:sp>
            <p:nvSpPr>
              <p:cNvPr id="16405" name="Rectangle 57"/>
              <p:cNvSpPr>
                <a:spLocks noChangeArrowheads="1"/>
              </p:cNvSpPr>
              <p:nvPr/>
            </p:nvSpPr>
            <p:spPr bwMode="auto">
              <a:xfrm>
                <a:off x="4723" y="12445"/>
                <a:ext cx="784" cy="992"/>
              </a:xfrm>
              <a:prstGeom prst="rect">
                <a:avLst/>
              </a:prstGeom>
              <a:solidFill>
                <a:srgbClr val="FFFFFF"/>
              </a:solidFill>
              <a:ln w="1905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p>
                <a:endParaRPr lang="zh-CN" altLang="en-US"/>
              </a:p>
            </p:txBody>
          </p:sp>
          <p:sp>
            <p:nvSpPr>
              <p:cNvPr id="16406" name="Text Box 58"/>
              <p:cNvSpPr txBox="1">
                <a:spLocks noChangeArrowheads="1"/>
              </p:cNvSpPr>
              <p:nvPr/>
            </p:nvSpPr>
            <p:spPr bwMode="auto">
              <a:xfrm>
                <a:off x="4891" y="12697"/>
                <a:ext cx="448" cy="496"/>
              </a:xfrm>
              <a:prstGeom prst="rect">
                <a:avLst/>
              </a:prstGeom>
              <a:solidFill>
                <a:srgbClr val="FFFF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lvl1pPr defTabSz="1179513" eaLnBrk="0" hangingPunct="0">
                  <a:defRPr sz="3200">
                    <a:solidFill>
                      <a:schemeClr val="tx1"/>
                    </a:solidFill>
                    <a:latin typeface="Arial" charset="0"/>
                    <a:ea typeface="宋体" pitchFamily="2" charset="-122"/>
                  </a:defRPr>
                </a:lvl1pPr>
                <a:lvl2pPr marL="742950" indent="-285750" defTabSz="1179513" eaLnBrk="0" hangingPunct="0">
                  <a:defRPr sz="3200">
                    <a:solidFill>
                      <a:schemeClr val="tx1"/>
                    </a:solidFill>
                    <a:latin typeface="Arial" charset="0"/>
                    <a:ea typeface="宋体" pitchFamily="2" charset="-122"/>
                  </a:defRPr>
                </a:lvl2pPr>
                <a:lvl3pPr marL="1143000" indent="-228600" defTabSz="1179513" eaLnBrk="0" hangingPunct="0">
                  <a:defRPr sz="3200">
                    <a:solidFill>
                      <a:schemeClr val="tx1"/>
                    </a:solidFill>
                    <a:latin typeface="Arial" charset="0"/>
                    <a:ea typeface="宋体" pitchFamily="2" charset="-122"/>
                  </a:defRPr>
                </a:lvl3pPr>
                <a:lvl4pPr marL="1600200" indent="-228600" defTabSz="1179513" eaLnBrk="0" hangingPunct="0">
                  <a:defRPr sz="3200">
                    <a:solidFill>
                      <a:schemeClr val="tx1"/>
                    </a:solidFill>
                    <a:latin typeface="Arial" charset="0"/>
                    <a:ea typeface="宋体" pitchFamily="2" charset="-122"/>
                  </a:defRPr>
                </a:lvl4pPr>
                <a:lvl5pPr marL="2057400" indent="-228600" defTabSz="1179513" eaLnBrk="0" hangingPunct="0">
                  <a:defRPr sz="3200">
                    <a:solidFill>
                      <a:schemeClr val="tx1"/>
                    </a:solidFill>
                    <a:latin typeface="Arial" charset="0"/>
                    <a:ea typeface="宋体" pitchFamily="2" charset="-122"/>
                  </a:defRPr>
                </a:lvl5pPr>
                <a:lvl6pPr marL="2514600" indent="-228600" defTabSz="1179513" eaLnBrk="0" fontAlgn="base" hangingPunct="0">
                  <a:spcBef>
                    <a:spcPct val="0"/>
                  </a:spcBef>
                  <a:spcAft>
                    <a:spcPct val="0"/>
                  </a:spcAft>
                  <a:defRPr sz="3200">
                    <a:solidFill>
                      <a:schemeClr val="tx1"/>
                    </a:solidFill>
                    <a:latin typeface="Arial" charset="0"/>
                    <a:ea typeface="宋体" pitchFamily="2" charset="-122"/>
                  </a:defRPr>
                </a:lvl6pPr>
                <a:lvl7pPr marL="2971800" indent="-228600" defTabSz="1179513" eaLnBrk="0" fontAlgn="base" hangingPunct="0">
                  <a:spcBef>
                    <a:spcPct val="0"/>
                  </a:spcBef>
                  <a:spcAft>
                    <a:spcPct val="0"/>
                  </a:spcAft>
                  <a:defRPr sz="3200">
                    <a:solidFill>
                      <a:schemeClr val="tx1"/>
                    </a:solidFill>
                    <a:latin typeface="Arial" charset="0"/>
                    <a:ea typeface="宋体" pitchFamily="2" charset="-122"/>
                  </a:defRPr>
                </a:lvl7pPr>
                <a:lvl8pPr marL="3429000" indent="-228600" defTabSz="1179513" eaLnBrk="0" fontAlgn="base" hangingPunct="0">
                  <a:spcBef>
                    <a:spcPct val="0"/>
                  </a:spcBef>
                  <a:spcAft>
                    <a:spcPct val="0"/>
                  </a:spcAft>
                  <a:defRPr sz="3200">
                    <a:solidFill>
                      <a:schemeClr val="tx1"/>
                    </a:solidFill>
                    <a:latin typeface="Arial" charset="0"/>
                    <a:ea typeface="宋体" pitchFamily="2" charset="-122"/>
                  </a:defRPr>
                </a:lvl8pPr>
                <a:lvl9pPr marL="3886200" indent="-228600" defTabSz="1179513" eaLnBrk="0" fontAlgn="base" hangingPunct="0">
                  <a:spcBef>
                    <a:spcPct val="0"/>
                  </a:spcBef>
                  <a:spcAft>
                    <a:spcPct val="0"/>
                  </a:spcAft>
                  <a:defRPr sz="3200">
                    <a:solidFill>
                      <a:schemeClr val="tx1"/>
                    </a:solidFill>
                    <a:latin typeface="Arial" charset="0"/>
                    <a:ea typeface="宋体" pitchFamily="2" charset="-122"/>
                  </a:defRPr>
                </a:lvl9pPr>
              </a:lstStyle>
              <a:p>
                <a:pPr algn="just"/>
                <a:r>
                  <a:rPr lang="en-US" altLang="zh-CN" sz="2800" b="1" baseline="-25000">
                    <a:latin typeface="Times New Roman" pitchFamily="18" charset="0"/>
                  </a:rPr>
                  <a:t>T7</a:t>
                </a:r>
              </a:p>
            </p:txBody>
          </p:sp>
        </p:grpSp>
        <p:sp>
          <p:nvSpPr>
            <p:cNvPr id="16401" name="Text Box 59"/>
            <p:cNvSpPr txBox="1">
              <a:spLocks noChangeArrowheads="1"/>
            </p:cNvSpPr>
            <p:nvPr/>
          </p:nvSpPr>
          <p:spPr bwMode="auto">
            <a:xfrm>
              <a:off x="2592" y="1824"/>
              <a:ext cx="672" cy="240"/>
            </a:xfrm>
            <a:prstGeom prst="rect">
              <a:avLst/>
            </a:prstGeom>
            <a:solidFill>
              <a:srgbClr val="FFFF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lvl1pPr defTabSz="1179513" eaLnBrk="0" hangingPunct="0">
                <a:defRPr sz="3200">
                  <a:solidFill>
                    <a:schemeClr val="tx1"/>
                  </a:solidFill>
                  <a:latin typeface="Arial" charset="0"/>
                  <a:ea typeface="宋体" pitchFamily="2" charset="-122"/>
                </a:defRPr>
              </a:lvl1pPr>
              <a:lvl2pPr marL="742950" indent="-285750" defTabSz="1179513" eaLnBrk="0" hangingPunct="0">
                <a:defRPr sz="3200">
                  <a:solidFill>
                    <a:schemeClr val="tx1"/>
                  </a:solidFill>
                  <a:latin typeface="Arial" charset="0"/>
                  <a:ea typeface="宋体" pitchFamily="2" charset="-122"/>
                </a:defRPr>
              </a:lvl2pPr>
              <a:lvl3pPr marL="1143000" indent="-228600" defTabSz="1179513" eaLnBrk="0" hangingPunct="0">
                <a:defRPr sz="3200">
                  <a:solidFill>
                    <a:schemeClr val="tx1"/>
                  </a:solidFill>
                  <a:latin typeface="Arial" charset="0"/>
                  <a:ea typeface="宋体" pitchFamily="2" charset="-122"/>
                </a:defRPr>
              </a:lvl3pPr>
              <a:lvl4pPr marL="1600200" indent="-228600" defTabSz="1179513" eaLnBrk="0" hangingPunct="0">
                <a:defRPr sz="3200">
                  <a:solidFill>
                    <a:schemeClr val="tx1"/>
                  </a:solidFill>
                  <a:latin typeface="Arial" charset="0"/>
                  <a:ea typeface="宋体" pitchFamily="2" charset="-122"/>
                </a:defRPr>
              </a:lvl4pPr>
              <a:lvl5pPr marL="2057400" indent="-228600" defTabSz="1179513" eaLnBrk="0" hangingPunct="0">
                <a:defRPr sz="3200">
                  <a:solidFill>
                    <a:schemeClr val="tx1"/>
                  </a:solidFill>
                  <a:latin typeface="Arial" charset="0"/>
                  <a:ea typeface="宋体" pitchFamily="2" charset="-122"/>
                </a:defRPr>
              </a:lvl5pPr>
              <a:lvl6pPr marL="2514600" indent="-228600" defTabSz="1179513" eaLnBrk="0" fontAlgn="base" hangingPunct="0">
                <a:spcBef>
                  <a:spcPct val="0"/>
                </a:spcBef>
                <a:spcAft>
                  <a:spcPct val="0"/>
                </a:spcAft>
                <a:defRPr sz="3200">
                  <a:solidFill>
                    <a:schemeClr val="tx1"/>
                  </a:solidFill>
                  <a:latin typeface="Arial" charset="0"/>
                  <a:ea typeface="宋体" pitchFamily="2" charset="-122"/>
                </a:defRPr>
              </a:lvl6pPr>
              <a:lvl7pPr marL="2971800" indent="-228600" defTabSz="1179513" eaLnBrk="0" fontAlgn="base" hangingPunct="0">
                <a:spcBef>
                  <a:spcPct val="0"/>
                </a:spcBef>
                <a:spcAft>
                  <a:spcPct val="0"/>
                </a:spcAft>
                <a:defRPr sz="3200">
                  <a:solidFill>
                    <a:schemeClr val="tx1"/>
                  </a:solidFill>
                  <a:latin typeface="Arial" charset="0"/>
                  <a:ea typeface="宋体" pitchFamily="2" charset="-122"/>
                </a:defRPr>
              </a:lvl7pPr>
              <a:lvl8pPr marL="3429000" indent="-228600" defTabSz="1179513" eaLnBrk="0" fontAlgn="base" hangingPunct="0">
                <a:spcBef>
                  <a:spcPct val="0"/>
                </a:spcBef>
                <a:spcAft>
                  <a:spcPct val="0"/>
                </a:spcAft>
                <a:defRPr sz="3200">
                  <a:solidFill>
                    <a:schemeClr val="tx1"/>
                  </a:solidFill>
                  <a:latin typeface="Arial" charset="0"/>
                  <a:ea typeface="宋体" pitchFamily="2" charset="-122"/>
                </a:defRPr>
              </a:lvl8pPr>
              <a:lvl9pPr marL="3886200" indent="-228600" defTabSz="1179513" eaLnBrk="0" fontAlgn="base" hangingPunct="0">
                <a:spcBef>
                  <a:spcPct val="0"/>
                </a:spcBef>
                <a:spcAft>
                  <a:spcPct val="0"/>
                </a:spcAft>
                <a:defRPr sz="3200">
                  <a:solidFill>
                    <a:schemeClr val="tx1"/>
                  </a:solidFill>
                  <a:latin typeface="Arial" charset="0"/>
                  <a:ea typeface="宋体" pitchFamily="2" charset="-122"/>
                </a:defRPr>
              </a:lvl9pPr>
            </a:lstStyle>
            <a:p>
              <a:pPr algn="just"/>
              <a:r>
                <a:rPr lang="en-US" altLang="zh-CN" sz="2000" b="1">
                  <a:latin typeface="Times New Roman" pitchFamily="18" charset="0"/>
                </a:rPr>
                <a:t>-0.054</a:t>
              </a:r>
            </a:p>
          </p:txBody>
        </p:sp>
        <p:sp>
          <p:nvSpPr>
            <p:cNvPr id="16402" name="Text Box 60"/>
            <p:cNvSpPr txBox="1">
              <a:spLocks noChangeArrowheads="1"/>
            </p:cNvSpPr>
            <p:nvPr/>
          </p:nvSpPr>
          <p:spPr bwMode="auto">
            <a:xfrm>
              <a:off x="1776" y="2064"/>
              <a:ext cx="1872"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r>
                <a:rPr lang="zh-CN" altLang="en-US" sz="1800" b="1"/>
                <a:t>图 作业题</a:t>
              </a:r>
              <a:r>
                <a:rPr lang="en-US" altLang="zh-CN" sz="1800" b="1"/>
                <a:t>8 </a:t>
              </a:r>
              <a:r>
                <a:rPr kumimoji="1" lang="en-US" altLang="zh-CN" sz="1800" b="1"/>
                <a:t>②</a:t>
              </a:r>
              <a:r>
                <a:rPr lang="en-US" altLang="zh-CN" sz="1800"/>
                <a:t> </a:t>
              </a:r>
              <a:r>
                <a:rPr lang="en-US" altLang="zh-CN" sz="1800" b="1"/>
                <a:t>¢30T7/ h6</a:t>
              </a:r>
            </a:p>
          </p:txBody>
        </p:sp>
        <p:sp>
          <p:nvSpPr>
            <p:cNvPr id="16403" name="Text Box 61"/>
            <p:cNvSpPr txBox="1">
              <a:spLocks noChangeArrowheads="1"/>
            </p:cNvSpPr>
            <p:nvPr/>
          </p:nvSpPr>
          <p:spPr bwMode="auto">
            <a:xfrm rot="-5400000">
              <a:off x="1363" y="1133"/>
              <a:ext cx="922"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r>
                <a:rPr lang="en-US" altLang="zh-CN" sz="2400" b="1">
                  <a:cs typeface="Arial" charset="0"/>
                </a:rPr>
                <a:t>¢30mm</a:t>
              </a:r>
            </a:p>
          </p:txBody>
        </p:sp>
        <p:sp>
          <p:nvSpPr>
            <p:cNvPr id="16404" name="Line 62"/>
            <p:cNvSpPr>
              <a:spLocks noChangeShapeType="1"/>
            </p:cNvSpPr>
            <p:nvPr/>
          </p:nvSpPr>
          <p:spPr bwMode="auto">
            <a:xfrm flipV="1">
              <a:off x="1968" y="826"/>
              <a:ext cx="0" cy="912"/>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 presetClass="entr" presetSubtype="10" fill="hold" nodeType="afterEffect">
                                  <p:stCondLst>
                                    <p:cond delay="0"/>
                                  </p:stCondLst>
                                  <p:childTnLst>
                                    <p:set>
                                      <p:cBhvr>
                                        <p:cTn id="6" dur="1" fill="hold">
                                          <p:stCondLst>
                                            <p:cond delay="0"/>
                                          </p:stCondLst>
                                        </p:cTn>
                                        <p:tgtEl>
                                          <p:spTgt spid="26628"/>
                                        </p:tgtEl>
                                        <p:attrNameLst>
                                          <p:attrName>style.visibility</p:attrName>
                                        </p:attrNameLst>
                                      </p:cBhvr>
                                      <p:to>
                                        <p:strVal val="visible"/>
                                      </p:to>
                                    </p:set>
                                    <p:animEffect transition="in" filter="blinds(horizontal)">
                                      <p:cBhvr>
                                        <p:cTn id="7" dur="500"/>
                                        <p:tgtEl>
                                          <p:spTgt spid="26628"/>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26630"/>
                                        </p:tgtEl>
                                        <p:attrNameLst>
                                          <p:attrName>style.visibility</p:attrName>
                                        </p:attrNameLst>
                                      </p:cBhvr>
                                      <p:to>
                                        <p:strVal val="visible"/>
                                      </p:to>
                                    </p:set>
                                    <p:animEffect transition="in" filter="wipe(left)">
                                      <p:cBhvr>
                                        <p:cTn id="12" dur="500"/>
                                        <p:tgtEl>
                                          <p:spTgt spid="26630"/>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26631"/>
                                        </p:tgtEl>
                                        <p:attrNameLst>
                                          <p:attrName>style.visibility</p:attrName>
                                        </p:attrNameLst>
                                      </p:cBhvr>
                                      <p:to>
                                        <p:strVal val="visible"/>
                                      </p:to>
                                    </p:set>
                                    <p:animEffect transition="in" filter="wipe(left)">
                                      <p:cBhvr>
                                        <p:cTn id="17" dur="3000"/>
                                        <p:tgtEl>
                                          <p:spTgt spid="26631"/>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26635"/>
                                        </p:tgtEl>
                                        <p:attrNameLst>
                                          <p:attrName>style.visibility</p:attrName>
                                        </p:attrNameLst>
                                      </p:cBhvr>
                                      <p:to>
                                        <p:strVal val="visible"/>
                                      </p:to>
                                    </p:set>
                                    <p:animEffect transition="in" filter="wipe(left)">
                                      <p:cBhvr>
                                        <p:cTn id="22" dur="500"/>
                                        <p:tgtEl>
                                          <p:spTgt spid="26635"/>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26632"/>
                                        </p:tgtEl>
                                        <p:attrNameLst>
                                          <p:attrName>style.visibility</p:attrName>
                                        </p:attrNameLst>
                                      </p:cBhvr>
                                      <p:to>
                                        <p:strVal val="visible"/>
                                      </p:to>
                                    </p:set>
                                    <p:animEffect transition="in" filter="wipe(left)">
                                      <p:cBhvr>
                                        <p:cTn id="27" dur="3000"/>
                                        <p:tgtEl>
                                          <p:spTgt spid="26632"/>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26634"/>
                                        </p:tgtEl>
                                        <p:attrNameLst>
                                          <p:attrName>style.visibility</p:attrName>
                                        </p:attrNameLst>
                                      </p:cBhvr>
                                      <p:to>
                                        <p:strVal val="visible"/>
                                      </p:to>
                                    </p:set>
                                    <p:animEffect transition="in" filter="wipe(left)">
                                      <p:cBhvr>
                                        <p:cTn id="32" dur="500"/>
                                        <p:tgtEl>
                                          <p:spTgt spid="26634"/>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2" presetClass="entr" presetSubtype="8" fill="hold" nodeType="clickEffect">
                                  <p:stCondLst>
                                    <p:cond delay="0"/>
                                  </p:stCondLst>
                                  <p:childTnLst>
                                    <p:set>
                                      <p:cBhvr>
                                        <p:cTn id="36" dur="1" fill="hold">
                                          <p:stCondLst>
                                            <p:cond delay="0"/>
                                          </p:stCondLst>
                                        </p:cTn>
                                        <p:tgtEl>
                                          <p:spTgt spid="26655"/>
                                        </p:tgtEl>
                                        <p:attrNameLst>
                                          <p:attrName>style.visibility</p:attrName>
                                        </p:attrNameLst>
                                      </p:cBhvr>
                                      <p:to>
                                        <p:strVal val="visible"/>
                                      </p:to>
                                    </p:set>
                                    <p:anim calcmode="lin" valueType="num">
                                      <p:cBhvr additive="base">
                                        <p:cTn id="37" dur="500" fill="hold"/>
                                        <p:tgtEl>
                                          <p:spTgt spid="26655"/>
                                        </p:tgtEl>
                                        <p:attrNameLst>
                                          <p:attrName>ppt_x</p:attrName>
                                        </p:attrNameLst>
                                      </p:cBhvr>
                                      <p:tavLst>
                                        <p:tav tm="0">
                                          <p:val>
                                            <p:strVal val="0-#ppt_w/2"/>
                                          </p:val>
                                        </p:tav>
                                        <p:tav tm="100000">
                                          <p:val>
                                            <p:strVal val="#ppt_x"/>
                                          </p:val>
                                        </p:tav>
                                      </p:tavLst>
                                    </p:anim>
                                    <p:anim calcmode="lin" valueType="num">
                                      <p:cBhvr additive="base">
                                        <p:cTn id="38" dur="500" fill="hold"/>
                                        <p:tgtEl>
                                          <p:spTgt spid="26655"/>
                                        </p:tgtEl>
                                        <p:attrNameLst>
                                          <p:attrName>ppt_y</p:attrName>
                                        </p:attrNameLst>
                                      </p:cBhvr>
                                      <p:tavLst>
                                        <p:tav tm="0">
                                          <p:val>
                                            <p:strVal val="#ppt_y"/>
                                          </p:val>
                                        </p:tav>
                                        <p:tav tm="100000">
                                          <p:val>
                                            <p:strVal val="#ppt_y"/>
                                          </p:val>
                                        </p:tav>
                                      </p:tavLst>
                                    </p:anim>
                                  </p:childTnLst>
                                </p:cTn>
                              </p:par>
                            </p:childTnLst>
                          </p:cTn>
                        </p:par>
                      </p:childTnLst>
                    </p:cTn>
                  </p:par>
                  <p:par>
                    <p:cTn id="39" fill="hold" nodeType="clickPar">
                      <p:stCondLst>
                        <p:cond delay="indefinite"/>
                      </p:stCondLst>
                      <p:childTnLst>
                        <p:par>
                          <p:cTn id="40" fill="hold" nodeType="withGroup">
                            <p:stCondLst>
                              <p:cond delay="0"/>
                            </p:stCondLst>
                            <p:childTnLst>
                              <p:par>
                                <p:cTn id="41" presetID="2" presetClass="entr" presetSubtype="2" fill="hold" nodeType="clickEffect">
                                  <p:stCondLst>
                                    <p:cond delay="0"/>
                                  </p:stCondLst>
                                  <p:childTnLst>
                                    <p:set>
                                      <p:cBhvr>
                                        <p:cTn id="42" dur="1" fill="hold">
                                          <p:stCondLst>
                                            <p:cond delay="0"/>
                                          </p:stCondLst>
                                        </p:cTn>
                                        <p:tgtEl>
                                          <p:spTgt spid="26672"/>
                                        </p:tgtEl>
                                        <p:attrNameLst>
                                          <p:attrName>style.visibility</p:attrName>
                                        </p:attrNameLst>
                                      </p:cBhvr>
                                      <p:to>
                                        <p:strVal val="visible"/>
                                      </p:to>
                                    </p:set>
                                    <p:anim calcmode="lin" valueType="num">
                                      <p:cBhvr additive="base">
                                        <p:cTn id="43" dur="500" fill="hold"/>
                                        <p:tgtEl>
                                          <p:spTgt spid="26672"/>
                                        </p:tgtEl>
                                        <p:attrNameLst>
                                          <p:attrName>ppt_x</p:attrName>
                                        </p:attrNameLst>
                                      </p:cBhvr>
                                      <p:tavLst>
                                        <p:tav tm="0">
                                          <p:val>
                                            <p:strVal val="1+#ppt_w/2"/>
                                          </p:val>
                                        </p:tav>
                                        <p:tav tm="100000">
                                          <p:val>
                                            <p:strVal val="#ppt_x"/>
                                          </p:val>
                                        </p:tav>
                                      </p:tavLst>
                                    </p:anim>
                                    <p:anim calcmode="lin" valueType="num">
                                      <p:cBhvr additive="base">
                                        <p:cTn id="44" dur="500" fill="hold"/>
                                        <p:tgtEl>
                                          <p:spTgt spid="2667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30" grpId="0"/>
      <p:bldP spid="26631" grpId="0"/>
      <p:bldP spid="26632" grpId="0"/>
      <p:bldP spid="26634" grpId="0"/>
      <p:bldP spid="26635"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灯片编号占位符 4"/>
          <p:cNvSpPr>
            <a:spLocks noGrp="1"/>
          </p:cNvSpPr>
          <p:nvPr>
            <p:ph type="sldNum" sz="quarter" idx="12"/>
          </p:nvPr>
        </p:nvSpPr>
        <p:spPr>
          <a:noFill/>
        </p:spPr>
        <p:txBody>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fld id="{2ED6B92B-773E-4179-B008-47484C496CAD}" type="slidenum">
              <a:rPr lang="en-US" altLang="zh-CN" sz="1400" smtClean="0"/>
              <a:pPr eaLnBrk="1" hangingPunct="1"/>
              <a:t>16</a:t>
            </a:fld>
            <a:endParaRPr lang="en-US" altLang="zh-CN" sz="1400" smtClean="0"/>
          </a:p>
        </p:txBody>
      </p:sp>
      <p:sp>
        <p:nvSpPr>
          <p:cNvPr id="27686" name="Text Box 38"/>
          <p:cNvSpPr txBox="1">
            <a:spLocks noChangeArrowheads="1"/>
          </p:cNvSpPr>
          <p:nvPr/>
        </p:nvSpPr>
        <p:spPr bwMode="auto">
          <a:xfrm>
            <a:off x="323528" y="379512"/>
            <a:ext cx="8763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r>
              <a:rPr lang="en-US" altLang="zh-CN" sz="2400" b="1" dirty="0"/>
              <a:t>9. </a:t>
            </a:r>
            <a:r>
              <a:rPr lang="zh-CN" altLang="en-US" sz="2400" b="1" dirty="0"/>
              <a:t>试用标准公差和基本偏差数值表确定下列孔轴公差带代号。</a:t>
            </a:r>
          </a:p>
        </p:txBody>
      </p:sp>
      <p:graphicFrame>
        <p:nvGraphicFramePr>
          <p:cNvPr id="27687" name="Object 39"/>
          <p:cNvGraphicFramePr>
            <a:graphicFrameLocks noGrp="1" noChangeAspect="1"/>
          </p:cNvGraphicFramePr>
          <p:nvPr>
            <p:ph/>
            <p:extLst>
              <p:ext uri="{D42A27DB-BD31-4B8C-83A1-F6EECF244321}">
                <p14:modId xmlns:p14="http://schemas.microsoft.com/office/powerpoint/2010/main" val="3777973943"/>
              </p:ext>
            </p:extLst>
          </p:nvPr>
        </p:nvGraphicFramePr>
        <p:xfrm>
          <a:off x="786916" y="917958"/>
          <a:ext cx="6629400" cy="998874"/>
        </p:xfrm>
        <a:graphic>
          <a:graphicData uri="http://schemas.openxmlformats.org/presentationml/2006/ole">
            <mc:AlternateContent xmlns:mc="http://schemas.openxmlformats.org/markup-compatibility/2006">
              <mc:Choice xmlns:v="urn:schemas-microsoft-com:vml" Requires="v">
                <p:oleObj spid="_x0000_s17520" name="公式" r:id="rId3" imgW="3200400" imgH="482600" progId="Equation.3">
                  <p:embed/>
                </p:oleObj>
              </mc:Choice>
              <mc:Fallback>
                <p:oleObj name="公式" r:id="rId3" imgW="3200400" imgH="482600" progId="Equation.3">
                  <p:embed/>
                  <p:pic>
                    <p:nvPicPr>
                      <p:cNvPr id="0" name="Object 39"/>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86916" y="917958"/>
                        <a:ext cx="6629400" cy="998874"/>
                      </a:xfrm>
                      <a:prstGeom prst="rect">
                        <a:avLst/>
                      </a:prstGeom>
                      <a:noFill/>
                      <a:ln>
                        <a:noFill/>
                      </a:ln>
                      <a:effectLst/>
                      <a:extLst/>
                    </p:spPr>
                  </p:pic>
                </p:oleObj>
              </mc:Fallback>
            </mc:AlternateContent>
          </a:graphicData>
        </a:graphic>
      </p:graphicFrame>
      <p:sp>
        <p:nvSpPr>
          <p:cNvPr id="27689" name="Rectangle 41"/>
          <p:cNvSpPr>
            <a:spLocks noChangeArrowheads="1"/>
          </p:cNvSpPr>
          <p:nvPr/>
        </p:nvSpPr>
        <p:spPr bwMode="auto">
          <a:xfrm>
            <a:off x="304800" y="1888059"/>
            <a:ext cx="2133600" cy="6048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20000"/>
              </a:lnSpc>
            </a:pPr>
            <a:r>
              <a:rPr kumimoji="1" lang="zh-CN" altLang="en-US" sz="2800" b="1" dirty="0">
                <a:solidFill>
                  <a:srgbClr val="CC00FF"/>
                </a:solidFill>
                <a:latin typeface="Times New Roman" pitchFamily="18" charset="0"/>
              </a:rPr>
              <a:t>答  案  </a:t>
            </a:r>
            <a:r>
              <a:rPr kumimoji="1" lang="en-US" altLang="zh-CN" sz="2800" b="1" dirty="0">
                <a:latin typeface="Times New Roman" pitchFamily="18" charset="0"/>
                <a:sym typeface="Wingdings" pitchFamily="2" charset="2"/>
              </a:rPr>
              <a:t>:</a:t>
            </a:r>
            <a:endParaRPr kumimoji="1" lang="en-US" altLang="zh-CN" sz="2400" b="1" dirty="0">
              <a:latin typeface="Times New Roman" pitchFamily="18" charset="0"/>
              <a:sym typeface="Wingdings" pitchFamily="2" charset="2"/>
            </a:endParaRPr>
          </a:p>
        </p:txBody>
      </p:sp>
      <p:graphicFrame>
        <p:nvGraphicFramePr>
          <p:cNvPr id="27690" name="Object 42"/>
          <p:cNvGraphicFramePr>
            <a:graphicFrameLocks noChangeAspect="1"/>
          </p:cNvGraphicFramePr>
          <p:nvPr>
            <p:extLst>
              <p:ext uri="{D42A27DB-BD31-4B8C-83A1-F6EECF244321}">
                <p14:modId xmlns:p14="http://schemas.microsoft.com/office/powerpoint/2010/main" val="3327341185"/>
              </p:ext>
            </p:extLst>
          </p:nvPr>
        </p:nvGraphicFramePr>
        <p:xfrm>
          <a:off x="579261" y="2447925"/>
          <a:ext cx="7629143" cy="405011"/>
        </p:xfrm>
        <a:graphic>
          <a:graphicData uri="http://schemas.openxmlformats.org/presentationml/2006/ole">
            <mc:AlternateContent xmlns:mc="http://schemas.openxmlformats.org/markup-compatibility/2006">
              <mc:Choice xmlns:v="urn:schemas-microsoft-com:vml" Requires="v">
                <p:oleObj spid="_x0000_s17521" name="公式" r:id="rId5" imgW="4064000" imgH="215900" progId="Equation.3">
                  <p:embed/>
                </p:oleObj>
              </mc:Choice>
              <mc:Fallback>
                <p:oleObj name="公式" r:id="rId5" imgW="4064000" imgH="215900" progId="Equation.3">
                  <p:embed/>
                  <p:pic>
                    <p:nvPicPr>
                      <p:cNvPr id="0" name="Object 4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79261" y="2447925"/>
                        <a:ext cx="7629143" cy="405011"/>
                      </a:xfrm>
                      <a:prstGeom prst="rect">
                        <a:avLst/>
                      </a:prstGeom>
                      <a:noFill/>
                      <a:ln>
                        <a:noFill/>
                      </a:ln>
                      <a:effectLst/>
                      <a:extLst/>
                    </p:spPr>
                  </p:pic>
                </p:oleObj>
              </mc:Fallback>
            </mc:AlternateContent>
          </a:graphicData>
        </a:graphic>
      </p:graphicFrame>
      <p:sp>
        <p:nvSpPr>
          <p:cNvPr id="27691" name="Text Box 43"/>
          <p:cNvSpPr txBox="1">
            <a:spLocks noChangeArrowheads="1"/>
          </p:cNvSpPr>
          <p:nvPr/>
        </p:nvSpPr>
        <p:spPr bwMode="auto">
          <a:xfrm>
            <a:off x="323528" y="2888940"/>
            <a:ext cx="69342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r>
              <a:rPr lang="en-US" altLang="zh-CN" sz="2400" b="1" dirty="0"/>
              <a:t>10.  </a:t>
            </a:r>
            <a:r>
              <a:rPr lang="zh-CN" altLang="en-US" sz="2400" b="1" dirty="0"/>
              <a:t>设孔、轴的公称尺寸和使用要求如下：</a:t>
            </a:r>
          </a:p>
        </p:txBody>
      </p:sp>
      <p:graphicFrame>
        <p:nvGraphicFramePr>
          <p:cNvPr id="27692" name="Object 44"/>
          <p:cNvGraphicFramePr>
            <a:graphicFrameLocks noChangeAspect="1"/>
          </p:cNvGraphicFramePr>
          <p:nvPr>
            <p:extLst>
              <p:ext uri="{D42A27DB-BD31-4B8C-83A1-F6EECF244321}">
                <p14:modId xmlns:p14="http://schemas.microsoft.com/office/powerpoint/2010/main" val="2415346455"/>
              </p:ext>
            </p:extLst>
          </p:nvPr>
        </p:nvGraphicFramePr>
        <p:xfrm>
          <a:off x="543780" y="3500438"/>
          <a:ext cx="6800528" cy="1582288"/>
        </p:xfrm>
        <a:graphic>
          <a:graphicData uri="http://schemas.openxmlformats.org/presentationml/2006/ole">
            <mc:AlternateContent xmlns:mc="http://schemas.openxmlformats.org/markup-compatibility/2006">
              <mc:Choice xmlns:v="urn:schemas-microsoft-com:vml" Requires="v">
                <p:oleObj spid="_x0000_s17522" name="公式" r:id="rId7" imgW="2946400" imgH="685800" progId="Equation.3">
                  <p:embed/>
                </p:oleObj>
              </mc:Choice>
              <mc:Fallback>
                <p:oleObj name="公式" r:id="rId7" imgW="2946400" imgH="685800" progId="Equation.3">
                  <p:embed/>
                  <p:pic>
                    <p:nvPicPr>
                      <p:cNvPr id="0" name="Object 44"/>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43780" y="3500438"/>
                        <a:ext cx="6800528" cy="1582288"/>
                      </a:xfrm>
                      <a:prstGeom prst="rect">
                        <a:avLst/>
                      </a:prstGeom>
                      <a:noFill/>
                      <a:ln>
                        <a:noFill/>
                      </a:ln>
                      <a:effectLst/>
                      <a:extLst/>
                    </p:spPr>
                  </p:pic>
                </p:oleObj>
              </mc:Fallback>
            </mc:AlternateContent>
          </a:graphicData>
        </a:graphic>
      </p:graphicFrame>
      <p:sp>
        <p:nvSpPr>
          <p:cNvPr id="27693" name="Text Box 45"/>
          <p:cNvSpPr txBox="1">
            <a:spLocks noChangeArrowheads="1"/>
          </p:cNvSpPr>
          <p:nvPr/>
        </p:nvSpPr>
        <p:spPr bwMode="auto">
          <a:xfrm>
            <a:off x="398850" y="5193196"/>
            <a:ext cx="7575376" cy="977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lnSpc>
                <a:spcPct val="120000"/>
              </a:lnSpc>
            </a:pPr>
            <a:r>
              <a:rPr lang="zh-CN" altLang="en-US" sz="2400" b="1" dirty="0"/>
              <a:t>        试确定以上各组的配合制、公差等级及其配合，并画出尺寸公差带图。</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27686"/>
                                        </p:tgtEl>
                                        <p:attrNameLst>
                                          <p:attrName>style.visibility</p:attrName>
                                        </p:attrNameLst>
                                      </p:cBhvr>
                                      <p:to>
                                        <p:strVal val="visible"/>
                                      </p:to>
                                    </p:set>
                                    <p:animEffect transition="in" filter="blinds(horizontal)">
                                      <p:cBhvr>
                                        <p:cTn id="7" dur="500"/>
                                        <p:tgtEl>
                                          <p:spTgt spid="27686"/>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nodeType="clickEffect">
                                  <p:stCondLst>
                                    <p:cond delay="0"/>
                                  </p:stCondLst>
                                  <p:childTnLst>
                                    <p:set>
                                      <p:cBhvr>
                                        <p:cTn id="11" dur="1" fill="hold">
                                          <p:stCondLst>
                                            <p:cond delay="0"/>
                                          </p:stCondLst>
                                        </p:cTn>
                                        <p:tgtEl>
                                          <p:spTgt spid="27687"/>
                                        </p:tgtEl>
                                        <p:attrNameLst>
                                          <p:attrName>style.visibility</p:attrName>
                                        </p:attrNameLst>
                                      </p:cBhvr>
                                      <p:to>
                                        <p:strVal val="visible"/>
                                      </p:to>
                                    </p:set>
                                    <p:animEffect transition="in" filter="wipe(left)">
                                      <p:cBhvr>
                                        <p:cTn id="12" dur="500"/>
                                        <p:tgtEl>
                                          <p:spTgt spid="27687"/>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27689"/>
                                        </p:tgtEl>
                                        <p:attrNameLst>
                                          <p:attrName>style.visibility</p:attrName>
                                        </p:attrNameLst>
                                      </p:cBhvr>
                                      <p:to>
                                        <p:strVal val="visible"/>
                                      </p:to>
                                    </p:set>
                                    <p:animEffect transition="in" filter="wipe(left)">
                                      <p:cBhvr>
                                        <p:cTn id="17" dur="3000"/>
                                        <p:tgtEl>
                                          <p:spTgt spid="27689"/>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nodeType="clickEffect">
                                  <p:stCondLst>
                                    <p:cond delay="0"/>
                                  </p:stCondLst>
                                  <p:childTnLst>
                                    <p:set>
                                      <p:cBhvr>
                                        <p:cTn id="21" dur="1" fill="hold">
                                          <p:stCondLst>
                                            <p:cond delay="0"/>
                                          </p:stCondLst>
                                        </p:cTn>
                                        <p:tgtEl>
                                          <p:spTgt spid="27690"/>
                                        </p:tgtEl>
                                        <p:attrNameLst>
                                          <p:attrName>style.visibility</p:attrName>
                                        </p:attrNameLst>
                                      </p:cBhvr>
                                      <p:to>
                                        <p:strVal val="visible"/>
                                      </p:to>
                                    </p:set>
                                    <p:animEffect transition="in" filter="wipe(left)">
                                      <p:cBhvr>
                                        <p:cTn id="22" dur="500"/>
                                        <p:tgtEl>
                                          <p:spTgt spid="27690"/>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27691"/>
                                        </p:tgtEl>
                                        <p:attrNameLst>
                                          <p:attrName>style.visibility</p:attrName>
                                        </p:attrNameLst>
                                      </p:cBhvr>
                                      <p:to>
                                        <p:strVal val="visible"/>
                                      </p:to>
                                    </p:set>
                                    <p:animEffect transition="in" filter="blinds(horizontal)">
                                      <p:cBhvr>
                                        <p:cTn id="27" dur="500"/>
                                        <p:tgtEl>
                                          <p:spTgt spid="27691"/>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22" presetClass="entr" presetSubtype="8" fill="hold" nodeType="clickEffect">
                                  <p:stCondLst>
                                    <p:cond delay="0"/>
                                  </p:stCondLst>
                                  <p:childTnLst>
                                    <p:set>
                                      <p:cBhvr>
                                        <p:cTn id="31" dur="1" fill="hold">
                                          <p:stCondLst>
                                            <p:cond delay="0"/>
                                          </p:stCondLst>
                                        </p:cTn>
                                        <p:tgtEl>
                                          <p:spTgt spid="27692"/>
                                        </p:tgtEl>
                                        <p:attrNameLst>
                                          <p:attrName>style.visibility</p:attrName>
                                        </p:attrNameLst>
                                      </p:cBhvr>
                                      <p:to>
                                        <p:strVal val="visible"/>
                                      </p:to>
                                    </p:set>
                                    <p:animEffect transition="in" filter="wipe(left)">
                                      <p:cBhvr>
                                        <p:cTn id="32" dur="500"/>
                                        <p:tgtEl>
                                          <p:spTgt spid="27692"/>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27693"/>
                                        </p:tgtEl>
                                        <p:attrNameLst>
                                          <p:attrName>style.visibility</p:attrName>
                                        </p:attrNameLst>
                                      </p:cBhvr>
                                      <p:to>
                                        <p:strVal val="visible"/>
                                      </p:to>
                                    </p:set>
                                    <p:animEffect transition="in" filter="wipe(left)">
                                      <p:cBhvr>
                                        <p:cTn id="37" dur="500"/>
                                        <p:tgtEl>
                                          <p:spTgt spid="2769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86" grpId="0"/>
      <p:bldP spid="27689" grpId="0"/>
      <p:bldP spid="27691" grpId="0"/>
      <p:bldP spid="2769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灯片编号占位符 5"/>
          <p:cNvSpPr>
            <a:spLocks noGrp="1"/>
          </p:cNvSpPr>
          <p:nvPr>
            <p:ph type="sldNum" sz="quarter" idx="12"/>
          </p:nvPr>
        </p:nvSpPr>
        <p:spPr>
          <a:noFill/>
        </p:spPr>
        <p:txBody>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fld id="{B88C7F8D-06B9-412D-9870-05F6C8991320}" type="slidenum">
              <a:rPr lang="en-US" altLang="zh-CN" sz="1400" smtClean="0"/>
              <a:pPr eaLnBrk="1" hangingPunct="1"/>
              <a:t>17</a:t>
            </a:fld>
            <a:endParaRPr lang="en-US" altLang="zh-CN" sz="1400" smtClean="0"/>
          </a:p>
        </p:txBody>
      </p:sp>
      <p:sp>
        <p:nvSpPr>
          <p:cNvPr id="28676" name="Text Box 4"/>
          <p:cNvSpPr txBox="1">
            <a:spLocks noChangeArrowheads="1"/>
          </p:cNvSpPr>
          <p:nvPr/>
        </p:nvSpPr>
        <p:spPr bwMode="auto">
          <a:xfrm>
            <a:off x="701501" y="2070683"/>
            <a:ext cx="4495800" cy="530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lnSpc>
                <a:spcPct val="120000"/>
              </a:lnSpc>
            </a:pPr>
            <a:r>
              <a:rPr lang="zh-CN" altLang="en-US" sz="2400" b="1" dirty="0"/>
              <a:t>（</a:t>
            </a:r>
            <a:r>
              <a:rPr lang="en-US" altLang="zh-CN" sz="2400" b="1" dirty="0"/>
              <a:t>2</a:t>
            </a:r>
            <a:r>
              <a:rPr lang="zh-CN" altLang="en-US" sz="2400" b="1" dirty="0"/>
              <a:t>）公差带图为：</a:t>
            </a:r>
          </a:p>
        </p:txBody>
      </p:sp>
      <p:grpSp>
        <p:nvGrpSpPr>
          <p:cNvPr id="28693" name="Group 21"/>
          <p:cNvGrpSpPr>
            <a:grpSpLocks/>
          </p:cNvGrpSpPr>
          <p:nvPr/>
        </p:nvGrpSpPr>
        <p:grpSpPr bwMode="auto">
          <a:xfrm>
            <a:off x="728464" y="2886076"/>
            <a:ext cx="3051448" cy="2926556"/>
            <a:chOff x="192" y="624"/>
            <a:chExt cx="2064" cy="1959"/>
          </a:xfrm>
        </p:grpSpPr>
        <p:sp>
          <p:nvSpPr>
            <p:cNvPr id="18470" name="Line 7"/>
            <p:cNvSpPr>
              <a:spLocks noChangeShapeType="1"/>
            </p:cNvSpPr>
            <p:nvPr/>
          </p:nvSpPr>
          <p:spPr bwMode="auto">
            <a:xfrm flipV="1">
              <a:off x="523" y="1392"/>
              <a:ext cx="1301" cy="4"/>
            </a:xfrm>
            <a:prstGeom prst="line">
              <a:avLst/>
            </a:prstGeom>
            <a:noFill/>
            <a:ln w="1905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p>
              <a:endParaRPr lang="zh-CN" altLang="en-US"/>
            </a:p>
          </p:txBody>
        </p:sp>
        <p:sp>
          <p:nvSpPr>
            <p:cNvPr id="18471" name="Line 8"/>
            <p:cNvSpPr>
              <a:spLocks noChangeShapeType="1"/>
            </p:cNvSpPr>
            <p:nvPr/>
          </p:nvSpPr>
          <p:spPr bwMode="auto">
            <a:xfrm flipH="1">
              <a:off x="624" y="1392"/>
              <a:ext cx="20" cy="864"/>
            </a:xfrm>
            <a:prstGeom prst="line">
              <a:avLst/>
            </a:prstGeom>
            <a:noFill/>
            <a:ln w="19050">
              <a:solidFill>
                <a:srgbClr val="000000"/>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p>
              <a:endParaRPr lang="zh-CN" altLang="en-US"/>
            </a:p>
          </p:txBody>
        </p:sp>
        <p:sp>
          <p:nvSpPr>
            <p:cNvPr id="18472" name="WordArt 9"/>
            <p:cNvSpPr>
              <a:spLocks noChangeArrowheads="1" noChangeShapeType="1" noTextEdit="1"/>
            </p:cNvSpPr>
            <p:nvPr/>
          </p:nvSpPr>
          <p:spPr bwMode="auto">
            <a:xfrm>
              <a:off x="421" y="1286"/>
              <a:ext cx="68" cy="221"/>
            </a:xfrm>
            <a:prstGeom prst="rect">
              <a:avLst/>
            </a:prstGeom>
          </p:spPr>
          <p:txBody>
            <a:bodyPr wrap="none" fromWordArt="1">
              <a:prstTxWarp prst="textPlain">
                <a:avLst>
                  <a:gd name="adj" fmla="val 50000"/>
                </a:avLst>
              </a:prstTxWarp>
            </a:bodyPr>
            <a:lstStyle/>
            <a:p>
              <a:pPr algn="ctr"/>
              <a:r>
                <a:rPr lang="en-US" altLang="zh-CN" sz="3600" kern="10">
                  <a:ln w="9525">
                    <a:solidFill>
                      <a:srgbClr val="000000"/>
                    </a:solidFill>
                    <a:round/>
                    <a:headEnd/>
                    <a:tailEnd/>
                  </a:ln>
                  <a:solidFill>
                    <a:srgbClr val="000000"/>
                  </a:solidFill>
                  <a:latin typeface="宋体"/>
                  <a:ea typeface="宋体"/>
                </a:rPr>
                <a:t>+</a:t>
              </a:r>
            </a:p>
            <a:p>
              <a:pPr algn="ctr"/>
              <a:r>
                <a:rPr lang="en-US" altLang="zh-CN" sz="3600" kern="10">
                  <a:ln w="9525">
                    <a:solidFill>
                      <a:srgbClr val="000000"/>
                    </a:solidFill>
                    <a:round/>
                    <a:headEnd/>
                    <a:tailEnd/>
                  </a:ln>
                  <a:solidFill>
                    <a:srgbClr val="000000"/>
                  </a:solidFill>
                  <a:latin typeface="宋体"/>
                  <a:ea typeface="宋体"/>
                </a:rPr>
                <a:t>0</a:t>
              </a:r>
            </a:p>
            <a:p>
              <a:pPr algn="ctr"/>
              <a:r>
                <a:rPr lang="en-US" altLang="zh-CN" sz="3600" kern="10">
                  <a:ln w="9525">
                    <a:solidFill>
                      <a:srgbClr val="000000"/>
                    </a:solidFill>
                    <a:round/>
                    <a:headEnd/>
                    <a:tailEnd/>
                  </a:ln>
                  <a:solidFill>
                    <a:srgbClr val="000000"/>
                  </a:solidFill>
                  <a:latin typeface="宋体"/>
                  <a:ea typeface="宋体"/>
                </a:rPr>
                <a:t>-</a:t>
              </a:r>
              <a:endParaRPr lang="zh-CN" altLang="en-US" sz="3600" kern="10">
                <a:ln w="9525">
                  <a:solidFill>
                    <a:srgbClr val="000000"/>
                  </a:solidFill>
                  <a:round/>
                  <a:headEnd/>
                  <a:tailEnd/>
                </a:ln>
                <a:solidFill>
                  <a:srgbClr val="000000"/>
                </a:solidFill>
                <a:latin typeface="宋体"/>
                <a:ea typeface="宋体"/>
              </a:endParaRPr>
            </a:p>
          </p:txBody>
        </p:sp>
        <p:grpSp>
          <p:nvGrpSpPr>
            <p:cNvPr id="18473" name="Group 10"/>
            <p:cNvGrpSpPr>
              <a:grpSpLocks/>
            </p:cNvGrpSpPr>
            <p:nvPr/>
          </p:nvGrpSpPr>
          <p:grpSpPr bwMode="auto">
            <a:xfrm>
              <a:off x="864" y="1824"/>
              <a:ext cx="439" cy="432"/>
              <a:chOff x="2959" y="11608"/>
              <a:chExt cx="840" cy="713"/>
            </a:xfrm>
          </p:grpSpPr>
          <p:sp>
            <p:nvSpPr>
              <p:cNvPr id="18482" name="Rectangle 11"/>
              <p:cNvSpPr>
                <a:spLocks noChangeArrowheads="1"/>
              </p:cNvSpPr>
              <p:nvPr/>
            </p:nvSpPr>
            <p:spPr bwMode="auto">
              <a:xfrm>
                <a:off x="2959" y="11608"/>
                <a:ext cx="840" cy="713"/>
              </a:xfrm>
              <a:prstGeom prst="rect">
                <a:avLst/>
              </a:prstGeom>
              <a:solidFill>
                <a:srgbClr val="FFFFFF"/>
              </a:solidFill>
              <a:ln w="1905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p>
                <a:endParaRPr lang="zh-CN" altLang="en-US"/>
              </a:p>
            </p:txBody>
          </p:sp>
          <p:sp>
            <p:nvSpPr>
              <p:cNvPr id="18483" name="Text Box 12"/>
              <p:cNvSpPr txBox="1">
                <a:spLocks noChangeArrowheads="1"/>
              </p:cNvSpPr>
              <p:nvPr/>
            </p:nvSpPr>
            <p:spPr bwMode="auto">
              <a:xfrm>
                <a:off x="3155" y="11674"/>
                <a:ext cx="448" cy="496"/>
              </a:xfrm>
              <a:prstGeom prst="rect">
                <a:avLst/>
              </a:prstGeom>
              <a:solidFill>
                <a:srgbClr val="FFFF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lvl1pPr defTabSz="1179513" eaLnBrk="0" hangingPunct="0">
                  <a:defRPr sz="3200">
                    <a:solidFill>
                      <a:schemeClr val="tx1"/>
                    </a:solidFill>
                    <a:latin typeface="Arial" charset="0"/>
                    <a:ea typeface="宋体" pitchFamily="2" charset="-122"/>
                  </a:defRPr>
                </a:lvl1pPr>
                <a:lvl2pPr marL="742950" indent="-285750" defTabSz="1179513" eaLnBrk="0" hangingPunct="0">
                  <a:defRPr sz="3200">
                    <a:solidFill>
                      <a:schemeClr val="tx1"/>
                    </a:solidFill>
                    <a:latin typeface="Arial" charset="0"/>
                    <a:ea typeface="宋体" pitchFamily="2" charset="-122"/>
                  </a:defRPr>
                </a:lvl2pPr>
                <a:lvl3pPr marL="1143000" indent="-228600" defTabSz="1179513" eaLnBrk="0" hangingPunct="0">
                  <a:defRPr sz="3200">
                    <a:solidFill>
                      <a:schemeClr val="tx1"/>
                    </a:solidFill>
                    <a:latin typeface="Arial" charset="0"/>
                    <a:ea typeface="宋体" pitchFamily="2" charset="-122"/>
                  </a:defRPr>
                </a:lvl3pPr>
                <a:lvl4pPr marL="1600200" indent="-228600" defTabSz="1179513" eaLnBrk="0" hangingPunct="0">
                  <a:defRPr sz="3200">
                    <a:solidFill>
                      <a:schemeClr val="tx1"/>
                    </a:solidFill>
                    <a:latin typeface="Arial" charset="0"/>
                    <a:ea typeface="宋体" pitchFamily="2" charset="-122"/>
                  </a:defRPr>
                </a:lvl4pPr>
                <a:lvl5pPr marL="2057400" indent="-228600" defTabSz="1179513" eaLnBrk="0" hangingPunct="0">
                  <a:defRPr sz="3200">
                    <a:solidFill>
                      <a:schemeClr val="tx1"/>
                    </a:solidFill>
                    <a:latin typeface="Arial" charset="0"/>
                    <a:ea typeface="宋体" pitchFamily="2" charset="-122"/>
                  </a:defRPr>
                </a:lvl5pPr>
                <a:lvl6pPr marL="2514600" indent="-228600" defTabSz="1179513" eaLnBrk="0" fontAlgn="base" hangingPunct="0">
                  <a:spcBef>
                    <a:spcPct val="0"/>
                  </a:spcBef>
                  <a:spcAft>
                    <a:spcPct val="0"/>
                  </a:spcAft>
                  <a:defRPr sz="3200">
                    <a:solidFill>
                      <a:schemeClr val="tx1"/>
                    </a:solidFill>
                    <a:latin typeface="Arial" charset="0"/>
                    <a:ea typeface="宋体" pitchFamily="2" charset="-122"/>
                  </a:defRPr>
                </a:lvl6pPr>
                <a:lvl7pPr marL="2971800" indent="-228600" defTabSz="1179513" eaLnBrk="0" fontAlgn="base" hangingPunct="0">
                  <a:spcBef>
                    <a:spcPct val="0"/>
                  </a:spcBef>
                  <a:spcAft>
                    <a:spcPct val="0"/>
                  </a:spcAft>
                  <a:defRPr sz="3200">
                    <a:solidFill>
                      <a:schemeClr val="tx1"/>
                    </a:solidFill>
                    <a:latin typeface="Arial" charset="0"/>
                    <a:ea typeface="宋体" pitchFamily="2" charset="-122"/>
                  </a:defRPr>
                </a:lvl7pPr>
                <a:lvl8pPr marL="3429000" indent="-228600" defTabSz="1179513" eaLnBrk="0" fontAlgn="base" hangingPunct="0">
                  <a:spcBef>
                    <a:spcPct val="0"/>
                  </a:spcBef>
                  <a:spcAft>
                    <a:spcPct val="0"/>
                  </a:spcAft>
                  <a:defRPr sz="3200">
                    <a:solidFill>
                      <a:schemeClr val="tx1"/>
                    </a:solidFill>
                    <a:latin typeface="Arial" charset="0"/>
                    <a:ea typeface="宋体" pitchFamily="2" charset="-122"/>
                  </a:defRPr>
                </a:lvl8pPr>
                <a:lvl9pPr marL="3886200" indent="-228600" defTabSz="1179513" eaLnBrk="0" fontAlgn="base" hangingPunct="0">
                  <a:spcBef>
                    <a:spcPct val="0"/>
                  </a:spcBef>
                  <a:spcAft>
                    <a:spcPct val="0"/>
                  </a:spcAft>
                  <a:defRPr sz="3200">
                    <a:solidFill>
                      <a:schemeClr val="tx1"/>
                    </a:solidFill>
                    <a:latin typeface="Arial" charset="0"/>
                    <a:ea typeface="宋体" pitchFamily="2" charset="-122"/>
                  </a:defRPr>
                </a:lvl9pPr>
              </a:lstStyle>
              <a:p>
                <a:pPr algn="just"/>
                <a:r>
                  <a:rPr lang="en-US" altLang="zh-CN" sz="2400" b="1">
                    <a:latin typeface="Times New Roman" pitchFamily="18" charset="0"/>
                  </a:rPr>
                  <a:t>e7</a:t>
                </a:r>
                <a:endParaRPr lang="en-US" altLang="zh-CN" sz="2400" b="1" baseline="-25000">
                  <a:latin typeface="Times New Roman" pitchFamily="18" charset="0"/>
                </a:endParaRPr>
              </a:p>
            </p:txBody>
          </p:sp>
        </p:grpSp>
        <p:sp>
          <p:nvSpPr>
            <p:cNvPr id="18474" name="Text Box 13"/>
            <p:cNvSpPr txBox="1">
              <a:spLocks noChangeArrowheads="1"/>
            </p:cNvSpPr>
            <p:nvPr/>
          </p:nvSpPr>
          <p:spPr bwMode="auto">
            <a:xfrm>
              <a:off x="432" y="624"/>
              <a:ext cx="480" cy="240"/>
            </a:xfrm>
            <a:prstGeom prst="rect">
              <a:avLst/>
            </a:prstGeom>
            <a:solidFill>
              <a:srgbClr val="FFFF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lvl1pPr defTabSz="1179513" eaLnBrk="0" hangingPunct="0">
                <a:defRPr sz="3200">
                  <a:solidFill>
                    <a:schemeClr val="tx1"/>
                  </a:solidFill>
                  <a:latin typeface="Arial" charset="0"/>
                  <a:ea typeface="宋体" pitchFamily="2" charset="-122"/>
                </a:defRPr>
              </a:lvl1pPr>
              <a:lvl2pPr marL="742950" indent="-285750" defTabSz="1179513" eaLnBrk="0" hangingPunct="0">
                <a:defRPr sz="3200">
                  <a:solidFill>
                    <a:schemeClr val="tx1"/>
                  </a:solidFill>
                  <a:latin typeface="Arial" charset="0"/>
                  <a:ea typeface="宋体" pitchFamily="2" charset="-122"/>
                </a:defRPr>
              </a:lvl2pPr>
              <a:lvl3pPr marL="1143000" indent="-228600" defTabSz="1179513" eaLnBrk="0" hangingPunct="0">
                <a:defRPr sz="3200">
                  <a:solidFill>
                    <a:schemeClr val="tx1"/>
                  </a:solidFill>
                  <a:latin typeface="Arial" charset="0"/>
                  <a:ea typeface="宋体" pitchFamily="2" charset="-122"/>
                </a:defRPr>
              </a:lvl3pPr>
              <a:lvl4pPr marL="1600200" indent="-228600" defTabSz="1179513" eaLnBrk="0" hangingPunct="0">
                <a:defRPr sz="3200">
                  <a:solidFill>
                    <a:schemeClr val="tx1"/>
                  </a:solidFill>
                  <a:latin typeface="Arial" charset="0"/>
                  <a:ea typeface="宋体" pitchFamily="2" charset="-122"/>
                </a:defRPr>
              </a:lvl4pPr>
              <a:lvl5pPr marL="2057400" indent="-228600" defTabSz="1179513" eaLnBrk="0" hangingPunct="0">
                <a:defRPr sz="3200">
                  <a:solidFill>
                    <a:schemeClr val="tx1"/>
                  </a:solidFill>
                  <a:latin typeface="Arial" charset="0"/>
                  <a:ea typeface="宋体" pitchFamily="2" charset="-122"/>
                </a:defRPr>
              </a:lvl5pPr>
              <a:lvl6pPr marL="2514600" indent="-228600" defTabSz="1179513" eaLnBrk="0" fontAlgn="base" hangingPunct="0">
                <a:spcBef>
                  <a:spcPct val="0"/>
                </a:spcBef>
                <a:spcAft>
                  <a:spcPct val="0"/>
                </a:spcAft>
                <a:defRPr sz="3200">
                  <a:solidFill>
                    <a:schemeClr val="tx1"/>
                  </a:solidFill>
                  <a:latin typeface="Arial" charset="0"/>
                  <a:ea typeface="宋体" pitchFamily="2" charset="-122"/>
                </a:defRPr>
              </a:lvl6pPr>
              <a:lvl7pPr marL="2971800" indent="-228600" defTabSz="1179513" eaLnBrk="0" fontAlgn="base" hangingPunct="0">
                <a:spcBef>
                  <a:spcPct val="0"/>
                </a:spcBef>
                <a:spcAft>
                  <a:spcPct val="0"/>
                </a:spcAft>
                <a:defRPr sz="3200">
                  <a:solidFill>
                    <a:schemeClr val="tx1"/>
                  </a:solidFill>
                  <a:latin typeface="Arial" charset="0"/>
                  <a:ea typeface="宋体" pitchFamily="2" charset="-122"/>
                </a:defRPr>
              </a:lvl7pPr>
              <a:lvl8pPr marL="3429000" indent="-228600" defTabSz="1179513" eaLnBrk="0" fontAlgn="base" hangingPunct="0">
                <a:spcBef>
                  <a:spcPct val="0"/>
                </a:spcBef>
                <a:spcAft>
                  <a:spcPct val="0"/>
                </a:spcAft>
                <a:defRPr sz="3200">
                  <a:solidFill>
                    <a:schemeClr val="tx1"/>
                  </a:solidFill>
                  <a:latin typeface="Arial" charset="0"/>
                  <a:ea typeface="宋体" pitchFamily="2" charset="-122"/>
                </a:defRPr>
              </a:lvl8pPr>
              <a:lvl9pPr marL="3886200" indent="-228600" defTabSz="1179513" eaLnBrk="0" fontAlgn="base" hangingPunct="0">
                <a:spcBef>
                  <a:spcPct val="0"/>
                </a:spcBef>
                <a:spcAft>
                  <a:spcPct val="0"/>
                </a:spcAft>
                <a:defRPr sz="3200">
                  <a:solidFill>
                    <a:schemeClr val="tx1"/>
                  </a:solidFill>
                  <a:latin typeface="Arial" charset="0"/>
                  <a:ea typeface="宋体" pitchFamily="2" charset="-122"/>
                </a:defRPr>
              </a:lvl9pPr>
            </a:lstStyle>
            <a:p>
              <a:pPr algn="just"/>
              <a:r>
                <a:rPr lang="en-US" altLang="zh-CN" sz="2000" b="1">
                  <a:latin typeface="Times New Roman" pitchFamily="18" charset="0"/>
                </a:rPr>
                <a:t>+39</a:t>
              </a:r>
            </a:p>
          </p:txBody>
        </p:sp>
        <p:sp>
          <p:nvSpPr>
            <p:cNvPr id="18475" name="Text Box 14"/>
            <p:cNvSpPr txBox="1">
              <a:spLocks noChangeArrowheads="1"/>
            </p:cNvSpPr>
            <p:nvPr/>
          </p:nvSpPr>
          <p:spPr bwMode="auto">
            <a:xfrm>
              <a:off x="1392" y="1715"/>
              <a:ext cx="384" cy="157"/>
            </a:xfrm>
            <a:prstGeom prst="rect">
              <a:avLst/>
            </a:prstGeom>
            <a:solidFill>
              <a:srgbClr val="FFFF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lvl1pPr defTabSz="1179513" eaLnBrk="0" hangingPunct="0">
                <a:defRPr sz="3200">
                  <a:solidFill>
                    <a:schemeClr val="tx1"/>
                  </a:solidFill>
                  <a:latin typeface="Arial" charset="0"/>
                  <a:ea typeface="宋体" pitchFamily="2" charset="-122"/>
                </a:defRPr>
              </a:lvl1pPr>
              <a:lvl2pPr marL="742950" indent="-285750" defTabSz="1179513" eaLnBrk="0" hangingPunct="0">
                <a:defRPr sz="3200">
                  <a:solidFill>
                    <a:schemeClr val="tx1"/>
                  </a:solidFill>
                  <a:latin typeface="Arial" charset="0"/>
                  <a:ea typeface="宋体" pitchFamily="2" charset="-122"/>
                </a:defRPr>
              </a:lvl2pPr>
              <a:lvl3pPr marL="1143000" indent="-228600" defTabSz="1179513" eaLnBrk="0" hangingPunct="0">
                <a:defRPr sz="3200">
                  <a:solidFill>
                    <a:schemeClr val="tx1"/>
                  </a:solidFill>
                  <a:latin typeface="Arial" charset="0"/>
                  <a:ea typeface="宋体" pitchFamily="2" charset="-122"/>
                </a:defRPr>
              </a:lvl3pPr>
              <a:lvl4pPr marL="1600200" indent="-228600" defTabSz="1179513" eaLnBrk="0" hangingPunct="0">
                <a:defRPr sz="3200">
                  <a:solidFill>
                    <a:schemeClr val="tx1"/>
                  </a:solidFill>
                  <a:latin typeface="Arial" charset="0"/>
                  <a:ea typeface="宋体" pitchFamily="2" charset="-122"/>
                </a:defRPr>
              </a:lvl4pPr>
              <a:lvl5pPr marL="2057400" indent="-228600" defTabSz="1179513" eaLnBrk="0" hangingPunct="0">
                <a:defRPr sz="3200">
                  <a:solidFill>
                    <a:schemeClr val="tx1"/>
                  </a:solidFill>
                  <a:latin typeface="Arial" charset="0"/>
                  <a:ea typeface="宋体" pitchFamily="2" charset="-122"/>
                </a:defRPr>
              </a:lvl5pPr>
              <a:lvl6pPr marL="2514600" indent="-228600" defTabSz="1179513" eaLnBrk="0" fontAlgn="base" hangingPunct="0">
                <a:spcBef>
                  <a:spcPct val="0"/>
                </a:spcBef>
                <a:spcAft>
                  <a:spcPct val="0"/>
                </a:spcAft>
                <a:defRPr sz="3200">
                  <a:solidFill>
                    <a:schemeClr val="tx1"/>
                  </a:solidFill>
                  <a:latin typeface="Arial" charset="0"/>
                  <a:ea typeface="宋体" pitchFamily="2" charset="-122"/>
                </a:defRPr>
              </a:lvl6pPr>
              <a:lvl7pPr marL="2971800" indent="-228600" defTabSz="1179513" eaLnBrk="0" fontAlgn="base" hangingPunct="0">
                <a:spcBef>
                  <a:spcPct val="0"/>
                </a:spcBef>
                <a:spcAft>
                  <a:spcPct val="0"/>
                </a:spcAft>
                <a:defRPr sz="3200">
                  <a:solidFill>
                    <a:schemeClr val="tx1"/>
                  </a:solidFill>
                  <a:latin typeface="Arial" charset="0"/>
                  <a:ea typeface="宋体" pitchFamily="2" charset="-122"/>
                </a:defRPr>
              </a:lvl7pPr>
              <a:lvl8pPr marL="3429000" indent="-228600" defTabSz="1179513" eaLnBrk="0" fontAlgn="base" hangingPunct="0">
                <a:spcBef>
                  <a:spcPct val="0"/>
                </a:spcBef>
                <a:spcAft>
                  <a:spcPct val="0"/>
                </a:spcAft>
                <a:defRPr sz="3200">
                  <a:solidFill>
                    <a:schemeClr val="tx1"/>
                  </a:solidFill>
                  <a:latin typeface="Arial" charset="0"/>
                  <a:ea typeface="宋体" pitchFamily="2" charset="-122"/>
                </a:defRPr>
              </a:lvl8pPr>
              <a:lvl9pPr marL="3886200" indent="-228600" defTabSz="1179513" eaLnBrk="0" fontAlgn="base" hangingPunct="0">
                <a:spcBef>
                  <a:spcPct val="0"/>
                </a:spcBef>
                <a:spcAft>
                  <a:spcPct val="0"/>
                </a:spcAft>
                <a:defRPr sz="3200">
                  <a:solidFill>
                    <a:schemeClr val="tx1"/>
                  </a:solidFill>
                  <a:latin typeface="Arial" charset="0"/>
                  <a:ea typeface="宋体" pitchFamily="2" charset="-122"/>
                </a:defRPr>
              </a:lvl9pPr>
            </a:lstStyle>
            <a:p>
              <a:pPr algn="just"/>
              <a:r>
                <a:rPr lang="en-US" altLang="zh-CN" sz="2000" b="1">
                  <a:latin typeface="Times New Roman" pitchFamily="18" charset="0"/>
                </a:rPr>
                <a:t>-50</a:t>
              </a:r>
            </a:p>
          </p:txBody>
        </p:sp>
        <p:grpSp>
          <p:nvGrpSpPr>
            <p:cNvPr id="18476" name="Group 15"/>
            <p:cNvGrpSpPr>
              <a:grpSpLocks/>
            </p:cNvGrpSpPr>
            <p:nvPr/>
          </p:nvGrpSpPr>
          <p:grpSpPr bwMode="auto">
            <a:xfrm>
              <a:off x="768" y="720"/>
              <a:ext cx="411" cy="676"/>
              <a:chOff x="4723" y="12445"/>
              <a:chExt cx="784" cy="992"/>
            </a:xfrm>
          </p:grpSpPr>
          <p:sp>
            <p:nvSpPr>
              <p:cNvPr id="18480" name="Rectangle 16"/>
              <p:cNvSpPr>
                <a:spLocks noChangeArrowheads="1"/>
              </p:cNvSpPr>
              <p:nvPr/>
            </p:nvSpPr>
            <p:spPr bwMode="auto">
              <a:xfrm>
                <a:off x="4723" y="12445"/>
                <a:ext cx="784" cy="992"/>
              </a:xfrm>
              <a:prstGeom prst="rect">
                <a:avLst/>
              </a:prstGeom>
              <a:solidFill>
                <a:srgbClr val="FFFFFF"/>
              </a:solidFill>
              <a:ln w="1905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p>
                <a:endParaRPr lang="zh-CN" altLang="en-US"/>
              </a:p>
            </p:txBody>
          </p:sp>
          <p:sp>
            <p:nvSpPr>
              <p:cNvPr id="18481" name="Text Box 17"/>
              <p:cNvSpPr txBox="1">
                <a:spLocks noChangeArrowheads="1"/>
              </p:cNvSpPr>
              <p:nvPr/>
            </p:nvSpPr>
            <p:spPr bwMode="auto">
              <a:xfrm>
                <a:off x="4891" y="12697"/>
                <a:ext cx="448" cy="496"/>
              </a:xfrm>
              <a:prstGeom prst="rect">
                <a:avLst/>
              </a:prstGeom>
              <a:solidFill>
                <a:srgbClr val="FFFF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lvl1pPr defTabSz="1179513" eaLnBrk="0" hangingPunct="0">
                  <a:defRPr sz="3200">
                    <a:solidFill>
                      <a:schemeClr val="tx1"/>
                    </a:solidFill>
                    <a:latin typeface="Arial" charset="0"/>
                    <a:ea typeface="宋体" pitchFamily="2" charset="-122"/>
                  </a:defRPr>
                </a:lvl1pPr>
                <a:lvl2pPr marL="742950" indent="-285750" defTabSz="1179513" eaLnBrk="0" hangingPunct="0">
                  <a:defRPr sz="3200">
                    <a:solidFill>
                      <a:schemeClr val="tx1"/>
                    </a:solidFill>
                    <a:latin typeface="Arial" charset="0"/>
                    <a:ea typeface="宋体" pitchFamily="2" charset="-122"/>
                  </a:defRPr>
                </a:lvl2pPr>
                <a:lvl3pPr marL="1143000" indent="-228600" defTabSz="1179513" eaLnBrk="0" hangingPunct="0">
                  <a:defRPr sz="3200">
                    <a:solidFill>
                      <a:schemeClr val="tx1"/>
                    </a:solidFill>
                    <a:latin typeface="Arial" charset="0"/>
                    <a:ea typeface="宋体" pitchFamily="2" charset="-122"/>
                  </a:defRPr>
                </a:lvl3pPr>
                <a:lvl4pPr marL="1600200" indent="-228600" defTabSz="1179513" eaLnBrk="0" hangingPunct="0">
                  <a:defRPr sz="3200">
                    <a:solidFill>
                      <a:schemeClr val="tx1"/>
                    </a:solidFill>
                    <a:latin typeface="Arial" charset="0"/>
                    <a:ea typeface="宋体" pitchFamily="2" charset="-122"/>
                  </a:defRPr>
                </a:lvl4pPr>
                <a:lvl5pPr marL="2057400" indent="-228600" defTabSz="1179513" eaLnBrk="0" hangingPunct="0">
                  <a:defRPr sz="3200">
                    <a:solidFill>
                      <a:schemeClr val="tx1"/>
                    </a:solidFill>
                    <a:latin typeface="Arial" charset="0"/>
                    <a:ea typeface="宋体" pitchFamily="2" charset="-122"/>
                  </a:defRPr>
                </a:lvl5pPr>
                <a:lvl6pPr marL="2514600" indent="-228600" defTabSz="1179513" eaLnBrk="0" fontAlgn="base" hangingPunct="0">
                  <a:spcBef>
                    <a:spcPct val="0"/>
                  </a:spcBef>
                  <a:spcAft>
                    <a:spcPct val="0"/>
                  </a:spcAft>
                  <a:defRPr sz="3200">
                    <a:solidFill>
                      <a:schemeClr val="tx1"/>
                    </a:solidFill>
                    <a:latin typeface="Arial" charset="0"/>
                    <a:ea typeface="宋体" pitchFamily="2" charset="-122"/>
                  </a:defRPr>
                </a:lvl6pPr>
                <a:lvl7pPr marL="2971800" indent="-228600" defTabSz="1179513" eaLnBrk="0" fontAlgn="base" hangingPunct="0">
                  <a:spcBef>
                    <a:spcPct val="0"/>
                  </a:spcBef>
                  <a:spcAft>
                    <a:spcPct val="0"/>
                  </a:spcAft>
                  <a:defRPr sz="3200">
                    <a:solidFill>
                      <a:schemeClr val="tx1"/>
                    </a:solidFill>
                    <a:latin typeface="Arial" charset="0"/>
                    <a:ea typeface="宋体" pitchFamily="2" charset="-122"/>
                  </a:defRPr>
                </a:lvl7pPr>
                <a:lvl8pPr marL="3429000" indent="-228600" defTabSz="1179513" eaLnBrk="0" fontAlgn="base" hangingPunct="0">
                  <a:spcBef>
                    <a:spcPct val="0"/>
                  </a:spcBef>
                  <a:spcAft>
                    <a:spcPct val="0"/>
                  </a:spcAft>
                  <a:defRPr sz="3200">
                    <a:solidFill>
                      <a:schemeClr val="tx1"/>
                    </a:solidFill>
                    <a:latin typeface="Arial" charset="0"/>
                    <a:ea typeface="宋体" pitchFamily="2" charset="-122"/>
                  </a:defRPr>
                </a:lvl8pPr>
                <a:lvl9pPr marL="3886200" indent="-228600" defTabSz="1179513" eaLnBrk="0" fontAlgn="base" hangingPunct="0">
                  <a:spcBef>
                    <a:spcPct val="0"/>
                  </a:spcBef>
                  <a:spcAft>
                    <a:spcPct val="0"/>
                  </a:spcAft>
                  <a:defRPr sz="3200">
                    <a:solidFill>
                      <a:schemeClr val="tx1"/>
                    </a:solidFill>
                    <a:latin typeface="Arial" charset="0"/>
                    <a:ea typeface="宋体" pitchFamily="2" charset="-122"/>
                  </a:defRPr>
                </a:lvl9pPr>
              </a:lstStyle>
              <a:p>
                <a:pPr algn="just"/>
                <a:r>
                  <a:rPr lang="en-US" altLang="zh-CN" sz="2800" b="1" baseline="-25000">
                    <a:latin typeface="Times New Roman" pitchFamily="18" charset="0"/>
                  </a:rPr>
                  <a:t>H8</a:t>
                </a:r>
              </a:p>
            </p:txBody>
          </p:sp>
        </p:grpSp>
        <p:sp>
          <p:nvSpPr>
            <p:cNvPr id="18477" name="Text Box 18"/>
            <p:cNvSpPr txBox="1">
              <a:spLocks noChangeArrowheads="1"/>
            </p:cNvSpPr>
            <p:nvPr/>
          </p:nvSpPr>
          <p:spPr bwMode="auto">
            <a:xfrm>
              <a:off x="1392" y="2147"/>
              <a:ext cx="384" cy="157"/>
            </a:xfrm>
            <a:prstGeom prst="rect">
              <a:avLst/>
            </a:prstGeom>
            <a:solidFill>
              <a:srgbClr val="FFFF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lvl1pPr defTabSz="1179513" eaLnBrk="0" hangingPunct="0">
                <a:defRPr sz="3200">
                  <a:solidFill>
                    <a:schemeClr val="tx1"/>
                  </a:solidFill>
                  <a:latin typeface="Arial" charset="0"/>
                  <a:ea typeface="宋体" pitchFamily="2" charset="-122"/>
                </a:defRPr>
              </a:lvl1pPr>
              <a:lvl2pPr marL="742950" indent="-285750" defTabSz="1179513" eaLnBrk="0" hangingPunct="0">
                <a:defRPr sz="3200">
                  <a:solidFill>
                    <a:schemeClr val="tx1"/>
                  </a:solidFill>
                  <a:latin typeface="Arial" charset="0"/>
                  <a:ea typeface="宋体" pitchFamily="2" charset="-122"/>
                </a:defRPr>
              </a:lvl2pPr>
              <a:lvl3pPr marL="1143000" indent="-228600" defTabSz="1179513" eaLnBrk="0" hangingPunct="0">
                <a:defRPr sz="3200">
                  <a:solidFill>
                    <a:schemeClr val="tx1"/>
                  </a:solidFill>
                  <a:latin typeface="Arial" charset="0"/>
                  <a:ea typeface="宋体" pitchFamily="2" charset="-122"/>
                </a:defRPr>
              </a:lvl3pPr>
              <a:lvl4pPr marL="1600200" indent="-228600" defTabSz="1179513" eaLnBrk="0" hangingPunct="0">
                <a:defRPr sz="3200">
                  <a:solidFill>
                    <a:schemeClr val="tx1"/>
                  </a:solidFill>
                  <a:latin typeface="Arial" charset="0"/>
                  <a:ea typeface="宋体" pitchFamily="2" charset="-122"/>
                </a:defRPr>
              </a:lvl4pPr>
              <a:lvl5pPr marL="2057400" indent="-228600" defTabSz="1179513" eaLnBrk="0" hangingPunct="0">
                <a:defRPr sz="3200">
                  <a:solidFill>
                    <a:schemeClr val="tx1"/>
                  </a:solidFill>
                  <a:latin typeface="Arial" charset="0"/>
                  <a:ea typeface="宋体" pitchFamily="2" charset="-122"/>
                </a:defRPr>
              </a:lvl5pPr>
              <a:lvl6pPr marL="2514600" indent="-228600" defTabSz="1179513" eaLnBrk="0" fontAlgn="base" hangingPunct="0">
                <a:spcBef>
                  <a:spcPct val="0"/>
                </a:spcBef>
                <a:spcAft>
                  <a:spcPct val="0"/>
                </a:spcAft>
                <a:defRPr sz="3200">
                  <a:solidFill>
                    <a:schemeClr val="tx1"/>
                  </a:solidFill>
                  <a:latin typeface="Arial" charset="0"/>
                  <a:ea typeface="宋体" pitchFamily="2" charset="-122"/>
                </a:defRPr>
              </a:lvl6pPr>
              <a:lvl7pPr marL="2971800" indent="-228600" defTabSz="1179513" eaLnBrk="0" fontAlgn="base" hangingPunct="0">
                <a:spcBef>
                  <a:spcPct val="0"/>
                </a:spcBef>
                <a:spcAft>
                  <a:spcPct val="0"/>
                </a:spcAft>
                <a:defRPr sz="3200">
                  <a:solidFill>
                    <a:schemeClr val="tx1"/>
                  </a:solidFill>
                  <a:latin typeface="Arial" charset="0"/>
                  <a:ea typeface="宋体" pitchFamily="2" charset="-122"/>
                </a:defRPr>
              </a:lvl7pPr>
              <a:lvl8pPr marL="3429000" indent="-228600" defTabSz="1179513" eaLnBrk="0" fontAlgn="base" hangingPunct="0">
                <a:spcBef>
                  <a:spcPct val="0"/>
                </a:spcBef>
                <a:spcAft>
                  <a:spcPct val="0"/>
                </a:spcAft>
                <a:defRPr sz="3200">
                  <a:solidFill>
                    <a:schemeClr val="tx1"/>
                  </a:solidFill>
                  <a:latin typeface="Arial" charset="0"/>
                  <a:ea typeface="宋体" pitchFamily="2" charset="-122"/>
                </a:defRPr>
              </a:lvl8pPr>
              <a:lvl9pPr marL="3886200" indent="-228600" defTabSz="1179513" eaLnBrk="0" fontAlgn="base" hangingPunct="0">
                <a:spcBef>
                  <a:spcPct val="0"/>
                </a:spcBef>
                <a:spcAft>
                  <a:spcPct val="0"/>
                </a:spcAft>
                <a:defRPr sz="3200">
                  <a:solidFill>
                    <a:schemeClr val="tx1"/>
                  </a:solidFill>
                  <a:latin typeface="Arial" charset="0"/>
                  <a:ea typeface="宋体" pitchFamily="2" charset="-122"/>
                </a:defRPr>
              </a:lvl9pPr>
            </a:lstStyle>
            <a:p>
              <a:pPr algn="just"/>
              <a:r>
                <a:rPr lang="en-US" altLang="zh-CN" sz="2000" b="1">
                  <a:latin typeface="Times New Roman" pitchFamily="18" charset="0"/>
                </a:rPr>
                <a:t>-75</a:t>
              </a:r>
            </a:p>
          </p:txBody>
        </p:sp>
        <p:sp>
          <p:nvSpPr>
            <p:cNvPr id="18478" name="Text Box 19"/>
            <p:cNvSpPr txBox="1">
              <a:spLocks noChangeArrowheads="1"/>
            </p:cNvSpPr>
            <p:nvPr/>
          </p:nvSpPr>
          <p:spPr bwMode="auto">
            <a:xfrm>
              <a:off x="192" y="2352"/>
              <a:ext cx="2064"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r>
                <a:rPr lang="zh-CN" altLang="en-US" sz="1800" b="1"/>
                <a:t>图 作业题</a:t>
              </a:r>
              <a:r>
                <a:rPr lang="en-US" altLang="zh-CN" sz="1800" b="1"/>
                <a:t>10 </a:t>
              </a:r>
              <a:r>
                <a:rPr kumimoji="1" lang="en-US" altLang="zh-CN" sz="1800" b="1"/>
                <a:t>①</a:t>
              </a:r>
              <a:r>
                <a:rPr lang="en-US" altLang="zh-CN" sz="1800"/>
                <a:t> </a:t>
              </a:r>
              <a:r>
                <a:rPr lang="en-US" altLang="zh-CN" sz="1800" b="1"/>
                <a:t>¢35H8/ e7</a:t>
              </a:r>
              <a:r>
                <a:rPr kumimoji="1" lang="en-US" altLang="zh-CN" sz="1800"/>
                <a:t> </a:t>
              </a:r>
            </a:p>
          </p:txBody>
        </p:sp>
        <p:sp>
          <p:nvSpPr>
            <p:cNvPr id="18479" name="Text Box 20"/>
            <p:cNvSpPr txBox="1">
              <a:spLocks noChangeArrowheads="1"/>
            </p:cNvSpPr>
            <p:nvPr/>
          </p:nvSpPr>
          <p:spPr bwMode="auto">
            <a:xfrm rot="-5400000">
              <a:off x="19" y="1699"/>
              <a:ext cx="922"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r>
                <a:rPr lang="en-US" altLang="zh-CN" sz="2400" b="1">
                  <a:cs typeface="Arial" charset="0"/>
                </a:rPr>
                <a:t>¢35mm</a:t>
              </a:r>
            </a:p>
          </p:txBody>
        </p:sp>
      </p:grpSp>
      <p:grpSp>
        <p:nvGrpSpPr>
          <p:cNvPr id="28709" name="Group 37"/>
          <p:cNvGrpSpPr>
            <a:grpSpLocks/>
          </p:cNvGrpSpPr>
          <p:nvPr/>
        </p:nvGrpSpPr>
        <p:grpSpPr bwMode="auto">
          <a:xfrm>
            <a:off x="3444024" y="2384884"/>
            <a:ext cx="2964180" cy="3352800"/>
            <a:chOff x="2112" y="240"/>
            <a:chExt cx="2064" cy="2343"/>
          </a:xfrm>
        </p:grpSpPr>
        <p:sp>
          <p:nvSpPr>
            <p:cNvPr id="18456" name="Line 23"/>
            <p:cNvSpPr>
              <a:spLocks noChangeShapeType="1"/>
            </p:cNvSpPr>
            <p:nvPr/>
          </p:nvSpPr>
          <p:spPr bwMode="auto">
            <a:xfrm flipV="1">
              <a:off x="2443" y="1392"/>
              <a:ext cx="1301" cy="4"/>
            </a:xfrm>
            <a:prstGeom prst="line">
              <a:avLst/>
            </a:prstGeom>
            <a:noFill/>
            <a:ln w="1905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p>
              <a:endParaRPr lang="zh-CN" altLang="en-US"/>
            </a:p>
          </p:txBody>
        </p:sp>
        <p:sp>
          <p:nvSpPr>
            <p:cNvPr id="18457" name="Line 24"/>
            <p:cNvSpPr>
              <a:spLocks noChangeShapeType="1"/>
            </p:cNvSpPr>
            <p:nvPr/>
          </p:nvSpPr>
          <p:spPr bwMode="auto">
            <a:xfrm flipH="1">
              <a:off x="2544" y="1392"/>
              <a:ext cx="20" cy="864"/>
            </a:xfrm>
            <a:prstGeom prst="line">
              <a:avLst/>
            </a:prstGeom>
            <a:noFill/>
            <a:ln w="19050">
              <a:solidFill>
                <a:srgbClr val="000000"/>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p>
              <a:endParaRPr lang="zh-CN" altLang="en-US"/>
            </a:p>
          </p:txBody>
        </p:sp>
        <p:sp>
          <p:nvSpPr>
            <p:cNvPr id="18458" name="WordArt 25"/>
            <p:cNvSpPr>
              <a:spLocks noChangeArrowheads="1" noChangeShapeType="1" noTextEdit="1"/>
            </p:cNvSpPr>
            <p:nvPr/>
          </p:nvSpPr>
          <p:spPr bwMode="auto">
            <a:xfrm>
              <a:off x="2341" y="1286"/>
              <a:ext cx="68" cy="221"/>
            </a:xfrm>
            <a:prstGeom prst="rect">
              <a:avLst/>
            </a:prstGeom>
          </p:spPr>
          <p:txBody>
            <a:bodyPr wrap="none" fromWordArt="1">
              <a:prstTxWarp prst="textPlain">
                <a:avLst>
                  <a:gd name="adj" fmla="val 50000"/>
                </a:avLst>
              </a:prstTxWarp>
            </a:bodyPr>
            <a:lstStyle/>
            <a:p>
              <a:pPr algn="ctr"/>
              <a:r>
                <a:rPr lang="en-US" altLang="zh-CN" sz="3600" kern="10">
                  <a:ln w="9525">
                    <a:solidFill>
                      <a:srgbClr val="000000"/>
                    </a:solidFill>
                    <a:round/>
                    <a:headEnd/>
                    <a:tailEnd/>
                  </a:ln>
                  <a:solidFill>
                    <a:srgbClr val="000000"/>
                  </a:solidFill>
                  <a:latin typeface="宋体"/>
                  <a:ea typeface="宋体"/>
                </a:rPr>
                <a:t>+</a:t>
              </a:r>
            </a:p>
            <a:p>
              <a:pPr algn="ctr"/>
              <a:r>
                <a:rPr lang="en-US" altLang="zh-CN" sz="3600" kern="10">
                  <a:ln w="9525">
                    <a:solidFill>
                      <a:srgbClr val="000000"/>
                    </a:solidFill>
                    <a:round/>
                    <a:headEnd/>
                    <a:tailEnd/>
                  </a:ln>
                  <a:solidFill>
                    <a:srgbClr val="000000"/>
                  </a:solidFill>
                  <a:latin typeface="宋体"/>
                  <a:ea typeface="宋体"/>
                </a:rPr>
                <a:t>0</a:t>
              </a:r>
            </a:p>
            <a:p>
              <a:pPr algn="ctr"/>
              <a:r>
                <a:rPr lang="en-US" altLang="zh-CN" sz="3600" kern="10">
                  <a:ln w="9525">
                    <a:solidFill>
                      <a:srgbClr val="000000"/>
                    </a:solidFill>
                    <a:round/>
                    <a:headEnd/>
                    <a:tailEnd/>
                  </a:ln>
                  <a:solidFill>
                    <a:srgbClr val="000000"/>
                  </a:solidFill>
                  <a:latin typeface="宋体"/>
                  <a:ea typeface="宋体"/>
                </a:rPr>
                <a:t>-</a:t>
              </a:r>
              <a:endParaRPr lang="zh-CN" altLang="en-US" sz="3600" kern="10">
                <a:ln w="9525">
                  <a:solidFill>
                    <a:srgbClr val="000000"/>
                  </a:solidFill>
                  <a:round/>
                  <a:headEnd/>
                  <a:tailEnd/>
                </a:ln>
                <a:solidFill>
                  <a:srgbClr val="000000"/>
                </a:solidFill>
                <a:latin typeface="宋体"/>
                <a:ea typeface="宋体"/>
              </a:endParaRPr>
            </a:p>
          </p:txBody>
        </p:sp>
        <p:grpSp>
          <p:nvGrpSpPr>
            <p:cNvPr id="18459" name="Group 26"/>
            <p:cNvGrpSpPr>
              <a:grpSpLocks/>
            </p:cNvGrpSpPr>
            <p:nvPr/>
          </p:nvGrpSpPr>
          <p:grpSpPr bwMode="auto">
            <a:xfrm>
              <a:off x="3168" y="288"/>
              <a:ext cx="439" cy="432"/>
              <a:chOff x="2959" y="11608"/>
              <a:chExt cx="840" cy="713"/>
            </a:xfrm>
          </p:grpSpPr>
          <p:sp>
            <p:nvSpPr>
              <p:cNvPr id="18468" name="Rectangle 27"/>
              <p:cNvSpPr>
                <a:spLocks noChangeArrowheads="1"/>
              </p:cNvSpPr>
              <p:nvPr/>
            </p:nvSpPr>
            <p:spPr bwMode="auto">
              <a:xfrm>
                <a:off x="2959" y="11608"/>
                <a:ext cx="840" cy="713"/>
              </a:xfrm>
              <a:prstGeom prst="rect">
                <a:avLst/>
              </a:prstGeom>
              <a:solidFill>
                <a:srgbClr val="FFFFFF"/>
              </a:solidFill>
              <a:ln w="1905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p>
                <a:endParaRPr lang="zh-CN" altLang="en-US"/>
              </a:p>
            </p:txBody>
          </p:sp>
          <p:sp>
            <p:nvSpPr>
              <p:cNvPr id="18469" name="Text Box 28"/>
              <p:cNvSpPr txBox="1">
                <a:spLocks noChangeArrowheads="1"/>
              </p:cNvSpPr>
              <p:nvPr/>
            </p:nvSpPr>
            <p:spPr bwMode="auto">
              <a:xfrm>
                <a:off x="3155" y="11674"/>
                <a:ext cx="448" cy="496"/>
              </a:xfrm>
              <a:prstGeom prst="rect">
                <a:avLst/>
              </a:prstGeom>
              <a:solidFill>
                <a:srgbClr val="FFFF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lvl1pPr defTabSz="1179513" eaLnBrk="0" hangingPunct="0">
                  <a:defRPr sz="3200">
                    <a:solidFill>
                      <a:schemeClr val="tx1"/>
                    </a:solidFill>
                    <a:latin typeface="Arial" charset="0"/>
                    <a:ea typeface="宋体" pitchFamily="2" charset="-122"/>
                  </a:defRPr>
                </a:lvl1pPr>
                <a:lvl2pPr marL="742950" indent="-285750" defTabSz="1179513" eaLnBrk="0" hangingPunct="0">
                  <a:defRPr sz="3200">
                    <a:solidFill>
                      <a:schemeClr val="tx1"/>
                    </a:solidFill>
                    <a:latin typeface="Arial" charset="0"/>
                    <a:ea typeface="宋体" pitchFamily="2" charset="-122"/>
                  </a:defRPr>
                </a:lvl2pPr>
                <a:lvl3pPr marL="1143000" indent="-228600" defTabSz="1179513" eaLnBrk="0" hangingPunct="0">
                  <a:defRPr sz="3200">
                    <a:solidFill>
                      <a:schemeClr val="tx1"/>
                    </a:solidFill>
                    <a:latin typeface="Arial" charset="0"/>
                    <a:ea typeface="宋体" pitchFamily="2" charset="-122"/>
                  </a:defRPr>
                </a:lvl3pPr>
                <a:lvl4pPr marL="1600200" indent="-228600" defTabSz="1179513" eaLnBrk="0" hangingPunct="0">
                  <a:defRPr sz="3200">
                    <a:solidFill>
                      <a:schemeClr val="tx1"/>
                    </a:solidFill>
                    <a:latin typeface="Arial" charset="0"/>
                    <a:ea typeface="宋体" pitchFamily="2" charset="-122"/>
                  </a:defRPr>
                </a:lvl4pPr>
                <a:lvl5pPr marL="2057400" indent="-228600" defTabSz="1179513" eaLnBrk="0" hangingPunct="0">
                  <a:defRPr sz="3200">
                    <a:solidFill>
                      <a:schemeClr val="tx1"/>
                    </a:solidFill>
                    <a:latin typeface="Arial" charset="0"/>
                    <a:ea typeface="宋体" pitchFamily="2" charset="-122"/>
                  </a:defRPr>
                </a:lvl5pPr>
                <a:lvl6pPr marL="2514600" indent="-228600" defTabSz="1179513" eaLnBrk="0" fontAlgn="base" hangingPunct="0">
                  <a:spcBef>
                    <a:spcPct val="0"/>
                  </a:spcBef>
                  <a:spcAft>
                    <a:spcPct val="0"/>
                  </a:spcAft>
                  <a:defRPr sz="3200">
                    <a:solidFill>
                      <a:schemeClr val="tx1"/>
                    </a:solidFill>
                    <a:latin typeface="Arial" charset="0"/>
                    <a:ea typeface="宋体" pitchFamily="2" charset="-122"/>
                  </a:defRPr>
                </a:lvl6pPr>
                <a:lvl7pPr marL="2971800" indent="-228600" defTabSz="1179513" eaLnBrk="0" fontAlgn="base" hangingPunct="0">
                  <a:spcBef>
                    <a:spcPct val="0"/>
                  </a:spcBef>
                  <a:spcAft>
                    <a:spcPct val="0"/>
                  </a:spcAft>
                  <a:defRPr sz="3200">
                    <a:solidFill>
                      <a:schemeClr val="tx1"/>
                    </a:solidFill>
                    <a:latin typeface="Arial" charset="0"/>
                    <a:ea typeface="宋体" pitchFamily="2" charset="-122"/>
                  </a:defRPr>
                </a:lvl7pPr>
                <a:lvl8pPr marL="3429000" indent="-228600" defTabSz="1179513" eaLnBrk="0" fontAlgn="base" hangingPunct="0">
                  <a:spcBef>
                    <a:spcPct val="0"/>
                  </a:spcBef>
                  <a:spcAft>
                    <a:spcPct val="0"/>
                  </a:spcAft>
                  <a:defRPr sz="3200">
                    <a:solidFill>
                      <a:schemeClr val="tx1"/>
                    </a:solidFill>
                    <a:latin typeface="Arial" charset="0"/>
                    <a:ea typeface="宋体" pitchFamily="2" charset="-122"/>
                  </a:defRPr>
                </a:lvl8pPr>
                <a:lvl9pPr marL="3886200" indent="-228600" defTabSz="1179513" eaLnBrk="0" fontAlgn="base" hangingPunct="0">
                  <a:spcBef>
                    <a:spcPct val="0"/>
                  </a:spcBef>
                  <a:spcAft>
                    <a:spcPct val="0"/>
                  </a:spcAft>
                  <a:defRPr sz="3200">
                    <a:solidFill>
                      <a:schemeClr val="tx1"/>
                    </a:solidFill>
                    <a:latin typeface="Arial" charset="0"/>
                    <a:ea typeface="宋体" pitchFamily="2" charset="-122"/>
                  </a:defRPr>
                </a:lvl9pPr>
              </a:lstStyle>
              <a:p>
                <a:pPr algn="just"/>
                <a:r>
                  <a:rPr lang="en-US" altLang="zh-CN" sz="2400" b="1">
                    <a:latin typeface="Times New Roman" pitchFamily="18" charset="0"/>
                  </a:rPr>
                  <a:t>u6</a:t>
                </a:r>
                <a:endParaRPr lang="en-US" altLang="zh-CN" sz="2400" b="1" baseline="-25000">
                  <a:latin typeface="Times New Roman" pitchFamily="18" charset="0"/>
                </a:endParaRPr>
              </a:p>
            </p:txBody>
          </p:sp>
        </p:grpSp>
        <p:sp>
          <p:nvSpPr>
            <p:cNvPr id="18460" name="Text Box 29"/>
            <p:cNvSpPr txBox="1">
              <a:spLocks noChangeArrowheads="1"/>
            </p:cNvSpPr>
            <p:nvPr/>
          </p:nvSpPr>
          <p:spPr bwMode="auto">
            <a:xfrm>
              <a:off x="2352" y="768"/>
              <a:ext cx="480" cy="240"/>
            </a:xfrm>
            <a:prstGeom prst="rect">
              <a:avLst/>
            </a:prstGeom>
            <a:solidFill>
              <a:srgbClr val="FFFF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lvl1pPr defTabSz="1179513" eaLnBrk="0" hangingPunct="0">
                <a:defRPr sz="3200">
                  <a:solidFill>
                    <a:schemeClr val="tx1"/>
                  </a:solidFill>
                  <a:latin typeface="Arial" charset="0"/>
                  <a:ea typeface="宋体" pitchFamily="2" charset="-122"/>
                </a:defRPr>
              </a:lvl1pPr>
              <a:lvl2pPr marL="742950" indent="-285750" defTabSz="1179513" eaLnBrk="0" hangingPunct="0">
                <a:defRPr sz="3200">
                  <a:solidFill>
                    <a:schemeClr val="tx1"/>
                  </a:solidFill>
                  <a:latin typeface="Arial" charset="0"/>
                  <a:ea typeface="宋体" pitchFamily="2" charset="-122"/>
                </a:defRPr>
              </a:lvl2pPr>
              <a:lvl3pPr marL="1143000" indent="-228600" defTabSz="1179513" eaLnBrk="0" hangingPunct="0">
                <a:defRPr sz="3200">
                  <a:solidFill>
                    <a:schemeClr val="tx1"/>
                  </a:solidFill>
                  <a:latin typeface="Arial" charset="0"/>
                  <a:ea typeface="宋体" pitchFamily="2" charset="-122"/>
                </a:defRPr>
              </a:lvl3pPr>
              <a:lvl4pPr marL="1600200" indent="-228600" defTabSz="1179513" eaLnBrk="0" hangingPunct="0">
                <a:defRPr sz="3200">
                  <a:solidFill>
                    <a:schemeClr val="tx1"/>
                  </a:solidFill>
                  <a:latin typeface="Arial" charset="0"/>
                  <a:ea typeface="宋体" pitchFamily="2" charset="-122"/>
                </a:defRPr>
              </a:lvl4pPr>
              <a:lvl5pPr marL="2057400" indent="-228600" defTabSz="1179513" eaLnBrk="0" hangingPunct="0">
                <a:defRPr sz="3200">
                  <a:solidFill>
                    <a:schemeClr val="tx1"/>
                  </a:solidFill>
                  <a:latin typeface="Arial" charset="0"/>
                  <a:ea typeface="宋体" pitchFamily="2" charset="-122"/>
                </a:defRPr>
              </a:lvl5pPr>
              <a:lvl6pPr marL="2514600" indent="-228600" defTabSz="1179513" eaLnBrk="0" fontAlgn="base" hangingPunct="0">
                <a:spcBef>
                  <a:spcPct val="0"/>
                </a:spcBef>
                <a:spcAft>
                  <a:spcPct val="0"/>
                </a:spcAft>
                <a:defRPr sz="3200">
                  <a:solidFill>
                    <a:schemeClr val="tx1"/>
                  </a:solidFill>
                  <a:latin typeface="Arial" charset="0"/>
                  <a:ea typeface="宋体" pitchFamily="2" charset="-122"/>
                </a:defRPr>
              </a:lvl6pPr>
              <a:lvl7pPr marL="2971800" indent="-228600" defTabSz="1179513" eaLnBrk="0" fontAlgn="base" hangingPunct="0">
                <a:spcBef>
                  <a:spcPct val="0"/>
                </a:spcBef>
                <a:spcAft>
                  <a:spcPct val="0"/>
                </a:spcAft>
                <a:defRPr sz="3200">
                  <a:solidFill>
                    <a:schemeClr val="tx1"/>
                  </a:solidFill>
                  <a:latin typeface="Arial" charset="0"/>
                  <a:ea typeface="宋体" pitchFamily="2" charset="-122"/>
                </a:defRPr>
              </a:lvl7pPr>
              <a:lvl8pPr marL="3429000" indent="-228600" defTabSz="1179513" eaLnBrk="0" fontAlgn="base" hangingPunct="0">
                <a:spcBef>
                  <a:spcPct val="0"/>
                </a:spcBef>
                <a:spcAft>
                  <a:spcPct val="0"/>
                </a:spcAft>
                <a:defRPr sz="3200">
                  <a:solidFill>
                    <a:schemeClr val="tx1"/>
                  </a:solidFill>
                  <a:latin typeface="Arial" charset="0"/>
                  <a:ea typeface="宋体" pitchFamily="2" charset="-122"/>
                </a:defRPr>
              </a:lvl8pPr>
              <a:lvl9pPr marL="3886200" indent="-228600" defTabSz="1179513" eaLnBrk="0" fontAlgn="base" hangingPunct="0">
                <a:spcBef>
                  <a:spcPct val="0"/>
                </a:spcBef>
                <a:spcAft>
                  <a:spcPct val="0"/>
                </a:spcAft>
                <a:defRPr sz="3200">
                  <a:solidFill>
                    <a:schemeClr val="tx1"/>
                  </a:solidFill>
                  <a:latin typeface="Arial" charset="0"/>
                  <a:ea typeface="宋体" pitchFamily="2" charset="-122"/>
                </a:defRPr>
              </a:lvl9pPr>
            </a:lstStyle>
            <a:p>
              <a:pPr algn="just"/>
              <a:r>
                <a:rPr lang="en-US" altLang="zh-CN" sz="2000" b="1">
                  <a:latin typeface="Times New Roman" pitchFamily="18" charset="0"/>
                </a:rPr>
                <a:t>+25</a:t>
              </a:r>
            </a:p>
          </p:txBody>
        </p:sp>
        <p:sp>
          <p:nvSpPr>
            <p:cNvPr id="18461" name="Text Box 30"/>
            <p:cNvSpPr txBox="1">
              <a:spLocks noChangeArrowheads="1"/>
            </p:cNvSpPr>
            <p:nvPr/>
          </p:nvSpPr>
          <p:spPr bwMode="auto">
            <a:xfrm>
              <a:off x="2784" y="240"/>
              <a:ext cx="384" cy="157"/>
            </a:xfrm>
            <a:prstGeom prst="rect">
              <a:avLst/>
            </a:prstGeom>
            <a:solidFill>
              <a:srgbClr val="FFFF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lvl1pPr defTabSz="1179513" eaLnBrk="0" hangingPunct="0">
                <a:defRPr sz="3200">
                  <a:solidFill>
                    <a:schemeClr val="tx1"/>
                  </a:solidFill>
                  <a:latin typeface="Arial" charset="0"/>
                  <a:ea typeface="宋体" pitchFamily="2" charset="-122"/>
                </a:defRPr>
              </a:lvl1pPr>
              <a:lvl2pPr marL="742950" indent="-285750" defTabSz="1179513" eaLnBrk="0" hangingPunct="0">
                <a:defRPr sz="3200">
                  <a:solidFill>
                    <a:schemeClr val="tx1"/>
                  </a:solidFill>
                  <a:latin typeface="Arial" charset="0"/>
                  <a:ea typeface="宋体" pitchFamily="2" charset="-122"/>
                </a:defRPr>
              </a:lvl2pPr>
              <a:lvl3pPr marL="1143000" indent="-228600" defTabSz="1179513" eaLnBrk="0" hangingPunct="0">
                <a:defRPr sz="3200">
                  <a:solidFill>
                    <a:schemeClr val="tx1"/>
                  </a:solidFill>
                  <a:latin typeface="Arial" charset="0"/>
                  <a:ea typeface="宋体" pitchFamily="2" charset="-122"/>
                </a:defRPr>
              </a:lvl3pPr>
              <a:lvl4pPr marL="1600200" indent="-228600" defTabSz="1179513" eaLnBrk="0" hangingPunct="0">
                <a:defRPr sz="3200">
                  <a:solidFill>
                    <a:schemeClr val="tx1"/>
                  </a:solidFill>
                  <a:latin typeface="Arial" charset="0"/>
                  <a:ea typeface="宋体" pitchFamily="2" charset="-122"/>
                </a:defRPr>
              </a:lvl4pPr>
              <a:lvl5pPr marL="2057400" indent="-228600" defTabSz="1179513" eaLnBrk="0" hangingPunct="0">
                <a:defRPr sz="3200">
                  <a:solidFill>
                    <a:schemeClr val="tx1"/>
                  </a:solidFill>
                  <a:latin typeface="Arial" charset="0"/>
                  <a:ea typeface="宋体" pitchFamily="2" charset="-122"/>
                </a:defRPr>
              </a:lvl5pPr>
              <a:lvl6pPr marL="2514600" indent="-228600" defTabSz="1179513" eaLnBrk="0" fontAlgn="base" hangingPunct="0">
                <a:spcBef>
                  <a:spcPct val="0"/>
                </a:spcBef>
                <a:spcAft>
                  <a:spcPct val="0"/>
                </a:spcAft>
                <a:defRPr sz="3200">
                  <a:solidFill>
                    <a:schemeClr val="tx1"/>
                  </a:solidFill>
                  <a:latin typeface="Arial" charset="0"/>
                  <a:ea typeface="宋体" pitchFamily="2" charset="-122"/>
                </a:defRPr>
              </a:lvl6pPr>
              <a:lvl7pPr marL="2971800" indent="-228600" defTabSz="1179513" eaLnBrk="0" fontAlgn="base" hangingPunct="0">
                <a:spcBef>
                  <a:spcPct val="0"/>
                </a:spcBef>
                <a:spcAft>
                  <a:spcPct val="0"/>
                </a:spcAft>
                <a:defRPr sz="3200">
                  <a:solidFill>
                    <a:schemeClr val="tx1"/>
                  </a:solidFill>
                  <a:latin typeface="Arial" charset="0"/>
                  <a:ea typeface="宋体" pitchFamily="2" charset="-122"/>
                </a:defRPr>
              </a:lvl7pPr>
              <a:lvl8pPr marL="3429000" indent="-228600" defTabSz="1179513" eaLnBrk="0" fontAlgn="base" hangingPunct="0">
                <a:spcBef>
                  <a:spcPct val="0"/>
                </a:spcBef>
                <a:spcAft>
                  <a:spcPct val="0"/>
                </a:spcAft>
                <a:defRPr sz="3200">
                  <a:solidFill>
                    <a:schemeClr val="tx1"/>
                  </a:solidFill>
                  <a:latin typeface="Arial" charset="0"/>
                  <a:ea typeface="宋体" pitchFamily="2" charset="-122"/>
                </a:defRPr>
              </a:lvl8pPr>
              <a:lvl9pPr marL="3886200" indent="-228600" defTabSz="1179513" eaLnBrk="0" fontAlgn="base" hangingPunct="0">
                <a:spcBef>
                  <a:spcPct val="0"/>
                </a:spcBef>
                <a:spcAft>
                  <a:spcPct val="0"/>
                </a:spcAft>
                <a:defRPr sz="3200">
                  <a:solidFill>
                    <a:schemeClr val="tx1"/>
                  </a:solidFill>
                  <a:latin typeface="Arial" charset="0"/>
                  <a:ea typeface="宋体" pitchFamily="2" charset="-122"/>
                </a:defRPr>
              </a:lvl9pPr>
            </a:lstStyle>
            <a:p>
              <a:pPr algn="just"/>
              <a:r>
                <a:rPr lang="en-US" altLang="zh-CN" sz="2000" b="1">
                  <a:latin typeface="Times New Roman" pitchFamily="18" charset="0"/>
                </a:rPr>
                <a:t>+76</a:t>
              </a:r>
            </a:p>
          </p:txBody>
        </p:sp>
        <p:grpSp>
          <p:nvGrpSpPr>
            <p:cNvPr id="18462" name="Group 31"/>
            <p:cNvGrpSpPr>
              <a:grpSpLocks/>
            </p:cNvGrpSpPr>
            <p:nvPr/>
          </p:nvGrpSpPr>
          <p:grpSpPr bwMode="auto">
            <a:xfrm>
              <a:off x="2688" y="864"/>
              <a:ext cx="411" cy="532"/>
              <a:chOff x="4723" y="12445"/>
              <a:chExt cx="784" cy="992"/>
            </a:xfrm>
          </p:grpSpPr>
          <p:sp>
            <p:nvSpPr>
              <p:cNvPr id="18466" name="Rectangle 32"/>
              <p:cNvSpPr>
                <a:spLocks noChangeArrowheads="1"/>
              </p:cNvSpPr>
              <p:nvPr/>
            </p:nvSpPr>
            <p:spPr bwMode="auto">
              <a:xfrm>
                <a:off x="4723" y="12445"/>
                <a:ext cx="784" cy="992"/>
              </a:xfrm>
              <a:prstGeom prst="rect">
                <a:avLst/>
              </a:prstGeom>
              <a:solidFill>
                <a:srgbClr val="FFFFFF"/>
              </a:solidFill>
              <a:ln w="1905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p>
                <a:endParaRPr lang="zh-CN" altLang="en-US"/>
              </a:p>
            </p:txBody>
          </p:sp>
          <p:sp>
            <p:nvSpPr>
              <p:cNvPr id="18467" name="Text Box 33"/>
              <p:cNvSpPr txBox="1">
                <a:spLocks noChangeArrowheads="1"/>
              </p:cNvSpPr>
              <p:nvPr/>
            </p:nvSpPr>
            <p:spPr bwMode="auto">
              <a:xfrm>
                <a:off x="4891" y="12697"/>
                <a:ext cx="448" cy="496"/>
              </a:xfrm>
              <a:prstGeom prst="rect">
                <a:avLst/>
              </a:prstGeom>
              <a:solidFill>
                <a:srgbClr val="FFFF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lvl1pPr defTabSz="1179513" eaLnBrk="0" hangingPunct="0">
                  <a:defRPr sz="3200">
                    <a:solidFill>
                      <a:schemeClr val="tx1"/>
                    </a:solidFill>
                    <a:latin typeface="Arial" charset="0"/>
                    <a:ea typeface="宋体" pitchFamily="2" charset="-122"/>
                  </a:defRPr>
                </a:lvl1pPr>
                <a:lvl2pPr marL="742950" indent="-285750" defTabSz="1179513" eaLnBrk="0" hangingPunct="0">
                  <a:defRPr sz="3200">
                    <a:solidFill>
                      <a:schemeClr val="tx1"/>
                    </a:solidFill>
                    <a:latin typeface="Arial" charset="0"/>
                    <a:ea typeface="宋体" pitchFamily="2" charset="-122"/>
                  </a:defRPr>
                </a:lvl2pPr>
                <a:lvl3pPr marL="1143000" indent="-228600" defTabSz="1179513" eaLnBrk="0" hangingPunct="0">
                  <a:defRPr sz="3200">
                    <a:solidFill>
                      <a:schemeClr val="tx1"/>
                    </a:solidFill>
                    <a:latin typeface="Arial" charset="0"/>
                    <a:ea typeface="宋体" pitchFamily="2" charset="-122"/>
                  </a:defRPr>
                </a:lvl3pPr>
                <a:lvl4pPr marL="1600200" indent="-228600" defTabSz="1179513" eaLnBrk="0" hangingPunct="0">
                  <a:defRPr sz="3200">
                    <a:solidFill>
                      <a:schemeClr val="tx1"/>
                    </a:solidFill>
                    <a:latin typeface="Arial" charset="0"/>
                    <a:ea typeface="宋体" pitchFamily="2" charset="-122"/>
                  </a:defRPr>
                </a:lvl4pPr>
                <a:lvl5pPr marL="2057400" indent="-228600" defTabSz="1179513" eaLnBrk="0" hangingPunct="0">
                  <a:defRPr sz="3200">
                    <a:solidFill>
                      <a:schemeClr val="tx1"/>
                    </a:solidFill>
                    <a:latin typeface="Arial" charset="0"/>
                    <a:ea typeface="宋体" pitchFamily="2" charset="-122"/>
                  </a:defRPr>
                </a:lvl5pPr>
                <a:lvl6pPr marL="2514600" indent="-228600" defTabSz="1179513" eaLnBrk="0" fontAlgn="base" hangingPunct="0">
                  <a:spcBef>
                    <a:spcPct val="0"/>
                  </a:spcBef>
                  <a:spcAft>
                    <a:spcPct val="0"/>
                  </a:spcAft>
                  <a:defRPr sz="3200">
                    <a:solidFill>
                      <a:schemeClr val="tx1"/>
                    </a:solidFill>
                    <a:latin typeface="Arial" charset="0"/>
                    <a:ea typeface="宋体" pitchFamily="2" charset="-122"/>
                  </a:defRPr>
                </a:lvl6pPr>
                <a:lvl7pPr marL="2971800" indent="-228600" defTabSz="1179513" eaLnBrk="0" fontAlgn="base" hangingPunct="0">
                  <a:spcBef>
                    <a:spcPct val="0"/>
                  </a:spcBef>
                  <a:spcAft>
                    <a:spcPct val="0"/>
                  </a:spcAft>
                  <a:defRPr sz="3200">
                    <a:solidFill>
                      <a:schemeClr val="tx1"/>
                    </a:solidFill>
                    <a:latin typeface="Arial" charset="0"/>
                    <a:ea typeface="宋体" pitchFamily="2" charset="-122"/>
                  </a:defRPr>
                </a:lvl7pPr>
                <a:lvl8pPr marL="3429000" indent="-228600" defTabSz="1179513" eaLnBrk="0" fontAlgn="base" hangingPunct="0">
                  <a:spcBef>
                    <a:spcPct val="0"/>
                  </a:spcBef>
                  <a:spcAft>
                    <a:spcPct val="0"/>
                  </a:spcAft>
                  <a:defRPr sz="3200">
                    <a:solidFill>
                      <a:schemeClr val="tx1"/>
                    </a:solidFill>
                    <a:latin typeface="Arial" charset="0"/>
                    <a:ea typeface="宋体" pitchFamily="2" charset="-122"/>
                  </a:defRPr>
                </a:lvl8pPr>
                <a:lvl9pPr marL="3886200" indent="-228600" defTabSz="1179513" eaLnBrk="0" fontAlgn="base" hangingPunct="0">
                  <a:spcBef>
                    <a:spcPct val="0"/>
                  </a:spcBef>
                  <a:spcAft>
                    <a:spcPct val="0"/>
                  </a:spcAft>
                  <a:defRPr sz="3200">
                    <a:solidFill>
                      <a:schemeClr val="tx1"/>
                    </a:solidFill>
                    <a:latin typeface="Arial" charset="0"/>
                    <a:ea typeface="宋体" pitchFamily="2" charset="-122"/>
                  </a:defRPr>
                </a:lvl9pPr>
              </a:lstStyle>
              <a:p>
                <a:pPr algn="just"/>
                <a:r>
                  <a:rPr lang="en-US" altLang="zh-CN" sz="2800" b="1" baseline="-25000">
                    <a:latin typeface="Times New Roman" pitchFamily="18" charset="0"/>
                  </a:rPr>
                  <a:t>H7</a:t>
                </a:r>
              </a:p>
            </p:txBody>
          </p:sp>
        </p:grpSp>
        <p:sp>
          <p:nvSpPr>
            <p:cNvPr id="18463" name="Text Box 34"/>
            <p:cNvSpPr txBox="1">
              <a:spLocks noChangeArrowheads="1"/>
            </p:cNvSpPr>
            <p:nvPr/>
          </p:nvSpPr>
          <p:spPr bwMode="auto">
            <a:xfrm>
              <a:off x="2832" y="576"/>
              <a:ext cx="576" cy="25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lvl1pPr defTabSz="1179513" eaLnBrk="0" hangingPunct="0">
                <a:defRPr sz="3200">
                  <a:solidFill>
                    <a:schemeClr val="tx1"/>
                  </a:solidFill>
                  <a:latin typeface="Arial" charset="0"/>
                  <a:ea typeface="宋体" pitchFamily="2" charset="-122"/>
                </a:defRPr>
              </a:lvl1pPr>
              <a:lvl2pPr marL="742950" indent="-285750" defTabSz="1179513" eaLnBrk="0" hangingPunct="0">
                <a:defRPr sz="3200">
                  <a:solidFill>
                    <a:schemeClr val="tx1"/>
                  </a:solidFill>
                  <a:latin typeface="Arial" charset="0"/>
                  <a:ea typeface="宋体" pitchFamily="2" charset="-122"/>
                </a:defRPr>
              </a:lvl2pPr>
              <a:lvl3pPr marL="1143000" indent="-228600" defTabSz="1179513" eaLnBrk="0" hangingPunct="0">
                <a:defRPr sz="3200">
                  <a:solidFill>
                    <a:schemeClr val="tx1"/>
                  </a:solidFill>
                  <a:latin typeface="Arial" charset="0"/>
                  <a:ea typeface="宋体" pitchFamily="2" charset="-122"/>
                </a:defRPr>
              </a:lvl3pPr>
              <a:lvl4pPr marL="1600200" indent="-228600" defTabSz="1179513" eaLnBrk="0" hangingPunct="0">
                <a:defRPr sz="3200">
                  <a:solidFill>
                    <a:schemeClr val="tx1"/>
                  </a:solidFill>
                  <a:latin typeface="Arial" charset="0"/>
                  <a:ea typeface="宋体" pitchFamily="2" charset="-122"/>
                </a:defRPr>
              </a:lvl4pPr>
              <a:lvl5pPr marL="2057400" indent="-228600" defTabSz="1179513" eaLnBrk="0" hangingPunct="0">
                <a:defRPr sz="3200">
                  <a:solidFill>
                    <a:schemeClr val="tx1"/>
                  </a:solidFill>
                  <a:latin typeface="Arial" charset="0"/>
                  <a:ea typeface="宋体" pitchFamily="2" charset="-122"/>
                </a:defRPr>
              </a:lvl5pPr>
              <a:lvl6pPr marL="2514600" indent="-228600" defTabSz="1179513" eaLnBrk="0" fontAlgn="base" hangingPunct="0">
                <a:spcBef>
                  <a:spcPct val="0"/>
                </a:spcBef>
                <a:spcAft>
                  <a:spcPct val="0"/>
                </a:spcAft>
                <a:defRPr sz="3200">
                  <a:solidFill>
                    <a:schemeClr val="tx1"/>
                  </a:solidFill>
                  <a:latin typeface="Arial" charset="0"/>
                  <a:ea typeface="宋体" pitchFamily="2" charset="-122"/>
                </a:defRPr>
              </a:lvl6pPr>
              <a:lvl7pPr marL="2971800" indent="-228600" defTabSz="1179513" eaLnBrk="0" fontAlgn="base" hangingPunct="0">
                <a:spcBef>
                  <a:spcPct val="0"/>
                </a:spcBef>
                <a:spcAft>
                  <a:spcPct val="0"/>
                </a:spcAft>
                <a:defRPr sz="3200">
                  <a:solidFill>
                    <a:schemeClr val="tx1"/>
                  </a:solidFill>
                  <a:latin typeface="Arial" charset="0"/>
                  <a:ea typeface="宋体" pitchFamily="2" charset="-122"/>
                </a:defRPr>
              </a:lvl7pPr>
              <a:lvl8pPr marL="3429000" indent="-228600" defTabSz="1179513" eaLnBrk="0" fontAlgn="base" hangingPunct="0">
                <a:spcBef>
                  <a:spcPct val="0"/>
                </a:spcBef>
                <a:spcAft>
                  <a:spcPct val="0"/>
                </a:spcAft>
                <a:defRPr sz="3200">
                  <a:solidFill>
                    <a:schemeClr val="tx1"/>
                  </a:solidFill>
                  <a:latin typeface="Arial" charset="0"/>
                  <a:ea typeface="宋体" pitchFamily="2" charset="-122"/>
                </a:defRPr>
              </a:lvl8pPr>
              <a:lvl9pPr marL="3886200" indent="-228600" defTabSz="1179513" eaLnBrk="0" fontAlgn="base" hangingPunct="0">
                <a:spcBef>
                  <a:spcPct val="0"/>
                </a:spcBef>
                <a:spcAft>
                  <a:spcPct val="0"/>
                </a:spcAft>
                <a:defRPr sz="3200">
                  <a:solidFill>
                    <a:schemeClr val="tx1"/>
                  </a:solidFill>
                  <a:latin typeface="Arial" charset="0"/>
                  <a:ea typeface="宋体" pitchFamily="2" charset="-122"/>
                </a:defRPr>
              </a:lvl9pPr>
            </a:lstStyle>
            <a:p>
              <a:pPr algn="just"/>
              <a:r>
                <a:rPr lang="en-US" altLang="zh-CN" sz="2000" b="1">
                  <a:latin typeface="Times New Roman" pitchFamily="18" charset="0"/>
                </a:rPr>
                <a:t>+60</a:t>
              </a:r>
            </a:p>
          </p:txBody>
        </p:sp>
        <p:sp>
          <p:nvSpPr>
            <p:cNvPr id="18464" name="Text Box 35"/>
            <p:cNvSpPr txBox="1">
              <a:spLocks noChangeArrowheads="1"/>
            </p:cNvSpPr>
            <p:nvPr/>
          </p:nvSpPr>
          <p:spPr bwMode="auto">
            <a:xfrm>
              <a:off x="2112" y="2352"/>
              <a:ext cx="2064"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r>
                <a:rPr lang="zh-CN" altLang="en-US" sz="1800" b="1"/>
                <a:t>图 作业题</a:t>
              </a:r>
              <a:r>
                <a:rPr lang="en-US" altLang="zh-CN" sz="1800" b="1"/>
                <a:t>10 ② ¢40H7/u6</a:t>
              </a:r>
            </a:p>
          </p:txBody>
        </p:sp>
        <p:sp>
          <p:nvSpPr>
            <p:cNvPr id="18465" name="Text Box 36"/>
            <p:cNvSpPr txBox="1">
              <a:spLocks noChangeArrowheads="1"/>
            </p:cNvSpPr>
            <p:nvPr/>
          </p:nvSpPr>
          <p:spPr bwMode="auto">
            <a:xfrm rot="-5400000">
              <a:off x="1939" y="1699"/>
              <a:ext cx="922"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r>
                <a:rPr lang="en-US" altLang="zh-CN" sz="2400" b="1">
                  <a:cs typeface="Arial" charset="0"/>
                </a:rPr>
                <a:t>¢40mm</a:t>
              </a:r>
            </a:p>
          </p:txBody>
        </p:sp>
      </p:grpSp>
      <p:grpSp>
        <p:nvGrpSpPr>
          <p:cNvPr id="28725" name="Group 53"/>
          <p:cNvGrpSpPr>
            <a:grpSpLocks/>
          </p:cNvGrpSpPr>
          <p:nvPr/>
        </p:nvGrpSpPr>
        <p:grpSpPr bwMode="auto">
          <a:xfrm>
            <a:off x="5867400" y="2657475"/>
            <a:ext cx="2895600" cy="3169444"/>
            <a:chOff x="3744" y="480"/>
            <a:chExt cx="1920" cy="2112"/>
          </a:xfrm>
        </p:grpSpPr>
        <p:sp>
          <p:nvSpPr>
            <p:cNvPr id="18442" name="Line 39"/>
            <p:cNvSpPr>
              <a:spLocks noChangeShapeType="1"/>
            </p:cNvSpPr>
            <p:nvPr/>
          </p:nvSpPr>
          <p:spPr bwMode="auto">
            <a:xfrm flipV="1">
              <a:off x="4027" y="1392"/>
              <a:ext cx="1301" cy="4"/>
            </a:xfrm>
            <a:prstGeom prst="line">
              <a:avLst/>
            </a:prstGeom>
            <a:noFill/>
            <a:ln w="1905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p>
              <a:endParaRPr lang="zh-CN" altLang="en-US"/>
            </a:p>
          </p:txBody>
        </p:sp>
        <p:sp>
          <p:nvSpPr>
            <p:cNvPr id="18443" name="Line 40"/>
            <p:cNvSpPr>
              <a:spLocks noChangeShapeType="1"/>
            </p:cNvSpPr>
            <p:nvPr/>
          </p:nvSpPr>
          <p:spPr bwMode="auto">
            <a:xfrm flipH="1">
              <a:off x="4128" y="1392"/>
              <a:ext cx="20" cy="864"/>
            </a:xfrm>
            <a:prstGeom prst="line">
              <a:avLst/>
            </a:prstGeom>
            <a:noFill/>
            <a:ln w="19050">
              <a:solidFill>
                <a:srgbClr val="000000"/>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p>
              <a:endParaRPr lang="zh-CN" altLang="en-US"/>
            </a:p>
          </p:txBody>
        </p:sp>
        <p:sp>
          <p:nvSpPr>
            <p:cNvPr id="18444" name="WordArt 41"/>
            <p:cNvSpPr>
              <a:spLocks noChangeArrowheads="1" noChangeShapeType="1" noTextEdit="1"/>
            </p:cNvSpPr>
            <p:nvPr/>
          </p:nvSpPr>
          <p:spPr bwMode="auto">
            <a:xfrm>
              <a:off x="3925" y="1286"/>
              <a:ext cx="68" cy="221"/>
            </a:xfrm>
            <a:prstGeom prst="rect">
              <a:avLst/>
            </a:prstGeom>
          </p:spPr>
          <p:txBody>
            <a:bodyPr wrap="none" fromWordArt="1">
              <a:prstTxWarp prst="textPlain">
                <a:avLst>
                  <a:gd name="adj" fmla="val 50000"/>
                </a:avLst>
              </a:prstTxWarp>
            </a:bodyPr>
            <a:lstStyle/>
            <a:p>
              <a:pPr algn="ctr"/>
              <a:r>
                <a:rPr lang="en-US" altLang="zh-CN" sz="3600" kern="10">
                  <a:ln w="9525">
                    <a:solidFill>
                      <a:srgbClr val="000000"/>
                    </a:solidFill>
                    <a:round/>
                    <a:headEnd/>
                    <a:tailEnd/>
                  </a:ln>
                  <a:solidFill>
                    <a:srgbClr val="000000"/>
                  </a:solidFill>
                  <a:latin typeface="宋体"/>
                  <a:ea typeface="宋体"/>
                </a:rPr>
                <a:t>+</a:t>
              </a:r>
            </a:p>
            <a:p>
              <a:pPr algn="ctr"/>
              <a:r>
                <a:rPr lang="en-US" altLang="zh-CN" sz="3600" kern="10">
                  <a:ln w="9525">
                    <a:solidFill>
                      <a:srgbClr val="000000"/>
                    </a:solidFill>
                    <a:round/>
                    <a:headEnd/>
                    <a:tailEnd/>
                  </a:ln>
                  <a:solidFill>
                    <a:srgbClr val="000000"/>
                  </a:solidFill>
                  <a:latin typeface="宋体"/>
                  <a:ea typeface="宋体"/>
                </a:rPr>
                <a:t>0</a:t>
              </a:r>
            </a:p>
            <a:p>
              <a:pPr algn="ctr"/>
              <a:r>
                <a:rPr lang="en-US" altLang="zh-CN" sz="3600" kern="10">
                  <a:ln w="9525">
                    <a:solidFill>
                      <a:srgbClr val="000000"/>
                    </a:solidFill>
                    <a:round/>
                    <a:headEnd/>
                    <a:tailEnd/>
                  </a:ln>
                  <a:solidFill>
                    <a:srgbClr val="000000"/>
                  </a:solidFill>
                  <a:latin typeface="宋体"/>
                  <a:ea typeface="宋体"/>
                </a:rPr>
                <a:t>-</a:t>
              </a:r>
              <a:endParaRPr lang="zh-CN" altLang="en-US" sz="3600" kern="10">
                <a:ln w="9525">
                  <a:solidFill>
                    <a:srgbClr val="000000"/>
                  </a:solidFill>
                  <a:round/>
                  <a:headEnd/>
                  <a:tailEnd/>
                </a:ln>
                <a:solidFill>
                  <a:srgbClr val="000000"/>
                </a:solidFill>
                <a:latin typeface="宋体"/>
                <a:ea typeface="宋体"/>
              </a:endParaRPr>
            </a:p>
          </p:txBody>
        </p:sp>
        <p:grpSp>
          <p:nvGrpSpPr>
            <p:cNvPr id="18445" name="Group 42"/>
            <p:cNvGrpSpPr>
              <a:grpSpLocks/>
            </p:cNvGrpSpPr>
            <p:nvPr/>
          </p:nvGrpSpPr>
          <p:grpSpPr bwMode="auto">
            <a:xfrm>
              <a:off x="4800" y="720"/>
              <a:ext cx="439" cy="576"/>
              <a:chOff x="2959" y="11608"/>
              <a:chExt cx="840" cy="713"/>
            </a:xfrm>
          </p:grpSpPr>
          <p:sp>
            <p:nvSpPr>
              <p:cNvPr id="18454" name="Rectangle 43"/>
              <p:cNvSpPr>
                <a:spLocks noChangeArrowheads="1"/>
              </p:cNvSpPr>
              <p:nvPr/>
            </p:nvSpPr>
            <p:spPr bwMode="auto">
              <a:xfrm>
                <a:off x="2959" y="11608"/>
                <a:ext cx="840" cy="713"/>
              </a:xfrm>
              <a:prstGeom prst="rect">
                <a:avLst/>
              </a:prstGeom>
              <a:solidFill>
                <a:srgbClr val="FFFFFF"/>
              </a:solidFill>
              <a:ln w="1905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p>
                <a:endParaRPr lang="zh-CN" altLang="en-US"/>
              </a:p>
            </p:txBody>
          </p:sp>
          <p:sp>
            <p:nvSpPr>
              <p:cNvPr id="18455" name="Text Box 44"/>
              <p:cNvSpPr txBox="1">
                <a:spLocks noChangeArrowheads="1"/>
              </p:cNvSpPr>
              <p:nvPr/>
            </p:nvSpPr>
            <p:spPr bwMode="auto">
              <a:xfrm>
                <a:off x="3155" y="11674"/>
                <a:ext cx="448" cy="496"/>
              </a:xfrm>
              <a:prstGeom prst="rect">
                <a:avLst/>
              </a:prstGeom>
              <a:solidFill>
                <a:srgbClr val="FFFF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lvl1pPr defTabSz="1179513" eaLnBrk="0" hangingPunct="0">
                  <a:defRPr sz="3200">
                    <a:solidFill>
                      <a:schemeClr val="tx1"/>
                    </a:solidFill>
                    <a:latin typeface="Arial" charset="0"/>
                    <a:ea typeface="宋体" pitchFamily="2" charset="-122"/>
                  </a:defRPr>
                </a:lvl1pPr>
                <a:lvl2pPr marL="742950" indent="-285750" defTabSz="1179513" eaLnBrk="0" hangingPunct="0">
                  <a:defRPr sz="3200">
                    <a:solidFill>
                      <a:schemeClr val="tx1"/>
                    </a:solidFill>
                    <a:latin typeface="Arial" charset="0"/>
                    <a:ea typeface="宋体" pitchFamily="2" charset="-122"/>
                  </a:defRPr>
                </a:lvl2pPr>
                <a:lvl3pPr marL="1143000" indent="-228600" defTabSz="1179513" eaLnBrk="0" hangingPunct="0">
                  <a:defRPr sz="3200">
                    <a:solidFill>
                      <a:schemeClr val="tx1"/>
                    </a:solidFill>
                    <a:latin typeface="Arial" charset="0"/>
                    <a:ea typeface="宋体" pitchFamily="2" charset="-122"/>
                  </a:defRPr>
                </a:lvl3pPr>
                <a:lvl4pPr marL="1600200" indent="-228600" defTabSz="1179513" eaLnBrk="0" hangingPunct="0">
                  <a:defRPr sz="3200">
                    <a:solidFill>
                      <a:schemeClr val="tx1"/>
                    </a:solidFill>
                    <a:latin typeface="Arial" charset="0"/>
                    <a:ea typeface="宋体" pitchFamily="2" charset="-122"/>
                  </a:defRPr>
                </a:lvl4pPr>
                <a:lvl5pPr marL="2057400" indent="-228600" defTabSz="1179513" eaLnBrk="0" hangingPunct="0">
                  <a:defRPr sz="3200">
                    <a:solidFill>
                      <a:schemeClr val="tx1"/>
                    </a:solidFill>
                    <a:latin typeface="Arial" charset="0"/>
                    <a:ea typeface="宋体" pitchFamily="2" charset="-122"/>
                  </a:defRPr>
                </a:lvl5pPr>
                <a:lvl6pPr marL="2514600" indent="-228600" defTabSz="1179513" eaLnBrk="0" fontAlgn="base" hangingPunct="0">
                  <a:spcBef>
                    <a:spcPct val="0"/>
                  </a:spcBef>
                  <a:spcAft>
                    <a:spcPct val="0"/>
                  </a:spcAft>
                  <a:defRPr sz="3200">
                    <a:solidFill>
                      <a:schemeClr val="tx1"/>
                    </a:solidFill>
                    <a:latin typeface="Arial" charset="0"/>
                    <a:ea typeface="宋体" pitchFamily="2" charset="-122"/>
                  </a:defRPr>
                </a:lvl6pPr>
                <a:lvl7pPr marL="2971800" indent="-228600" defTabSz="1179513" eaLnBrk="0" fontAlgn="base" hangingPunct="0">
                  <a:spcBef>
                    <a:spcPct val="0"/>
                  </a:spcBef>
                  <a:spcAft>
                    <a:spcPct val="0"/>
                  </a:spcAft>
                  <a:defRPr sz="3200">
                    <a:solidFill>
                      <a:schemeClr val="tx1"/>
                    </a:solidFill>
                    <a:latin typeface="Arial" charset="0"/>
                    <a:ea typeface="宋体" pitchFamily="2" charset="-122"/>
                  </a:defRPr>
                </a:lvl7pPr>
                <a:lvl8pPr marL="3429000" indent="-228600" defTabSz="1179513" eaLnBrk="0" fontAlgn="base" hangingPunct="0">
                  <a:spcBef>
                    <a:spcPct val="0"/>
                  </a:spcBef>
                  <a:spcAft>
                    <a:spcPct val="0"/>
                  </a:spcAft>
                  <a:defRPr sz="3200">
                    <a:solidFill>
                      <a:schemeClr val="tx1"/>
                    </a:solidFill>
                    <a:latin typeface="Arial" charset="0"/>
                    <a:ea typeface="宋体" pitchFamily="2" charset="-122"/>
                  </a:defRPr>
                </a:lvl8pPr>
                <a:lvl9pPr marL="3886200" indent="-228600" defTabSz="1179513" eaLnBrk="0" fontAlgn="base" hangingPunct="0">
                  <a:spcBef>
                    <a:spcPct val="0"/>
                  </a:spcBef>
                  <a:spcAft>
                    <a:spcPct val="0"/>
                  </a:spcAft>
                  <a:defRPr sz="3200">
                    <a:solidFill>
                      <a:schemeClr val="tx1"/>
                    </a:solidFill>
                    <a:latin typeface="Arial" charset="0"/>
                    <a:ea typeface="宋体" pitchFamily="2" charset="-122"/>
                  </a:defRPr>
                </a:lvl9pPr>
              </a:lstStyle>
              <a:p>
                <a:pPr algn="just"/>
                <a:r>
                  <a:rPr lang="en-US" altLang="zh-CN" sz="2400" b="1">
                    <a:latin typeface="Times New Roman" pitchFamily="18" charset="0"/>
                  </a:rPr>
                  <a:t>k7</a:t>
                </a:r>
                <a:endParaRPr lang="en-US" altLang="zh-CN" sz="2400" b="1" baseline="-25000">
                  <a:latin typeface="Times New Roman" pitchFamily="18" charset="0"/>
                </a:endParaRPr>
              </a:p>
            </p:txBody>
          </p:sp>
        </p:grpSp>
        <p:sp>
          <p:nvSpPr>
            <p:cNvPr id="18446" name="Text Box 45"/>
            <p:cNvSpPr txBox="1">
              <a:spLocks noChangeArrowheads="1"/>
            </p:cNvSpPr>
            <p:nvPr/>
          </p:nvSpPr>
          <p:spPr bwMode="auto">
            <a:xfrm>
              <a:off x="3936" y="480"/>
              <a:ext cx="480" cy="240"/>
            </a:xfrm>
            <a:prstGeom prst="rect">
              <a:avLst/>
            </a:prstGeom>
            <a:solidFill>
              <a:srgbClr val="FFFF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lvl1pPr defTabSz="1179513" eaLnBrk="0" hangingPunct="0">
                <a:defRPr sz="3200">
                  <a:solidFill>
                    <a:schemeClr val="tx1"/>
                  </a:solidFill>
                  <a:latin typeface="Arial" charset="0"/>
                  <a:ea typeface="宋体" pitchFamily="2" charset="-122"/>
                </a:defRPr>
              </a:lvl1pPr>
              <a:lvl2pPr marL="742950" indent="-285750" defTabSz="1179513" eaLnBrk="0" hangingPunct="0">
                <a:defRPr sz="3200">
                  <a:solidFill>
                    <a:schemeClr val="tx1"/>
                  </a:solidFill>
                  <a:latin typeface="Arial" charset="0"/>
                  <a:ea typeface="宋体" pitchFamily="2" charset="-122"/>
                </a:defRPr>
              </a:lvl2pPr>
              <a:lvl3pPr marL="1143000" indent="-228600" defTabSz="1179513" eaLnBrk="0" hangingPunct="0">
                <a:defRPr sz="3200">
                  <a:solidFill>
                    <a:schemeClr val="tx1"/>
                  </a:solidFill>
                  <a:latin typeface="Arial" charset="0"/>
                  <a:ea typeface="宋体" pitchFamily="2" charset="-122"/>
                </a:defRPr>
              </a:lvl3pPr>
              <a:lvl4pPr marL="1600200" indent="-228600" defTabSz="1179513" eaLnBrk="0" hangingPunct="0">
                <a:defRPr sz="3200">
                  <a:solidFill>
                    <a:schemeClr val="tx1"/>
                  </a:solidFill>
                  <a:latin typeface="Arial" charset="0"/>
                  <a:ea typeface="宋体" pitchFamily="2" charset="-122"/>
                </a:defRPr>
              </a:lvl4pPr>
              <a:lvl5pPr marL="2057400" indent="-228600" defTabSz="1179513" eaLnBrk="0" hangingPunct="0">
                <a:defRPr sz="3200">
                  <a:solidFill>
                    <a:schemeClr val="tx1"/>
                  </a:solidFill>
                  <a:latin typeface="Arial" charset="0"/>
                  <a:ea typeface="宋体" pitchFamily="2" charset="-122"/>
                </a:defRPr>
              </a:lvl5pPr>
              <a:lvl6pPr marL="2514600" indent="-228600" defTabSz="1179513" eaLnBrk="0" fontAlgn="base" hangingPunct="0">
                <a:spcBef>
                  <a:spcPct val="0"/>
                </a:spcBef>
                <a:spcAft>
                  <a:spcPct val="0"/>
                </a:spcAft>
                <a:defRPr sz="3200">
                  <a:solidFill>
                    <a:schemeClr val="tx1"/>
                  </a:solidFill>
                  <a:latin typeface="Arial" charset="0"/>
                  <a:ea typeface="宋体" pitchFamily="2" charset="-122"/>
                </a:defRPr>
              </a:lvl6pPr>
              <a:lvl7pPr marL="2971800" indent="-228600" defTabSz="1179513" eaLnBrk="0" fontAlgn="base" hangingPunct="0">
                <a:spcBef>
                  <a:spcPct val="0"/>
                </a:spcBef>
                <a:spcAft>
                  <a:spcPct val="0"/>
                </a:spcAft>
                <a:defRPr sz="3200">
                  <a:solidFill>
                    <a:schemeClr val="tx1"/>
                  </a:solidFill>
                  <a:latin typeface="Arial" charset="0"/>
                  <a:ea typeface="宋体" pitchFamily="2" charset="-122"/>
                </a:defRPr>
              </a:lvl7pPr>
              <a:lvl8pPr marL="3429000" indent="-228600" defTabSz="1179513" eaLnBrk="0" fontAlgn="base" hangingPunct="0">
                <a:spcBef>
                  <a:spcPct val="0"/>
                </a:spcBef>
                <a:spcAft>
                  <a:spcPct val="0"/>
                </a:spcAft>
                <a:defRPr sz="3200">
                  <a:solidFill>
                    <a:schemeClr val="tx1"/>
                  </a:solidFill>
                  <a:latin typeface="Arial" charset="0"/>
                  <a:ea typeface="宋体" pitchFamily="2" charset="-122"/>
                </a:defRPr>
              </a:lvl8pPr>
              <a:lvl9pPr marL="3886200" indent="-228600" defTabSz="1179513" eaLnBrk="0" fontAlgn="base" hangingPunct="0">
                <a:spcBef>
                  <a:spcPct val="0"/>
                </a:spcBef>
                <a:spcAft>
                  <a:spcPct val="0"/>
                </a:spcAft>
                <a:defRPr sz="3200">
                  <a:solidFill>
                    <a:schemeClr val="tx1"/>
                  </a:solidFill>
                  <a:latin typeface="Arial" charset="0"/>
                  <a:ea typeface="宋体" pitchFamily="2" charset="-122"/>
                </a:defRPr>
              </a:lvl9pPr>
            </a:lstStyle>
            <a:p>
              <a:pPr algn="just"/>
              <a:r>
                <a:rPr lang="en-US" altLang="zh-CN" sz="2000" b="1">
                  <a:latin typeface="Times New Roman" pitchFamily="18" charset="0"/>
                </a:rPr>
                <a:t>+46</a:t>
              </a:r>
            </a:p>
          </p:txBody>
        </p:sp>
        <p:sp>
          <p:nvSpPr>
            <p:cNvPr id="18447" name="Text Box 46"/>
            <p:cNvSpPr txBox="1">
              <a:spLocks noChangeArrowheads="1"/>
            </p:cNvSpPr>
            <p:nvPr/>
          </p:nvSpPr>
          <p:spPr bwMode="auto">
            <a:xfrm>
              <a:off x="5184" y="528"/>
              <a:ext cx="384" cy="157"/>
            </a:xfrm>
            <a:prstGeom prst="rect">
              <a:avLst/>
            </a:prstGeom>
            <a:solidFill>
              <a:srgbClr val="FFFF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lvl1pPr defTabSz="1179513" eaLnBrk="0" hangingPunct="0">
                <a:defRPr sz="3200">
                  <a:solidFill>
                    <a:schemeClr val="tx1"/>
                  </a:solidFill>
                  <a:latin typeface="Arial" charset="0"/>
                  <a:ea typeface="宋体" pitchFamily="2" charset="-122"/>
                </a:defRPr>
              </a:lvl1pPr>
              <a:lvl2pPr marL="742950" indent="-285750" defTabSz="1179513" eaLnBrk="0" hangingPunct="0">
                <a:defRPr sz="3200">
                  <a:solidFill>
                    <a:schemeClr val="tx1"/>
                  </a:solidFill>
                  <a:latin typeface="Arial" charset="0"/>
                  <a:ea typeface="宋体" pitchFamily="2" charset="-122"/>
                </a:defRPr>
              </a:lvl2pPr>
              <a:lvl3pPr marL="1143000" indent="-228600" defTabSz="1179513" eaLnBrk="0" hangingPunct="0">
                <a:defRPr sz="3200">
                  <a:solidFill>
                    <a:schemeClr val="tx1"/>
                  </a:solidFill>
                  <a:latin typeface="Arial" charset="0"/>
                  <a:ea typeface="宋体" pitchFamily="2" charset="-122"/>
                </a:defRPr>
              </a:lvl3pPr>
              <a:lvl4pPr marL="1600200" indent="-228600" defTabSz="1179513" eaLnBrk="0" hangingPunct="0">
                <a:defRPr sz="3200">
                  <a:solidFill>
                    <a:schemeClr val="tx1"/>
                  </a:solidFill>
                  <a:latin typeface="Arial" charset="0"/>
                  <a:ea typeface="宋体" pitchFamily="2" charset="-122"/>
                </a:defRPr>
              </a:lvl4pPr>
              <a:lvl5pPr marL="2057400" indent="-228600" defTabSz="1179513" eaLnBrk="0" hangingPunct="0">
                <a:defRPr sz="3200">
                  <a:solidFill>
                    <a:schemeClr val="tx1"/>
                  </a:solidFill>
                  <a:latin typeface="Arial" charset="0"/>
                  <a:ea typeface="宋体" pitchFamily="2" charset="-122"/>
                </a:defRPr>
              </a:lvl5pPr>
              <a:lvl6pPr marL="2514600" indent="-228600" defTabSz="1179513" eaLnBrk="0" fontAlgn="base" hangingPunct="0">
                <a:spcBef>
                  <a:spcPct val="0"/>
                </a:spcBef>
                <a:spcAft>
                  <a:spcPct val="0"/>
                </a:spcAft>
                <a:defRPr sz="3200">
                  <a:solidFill>
                    <a:schemeClr val="tx1"/>
                  </a:solidFill>
                  <a:latin typeface="Arial" charset="0"/>
                  <a:ea typeface="宋体" pitchFamily="2" charset="-122"/>
                </a:defRPr>
              </a:lvl6pPr>
              <a:lvl7pPr marL="2971800" indent="-228600" defTabSz="1179513" eaLnBrk="0" fontAlgn="base" hangingPunct="0">
                <a:spcBef>
                  <a:spcPct val="0"/>
                </a:spcBef>
                <a:spcAft>
                  <a:spcPct val="0"/>
                </a:spcAft>
                <a:defRPr sz="3200">
                  <a:solidFill>
                    <a:schemeClr val="tx1"/>
                  </a:solidFill>
                  <a:latin typeface="Arial" charset="0"/>
                  <a:ea typeface="宋体" pitchFamily="2" charset="-122"/>
                </a:defRPr>
              </a:lvl7pPr>
              <a:lvl8pPr marL="3429000" indent="-228600" defTabSz="1179513" eaLnBrk="0" fontAlgn="base" hangingPunct="0">
                <a:spcBef>
                  <a:spcPct val="0"/>
                </a:spcBef>
                <a:spcAft>
                  <a:spcPct val="0"/>
                </a:spcAft>
                <a:defRPr sz="3200">
                  <a:solidFill>
                    <a:schemeClr val="tx1"/>
                  </a:solidFill>
                  <a:latin typeface="Arial" charset="0"/>
                  <a:ea typeface="宋体" pitchFamily="2" charset="-122"/>
                </a:defRPr>
              </a:lvl8pPr>
              <a:lvl9pPr marL="3886200" indent="-228600" defTabSz="1179513" eaLnBrk="0" fontAlgn="base" hangingPunct="0">
                <a:spcBef>
                  <a:spcPct val="0"/>
                </a:spcBef>
                <a:spcAft>
                  <a:spcPct val="0"/>
                </a:spcAft>
                <a:defRPr sz="3200">
                  <a:solidFill>
                    <a:schemeClr val="tx1"/>
                  </a:solidFill>
                  <a:latin typeface="Arial" charset="0"/>
                  <a:ea typeface="宋体" pitchFamily="2" charset="-122"/>
                </a:defRPr>
              </a:lvl9pPr>
            </a:lstStyle>
            <a:p>
              <a:pPr algn="just"/>
              <a:r>
                <a:rPr lang="en-US" altLang="zh-CN" sz="2000" b="1">
                  <a:latin typeface="Times New Roman" pitchFamily="18" charset="0"/>
                </a:rPr>
                <a:t>+32</a:t>
              </a:r>
            </a:p>
          </p:txBody>
        </p:sp>
        <p:grpSp>
          <p:nvGrpSpPr>
            <p:cNvPr id="18448" name="Group 47"/>
            <p:cNvGrpSpPr>
              <a:grpSpLocks/>
            </p:cNvGrpSpPr>
            <p:nvPr/>
          </p:nvGrpSpPr>
          <p:grpSpPr bwMode="auto">
            <a:xfrm>
              <a:off x="4272" y="576"/>
              <a:ext cx="411" cy="820"/>
              <a:chOff x="4723" y="12445"/>
              <a:chExt cx="784" cy="992"/>
            </a:xfrm>
          </p:grpSpPr>
          <p:sp>
            <p:nvSpPr>
              <p:cNvPr id="18452" name="Rectangle 48"/>
              <p:cNvSpPr>
                <a:spLocks noChangeArrowheads="1"/>
              </p:cNvSpPr>
              <p:nvPr/>
            </p:nvSpPr>
            <p:spPr bwMode="auto">
              <a:xfrm>
                <a:off x="4723" y="12445"/>
                <a:ext cx="784" cy="992"/>
              </a:xfrm>
              <a:prstGeom prst="rect">
                <a:avLst/>
              </a:prstGeom>
              <a:solidFill>
                <a:srgbClr val="FFFFFF"/>
              </a:solidFill>
              <a:ln w="1905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p>
                <a:endParaRPr lang="zh-CN" altLang="en-US"/>
              </a:p>
            </p:txBody>
          </p:sp>
          <p:sp>
            <p:nvSpPr>
              <p:cNvPr id="18453" name="Text Box 49"/>
              <p:cNvSpPr txBox="1">
                <a:spLocks noChangeArrowheads="1"/>
              </p:cNvSpPr>
              <p:nvPr/>
            </p:nvSpPr>
            <p:spPr bwMode="auto">
              <a:xfrm>
                <a:off x="4891" y="12697"/>
                <a:ext cx="448" cy="496"/>
              </a:xfrm>
              <a:prstGeom prst="rect">
                <a:avLst/>
              </a:prstGeom>
              <a:solidFill>
                <a:srgbClr val="FFFF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lvl1pPr defTabSz="1179513" eaLnBrk="0" hangingPunct="0">
                  <a:defRPr sz="3200">
                    <a:solidFill>
                      <a:schemeClr val="tx1"/>
                    </a:solidFill>
                    <a:latin typeface="Arial" charset="0"/>
                    <a:ea typeface="宋体" pitchFamily="2" charset="-122"/>
                  </a:defRPr>
                </a:lvl1pPr>
                <a:lvl2pPr marL="742950" indent="-285750" defTabSz="1179513" eaLnBrk="0" hangingPunct="0">
                  <a:defRPr sz="3200">
                    <a:solidFill>
                      <a:schemeClr val="tx1"/>
                    </a:solidFill>
                    <a:latin typeface="Arial" charset="0"/>
                    <a:ea typeface="宋体" pitchFamily="2" charset="-122"/>
                  </a:defRPr>
                </a:lvl2pPr>
                <a:lvl3pPr marL="1143000" indent="-228600" defTabSz="1179513" eaLnBrk="0" hangingPunct="0">
                  <a:defRPr sz="3200">
                    <a:solidFill>
                      <a:schemeClr val="tx1"/>
                    </a:solidFill>
                    <a:latin typeface="Arial" charset="0"/>
                    <a:ea typeface="宋体" pitchFamily="2" charset="-122"/>
                  </a:defRPr>
                </a:lvl3pPr>
                <a:lvl4pPr marL="1600200" indent="-228600" defTabSz="1179513" eaLnBrk="0" hangingPunct="0">
                  <a:defRPr sz="3200">
                    <a:solidFill>
                      <a:schemeClr val="tx1"/>
                    </a:solidFill>
                    <a:latin typeface="Arial" charset="0"/>
                    <a:ea typeface="宋体" pitchFamily="2" charset="-122"/>
                  </a:defRPr>
                </a:lvl4pPr>
                <a:lvl5pPr marL="2057400" indent="-228600" defTabSz="1179513" eaLnBrk="0" hangingPunct="0">
                  <a:defRPr sz="3200">
                    <a:solidFill>
                      <a:schemeClr val="tx1"/>
                    </a:solidFill>
                    <a:latin typeface="Arial" charset="0"/>
                    <a:ea typeface="宋体" pitchFamily="2" charset="-122"/>
                  </a:defRPr>
                </a:lvl5pPr>
                <a:lvl6pPr marL="2514600" indent="-228600" defTabSz="1179513" eaLnBrk="0" fontAlgn="base" hangingPunct="0">
                  <a:spcBef>
                    <a:spcPct val="0"/>
                  </a:spcBef>
                  <a:spcAft>
                    <a:spcPct val="0"/>
                  </a:spcAft>
                  <a:defRPr sz="3200">
                    <a:solidFill>
                      <a:schemeClr val="tx1"/>
                    </a:solidFill>
                    <a:latin typeface="Arial" charset="0"/>
                    <a:ea typeface="宋体" pitchFamily="2" charset="-122"/>
                  </a:defRPr>
                </a:lvl6pPr>
                <a:lvl7pPr marL="2971800" indent="-228600" defTabSz="1179513" eaLnBrk="0" fontAlgn="base" hangingPunct="0">
                  <a:spcBef>
                    <a:spcPct val="0"/>
                  </a:spcBef>
                  <a:spcAft>
                    <a:spcPct val="0"/>
                  </a:spcAft>
                  <a:defRPr sz="3200">
                    <a:solidFill>
                      <a:schemeClr val="tx1"/>
                    </a:solidFill>
                    <a:latin typeface="Arial" charset="0"/>
                    <a:ea typeface="宋体" pitchFamily="2" charset="-122"/>
                  </a:defRPr>
                </a:lvl7pPr>
                <a:lvl8pPr marL="3429000" indent="-228600" defTabSz="1179513" eaLnBrk="0" fontAlgn="base" hangingPunct="0">
                  <a:spcBef>
                    <a:spcPct val="0"/>
                  </a:spcBef>
                  <a:spcAft>
                    <a:spcPct val="0"/>
                  </a:spcAft>
                  <a:defRPr sz="3200">
                    <a:solidFill>
                      <a:schemeClr val="tx1"/>
                    </a:solidFill>
                    <a:latin typeface="Arial" charset="0"/>
                    <a:ea typeface="宋体" pitchFamily="2" charset="-122"/>
                  </a:defRPr>
                </a:lvl8pPr>
                <a:lvl9pPr marL="3886200" indent="-228600" defTabSz="1179513" eaLnBrk="0" fontAlgn="base" hangingPunct="0">
                  <a:spcBef>
                    <a:spcPct val="0"/>
                  </a:spcBef>
                  <a:spcAft>
                    <a:spcPct val="0"/>
                  </a:spcAft>
                  <a:defRPr sz="3200">
                    <a:solidFill>
                      <a:schemeClr val="tx1"/>
                    </a:solidFill>
                    <a:latin typeface="Arial" charset="0"/>
                    <a:ea typeface="宋体" pitchFamily="2" charset="-122"/>
                  </a:defRPr>
                </a:lvl9pPr>
              </a:lstStyle>
              <a:p>
                <a:pPr algn="just"/>
                <a:r>
                  <a:rPr lang="en-US" altLang="zh-CN" sz="2800" b="1" baseline="-25000">
                    <a:latin typeface="Times New Roman" pitchFamily="18" charset="0"/>
                  </a:rPr>
                  <a:t>H8</a:t>
                </a:r>
              </a:p>
            </p:txBody>
          </p:sp>
        </p:grpSp>
        <p:sp>
          <p:nvSpPr>
            <p:cNvPr id="18449" name="Text Box 50"/>
            <p:cNvSpPr txBox="1">
              <a:spLocks noChangeArrowheads="1"/>
            </p:cNvSpPr>
            <p:nvPr/>
          </p:nvSpPr>
          <p:spPr bwMode="auto">
            <a:xfrm>
              <a:off x="5280" y="1200"/>
              <a:ext cx="384" cy="15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lvl1pPr defTabSz="1179513" eaLnBrk="0" hangingPunct="0">
                <a:defRPr sz="3200">
                  <a:solidFill>
                    <a:schemeClr val="tx1"/>
                  </a:solidFill>
                  <a:latin typeface="Arial" charset="0"/>
                  <a:ea typeface="宋体" pitchFamily="2" charset="-122"/>
                </a:defRPr>
              </a:lvl1pPr>
              <a:lvl2pPr marL="742950" indent="-285750" defTabSz="1179513" eaLnBrk="0" hangingPunct="0">
                <a:defRPr sz="3200">
                  <a:solidFill>
                    <a:schemeClr val="tx1"/>
                  </a:solidFill>
                  <a:latin typeface="Arial" charset="0"/>
                  <a:ea typeface="宋体" pitchFamily="2" charset="-122"/>
                </a:defRPr>
              </a:lvl2pPr>
              <a:lvl3pPr marL="1143000" indent="-228600" defTabSz="1179513" eaLnBrk="0" hangingPunct="0">
                <a:defRPr sz="3200">
                  <a:solidFill>
                    <a:schemeClr val="tx1"/>
                  </a:solidFill>
                  <a:latin typeface="Arial" charset="0"/>
                  <a:ea typeface="宋体" pitchFamily="2" charset="-122"/>
                </a:defRPr>
              </a:lvl3pPr>
              <a:lvl4pPr marL="1600200" indent="-228600" defTabSz="1179513" eaLnBrk="0" hangingPunct="0">
                <a:defRPr sz="3200">
                  <a:solidFill>
                    <a:schemeClr val="tx1"/>
                  </a:solidFill>
                  <a:latin typeface="Arial" charset="0"/>
                  <a:ea typeface="宋体" pitchFamily="2" charset="-122"/>
                </a:defRPr>
              </a:lvl4pPr>
              <a:lvl5pPr marL="2057400" indent="-228600" defTabSz="1179513" eaLnBrk="0" hangingPunct="0">
                <a:defRPr sz="3200">
                  <a:solidFill>
                    <a:schemeClr val="tx1"/>
                  </a:solidFill>
                  <a:latin typeface="Arial" charset="0"/>
                  <a:ea typeface="宋体" pitchFamily="2" charset="-122"/>
                </a:defRPr>
              </a:lvl5pPr>
              <a:lvl6pPr marL="2514600" indent="-228600" defTabSz="1179513" eaLnBrk="0" fontAlgn="base" hangingPunct="0">
                <a:spcBef>
                  <a:spcPct val="0"/>
                </a:spcBef>
                <a:spcAft>
                  <a:spcPct val="0"/>
                </a:spcAft>
                <a:defRPr sz="3200">
                  <a:solidFill>
                    <a:schemeClr val="tx1"/>
                  </a:solidFill>
                  <a:latin typeface="Arial" charset="0"/>
                  <a:ea typeface="宋体" pitchFamily="2" charset="-122"/>
                </a:defRPr>
              </a:lvl6pPr>
              <a:lvl7pPr marL="2971800" indent="-228600" defTabSz="1179513" eaLnBrk="0" fontAlgn="base" hangingPunct="0">
                <a:spcBef>
                  <a:spcPct val="0"/>
                </a:spcBef>
                <a:spcAft>
                  <a:spcPct val="0"/>
                </a:spcAft>
                <a:defRPr sz="3200">
                  <a:solidFill>
                    <a:schemeClr val="tx1"/>
                  </a:solidFill>
                  <a:latin typeface="Arial" charset="0"/>
                  <a:ea typeface="宋体" pitchFamily="2" charset="-122"/>
                </a:defRPr>
              </a:lvl7pPr>
              <a:lvl8pPr marL="3429000" indent="-228600" defTabSz="1179513" eaLnBrk="0" fontAlgn="base" hangingPunct="0">
                <a:spcBef>
                  <a:spcPct val="0"/>
                </a:spcBef>
                <a:spcAft>
                  <a:spcPct val="0"/>
                </a:spcAft>
                <a:defRPr sz="3200">
                  <a:solidFill>
                    <a:schemeClr val="tx1"/>
                  </a:solidFill>
                  <a:latin typeface="Arial" charset="0"/>
                  <a:ea typeface="宋体" pitchFamily="2" charset="-122"/>
                </a:defRPr>
              </a:lvl8pPr>
              <a:lvl9pPr marL="3886200" indent="-228600" defTabSz="1179513" eaLnBrk="0" fontAlgn="base" hangingPunct="0">
                <a:spcBef>
                  <a:spcPct val="0"/>
                </a:spcBef>
                <a:spcAft>
                  <a:spcPct val="0"/>
                </a:spcAft>
                <a:defRPr sz="3200">
                  <a:solidFill>
                    <a:schemeClr val="tx1"/>
                  </a:solidFill>
                  <a:latin typeface="Arial" charset="0"/>
                  <a:ea typeface="宋体" pitchFamily="2" charset="-122"/>
                </a:defRPr>
              </a:lvl9pPr>
            </a:lstStyle>
            <a:p>
              <a:pPr algn="just"/>
              <a:r>
                <a:rPr lang="en-US" altLang="zh-CN" sz="2000" b="1">
                  <a:latin typeface="Times New Roman" pitchFamily="18" charset="0"/>
                </a:rPr>
                <a:t>+2</a:t>
              </a:r>
            </a:p>
          </p:txBody>
        </p:sp>
        <p:sp>
          <p:nvSpPr>
            <p:cNvPr id="18450" name="Text Box 51"/>
            <p:cNvSpPr txBox="1">
              <a:spLocks noChangeArrowheads="1"/>
            </p:cNvSpPr>
            <p:nvPr/>
          </p:nvSpPr>
          <p:spPr bwMode="auto">
            <a:xfrm>
              <a:off x="3744" y="2361"/>
              <a:ext cx="1920"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r>
                <a:rPr lang="zh-CN" altLang="en-US" sz="1800" b="1"/>
                <a:t>图 作业题</a:t>
              </a:r>
              <a:r>
                <a:rPr lang="en-US" altLang="zh-CN" sz="1800" b="1"/>
                <a:t>10 ③ ¢60H8/k7</a:t>
              </a:r>
            </a:p>
          </p:txBody>
        </p:sp>
        <p:sp>
          <p:nvSpPr>
            <p:cNvPr id="18451" name="Text Box 52"/>
            <p:cNvSpPr txBox="1">
              <a:spLocks noChangeArrowheads="1"/>
            </p:cNvSpPr>
            <p:nvPr/>
          </p:nvSpPr>
          <p:spPr bwMode="auto">
            <a:xfrm rot="-5400000">
              <a:off x="3523" y="1699"/>
              <a:ext cx="922"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r>
                <a:rPr lang="en-US" altLang="zh-CN" sz="2400" b="1">
                  <a:cs typeface="Arial" charset="0"/>
                </a:rPr>
                <a:t>¢60mm</a:t>
              </a:r>
            </a:p>
          </p:txBody>
        </p:sp>
      </p:grpSp>
      <p:sp>
        <p:nvSpPr>
          <p:cNvPr id="28726" name="Rectangle 54"/>
          <p:cNvSpPr>
            <a:spLocks noChangeArrowheads="1"/>
          </p:cNvSpPr>
          <p:nvPr/>
        </p:nvSpPr>
        <p:spPr bwMode="auto">
          <a:xfrm>
            <a:off x="907181" y="373187"/>
            <a:ext cx="1828800" cy="6048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20000"/>
              </a:lnSpc>
            </a:pPr>
            <a:r>
              <a:rPr kumimoji="1" lang="zh-CN" altLang="en-US" sz="2800" b="1" dirty="0">
                <a:solidFill>
                  <a:srgbClr val="CC00FF"/>
                </a:solidFill>
                <a:latin typeface="Times New Roman" pitchFamily="18" charset="0"/>
              </a:rPr>
              <a:t>答  案  </a:t>
            </a:r>
            <a:r>
              <a:rPr kumimoji="1" lang="en-US" altLang="zh-CN" sz="2800" b="1" dirty="0">
                <a:latin typeface="Times New Roman" pitchFamily="18" charset="0"/>
                <a:sym typeface="Wingdings" pitchFamily="2" charset="2"/>
              </a:rPr>
              <a:t>:</a:t>
            </a:r>
            <a:endParaRPr kumimoji="1" lang="en-US" altLang="zh-CN" sz="2400" b="1" dirty="0">
              <a:latin typeface="Times New Roman" pitchFamily="18" charset="0"/>
              <a:sym typeface="Wingdings" pitchFamily="2" charset="2"/>
            </a:endParaRPr>
          </a:p>
        </p:txBody>
      </p:sp>
      <p:sp>
        <p:nvSpPr>
          <p:cNvPr id="28727" name="Text Box 55"/>
          <p:cNvSpPr txBox="1">
            <a:spLocks noChangeArrowheads="1"/>
          </p:cNvSpPr>
          <p:nvPr/>
        </p:nvSpPr>
        <p:spPr bwMode="auto">
          <a:xfrm>
            <a:off x="678581" y="981199"/>
            <a:ext cx="5791200" cy="530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lnSpc>
                <a:spcPct val="120000"/>
              </a:lnSpc>
            </a:pPr>
            <a:r>
              <a:rPr lang="zh-CN" altLang="en-US" sz="2400" b="1" dirty="0"/>
              <a:t>（</a:t>
            </a:r>
            <a:r>
              <a:rPr lang="en-US" altLang="zh-CN" sz="2400" b="1" dirty="0"/>
              <a:t>1</a:t>
            </a:r>
            <a:r>
              <a:rPr lang="zh-CN" altLang="en-US" sz="2400" b="1" dirty="0"/>
              <a:t>）配合制、公差等级及其配合为：</a:t>
            </a:r>
          </a:p>
        </p:txBody>
      </p:sp>
      <p:sp>
        <p:nvSpPr>
          <p:cNvPr id="28728" name="Text Box 56"/>
          <p:cNvSpPr txBox="1">
            <a:spLocks noChangeArrowheads="1"/>
          </p:cNvSpPr>
          <p:nvPr/>
        </p:nvSpPr>
        <p:spPr bwMode="auto">
          <a:xfrm>
            <a:off x="917525" y="1556792"/>
            <a:ext cx="725487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r>
              <a:rPr lang="en-US" altLang="zh-CN" sz="2400" b="1" dirty="0">
                <a:latin typeface="宋体" pitchFamily="2" charset="-122"/>
              </a:rPr>
              <a:t>① ¢35H8/e7 ;② </a:t>
            </a:r>
            <a:r>
              <a:rPr lang="en-US" altLang="zh-CN" sz="2400" b="1" dirty="0"/>
              <a:t>¢40H7/u6</a:t>
            </a:r>
            <a:r>
              <a:rPr lang="zh-CN" altLang="en-US" sz="2400" b="1" dirty="0"/>
              <a:t>；</a:t>
            </a:r>
            <a:r>
              <a:rPr lang="zh-CN" altLang="en-US" sz="2400" b="1" dirty="0">
                <a:latin typeface="宋体" pitchFamily="2" charset="-122"/>
              </a:rPr>
              <a:t> ③ </a:t>
            </a:r>
            <a:r>
              <a:rPr lang="en-US" altLang="zh-CN" sz="2400" b="1" dirty="0"/>
              <a:t>¢60H8/k7</a:t>
            </a:r>
            <a:r>
              <a:rPr lang="zh-CN" altLang="en-US" sz="2400" b="1" dirty="0"/>
              <a:t>。</a:t>
            </a:r>
            <a:r>
              <a:rPr lang="zh-CN" altLang="en-US" sz="2400" dirty="0"/>
              <a:t> </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8726"/>
                                        </p:tgtEl>
                                        <p:attrNameLst>
                                          <p:attrName>style.visibility</p:attrName>
                                        </p:attrNameLst>
                                      </p:cBhvr>
                                      <p:to>
                                        <p:strVal val="visible"/>
                                      </p:to>
                                    </p:set>
                                    <p:animEffect transition="in" filter="wipe(left)">
                                      <p:cBhvr>
                                        <p:cTn id="7" dur="3000"/>
                                        <p:tgtEl>
                                          <p:spTgt spid="28726"/>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28727"/>
                                        </p:tgtEl>
                                        <p:attrNameLst>
                                          <p:attrName>style.visibility</p:attrName>
                                        </p:attrNameLst>
                                      </p:cBhvr>
                                      <p:to>
                                        <p:strVal val="visible"/>
                                      </p:to>
                                    </p:set>
                                    <p:animEffect transition="in" filter="wipe(left)">
                                      <p:cBhvr>
                                        <p:cTn id="12" dur="500"/>
                                        <p:tgtEl>
                                          <p:spTgt spid="28727"/>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28728"/>
                                        </p:tgtEl>
                                        <p:attrNameLst>
                                          <p:attrName>style.visibility</p:attrName>
                                        </p:attrNameLst>
                                      </p:cBhvr>
                                      <p:to>
                                        <p:strVal val="visible"/>
                                      </p:to>
                                    </p:set>
                                    <p:animEffect transition="in" filter="wipe(left)">
                                      <p:cBhvr>
                                        <p:cTn id="17" dur="500"/>
                                        <p:tgtEl>
                                          <p:spTgt spid="28728"/>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28676"/>
                                        </p:tgtEl>
                                        <p:attrNameLst>
                                          <p:attrName>style.visibility</p:attrName>
                                        </p:attrNameLst>
                                      </p:cBhvr>
                                      <p:to>
                                        <p:strVal val="visible"/>
                                      </p:to>
                                    </p:set>
                                    <p:animEffect transition="in" filter="wipe(left)">
                                      <p:cBhvr>
                                        <p:cTn id="22" dur="500"/>
                                        <p:tgtEl>
                                          <p:spTgt spid="28676"/>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 presetClass="entr" presetSubtype="8" fill="hold" nodeType="clickEffect">
                                  <p:stCondLst>
                                    <p:cond delay="0"/>
                                  </p:stCondLst>
                                  <p:childTnLst>
                                    <p:set>
                                      <p:cBhvr>
                                        <p:cTn id="26" dur="1" fill="hold">
                                          <p:stCondLst>
                                            <p:cond delay="0"/>
                                          </p:stCondLst>
                                        </p:cTn>
                                        <p:tgtEl>
                                          <p:spTgt spid="28693"/>
                                        </p:tgtEl>
                                        <p:attrNameLst>
                                          <p:attrName>style.visibility</p:attrName>
                                        </p:attrNameLst>
                                      </p:cBhvr>
                                      <p:to>
                                        <p:strVal val="visible"/>
                                      </p:to>
                                    </p:set>
                                    <p:anim calcmode="lin" valueType="num">
                                      <p:cBhvr additive="base">
                                        <p:cTn id="27" dur="500" fill="hold"/>
                                        <p:tgtEl>
                                          <p:spTgt spid="28693"/>
                                        </p:tgtEl>
                                        <p:attrNameLst>
                                          <p:attrName>ppt_x</p:attrName>
                                        </p:attrNameLst>
                                      </p:cBhvr>
                                      <p:tavLst>
                                        <p:tav tm="0">
                                          <p:val>
                                            <p:strVal val="0-#ppt_w/2"/>
                                          </p:val>
                                        </p:tav>
                                        <p:tav tm="100000">
                                          <p:val>
                                            <p:strVal val="#ppt_x"/>
                                          </p:val>
                                        </p:tav>
                                      </p:tavLst>
                                    </p:anim>
                                    <p:anim calcmode="lin" valueType="num">
                                      <p:cBhvr additive="base">
                                        <p:cTn id="28" dur="500" fill="hold"/>
                                        <p:tgtEl>
                                          <p:spTgt spid="28693"/>
                                        </p:tgtEl>
                                        <p:attrNameLst>
                                          <p:attrName>ppt_y</p:attrName>
                                        </p:attrNameLst>
                                      </p:cBhvr>
                                      <p:tavLst>
                                        <p:tav tm="0">
                                          <p:val>
                                            <p:strVal val="#ppt_y"/>
                                          </p:val>
                                        </p:tav>
                                        <p:tav tm="100000">
                                          <p:val>
                                            <p:strVal val="#ppt_y"/>
                                          </p:val>
                                        </p:tav>
                                      </p:tavLst>
                                    </p:anim>
                                  </p:childTnLst>
                                </p:cTn>
                              </p:par>
                            </p:childTnLst>
                          </p:cTn>
                        </p:par>
                      </p:childTnLst>
                    </p:cTn>
                  </p:par>
                  <p:par>
                    <p:cTn id="29" fill="hold" nodeType="clickPar">
                      <p:stCondLst>
                        <p:cond delay="indefinite"/>
                      </p:stCondLst>
                      <p:childTnLst>
                        <p:par>
                          <p:cTn id="30" fill="hold" nodeType="withGroup">
                            <p:stCondLst>
                              <p:cond delay="0"/>
                            </p:stCondLst>
                            <p:childTnLst>
                              <p:par>
                                <p:cTn id="31" presetID="2" presetClass="entr" presetSubtype="4" fill="hold" nodeType="clickEffect">
                                  <p:stCondLst>
                                    <p:cond delay="0"/>
                                  </p:stCondLst>
                                  <p:childTnLst>
                                    <p:set>
                                      <p:cBhvr>
                                        <p:cTn id="32" dur="1" fill="hold">
                                          <p:stCondLst>
                                            <p:cond delay="0"/>
                                          </p:stCondLst>
                                        </p:cTn>
                                        <p:tgtEl>
                                          <p:spTgt spid="28709"/>
                                        </p:tgtEl>
                                        <p:attrNameLst>
                                          <p:attrName>style.visibility</p:attrName>
                                        </p:attrNameLst>
                                      </p:cBhvr>
                                      <p:to>
                                        <p:strVal val="visible"/>
                                      </p:to>
                                    </p:set>
                                    <p:anim calcmode="lin" valueType="num">
                                      <p:cBhvr additive="base">
                                        <p:cTn id="33" dur="500" fill="hold"/>
                                        <p:tgtEl>
                                          <p:spTgt spid="28709"/>
                                        </p:tgtEl>
                                        <p:attrNameLst>
                                          <p:attrName>ppt_x</p:attrName>
                                        </p:attrNameLst>
                                      </p:cBhvr>
                                      <p:tavLst>
                                        <p:tav tm="0">
                                          <p:val>
                                            <p:strVal val="#ppt_x"/>
                                          </p:val>
                                        </p:tav>
                                        <p:tav tm="100000">
                                          <p:val>
                                            <p:strVal val="#ppt_x"/>
                                          </p:val>
                                        </p:tav>
                                      </p:tavLst>
                                    </p:anim>
                                    <p:anim calcmode="lin" valueType="num">
                                      <p:cBhvr additive="base">
                                        <p:cTn id="34" dur="500" fill="hold"/>
                                        <p:tgtEl>
                                          <p:spTgt spid="28709"/>
                                        </p:tgtEl>
                                        <p:attrNameLst>
                                          <p:attrName>ppt_y</p:attrName>
                                        </p:attrNameLst>
                                      </p:cBhvr>
                                      <p:tavLst>
                                        <p:tav tm="0">
                                          <p:val>
                                            <p:strVal val="1+#ppt_h/2"/>
                                          </p:val>
                                        </p:tav>
                                        <p:tav tm="100000">
                                          <p:val>
                                            <p:strVal val="#ppt_y"/>
                                          </p:val>
                                        </p:tav>
                                      </p:tavLst>
                                    </p:anim>
                                  </p:childTnLst>
                                </p:cTn>
                              </p:par>
                            </p:childTnLst>
                          </p:cTn>
                        </p:par>
                      </p:childTnLst>
                    </p:cTn>
                  </p:par>
                  <p:par>
                    <p:cTn id="35" fill="hold" nodeType="clickPar">
                      <p:stCondLst>
                        <p:cond delay="indefinite"/>
                      </p:stCondLst>
                      <p:childTnLst>
                        <p:par>
                          <p:cTn id="36" fill="hold" nodeType="withGroup">
                            <p:stCondLst>
                              <p:cond delay="0"/>
                            </p:stCondLst>
                            <p:childTnLst>
                              <p:par>
                                <p:cTn id="37" presetID="2" presetClass="entr" presetSubtype="2" fill="hold" nodeType="clickEffect">
                                  <p:stCondLst>
                                    <p:cond delay="0"/>
                                  </p:stCondLst>
                                  <p:childTnLst>
                                    <p:set>
                                      <p:cBhvr>
                                        <p:cTn id="38" dur="1" fill="hold">
                                          <p:stCondLst>
                                            <p:cond delay="0"/>
                                          </p:stCondLst>
                                        </p:cTn>
                                        <p:tgtEl>
                                          <p:spTgt spid="28725"/>
                                        </p:tgtEl>
                                        <p:attrNameLst>
                                          <p:attrName>style.visibility</p:attrName>
                                        </p:attrNameLst>
                                      </p:cBhvr>
                                      <p:to>
                                        <p:strVal val="visible"/>
                                      </p:to>
                                    </p:set>
                                    <p:anim calcmode="lin" valueType="num">
                                      <p:cBhvr additive="base">
                                        <p:cTn id="39" dur="500" fill="hold"/>
                                        <p:tgtEl>
                                          <p:spTgt spid="28725"/>
                                        </p:tgtEl>
                                        <p:attrNameLst>
                                          <p:attrName>ppt_x</p:attrName>
                                        </p:attrNameLst>
                                      </p:cBhvr>
                                      <p:tavLst>
                                        <p:tav tm="0">
                                          <p:val>
                                            <p:strVal val="1+#ppt_w/2"/>
                                          </p:val>
                                        </p:tav>
                                        <p:tav tm="100000">
                                          <p:val>
                                            <p:strVal val="#ppt_x"/>
                                          </p:val>
                                        </p:tav>
                                      </p:tavLst>
                                    </p:anim>
                                    <p:anim calcmode="lin" valueType="num">
                                      <p:cBhvr additive="base">
                                        <p:cTn id="40" dur="500" fill="hold"/>
                                        <p:tgtEl>
                                          <p:spTgt spid="2872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676" grpId="0"/>
      <p:bldP spid="28726" grpId="0"/>
      <p:bldP spid="28727" grpId="0"/>
      <p:bldP spid="28728"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灯片编号占位符 5"/>
          <p:cNvSpPr>
            <a:spLocks noGrp="1"/>
          </p:cNvSpPr>
          <p:nvPr>
            <p:ph type="sldNum" sz="quarter" idx="12"/>
          </p:nvPr>
        </p:nvSpPr>
        <p:spPr>
          <a:noFill/>
        </p:spPr>
        <p:txBody>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fld id="{94F15745-C02B-4436-ACD6-12B48089665E}" type="slidenum">
              <a:rPr lang="en-US" altLang="zh-CN" sz="1400" smtClean="0"/>
              <a:pPr eaLnBrk="1" hangingPunct="1"/>
              <a:t>18</a:t>
            </a:fld>
            <a:endParaRPr lang="en-US" altLang="zh-CN" sz="1400" smtClean="0"/>
          </a:p>
        </p:txBody>
      </p:sp>
      <p:sp>
        <p:nvSpPr>
          <p:cNvPr id="29700" name="Text Box 4"/>
          <p:cNvSpPr txBox="1">
            <a:spLocks noChangeArrowheads="1"/>
          </p:cNvSpPr>
          <p:nvPr/>
        </p:nvSpPr>
        <p:spPr bwMode="auto">
          <a:xfrm>
            <a:off x="354781" y="364592"/>
            <a:ext cx="8357679" cy="23083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lnSpc>
                <a:spcPct val="120000"/>
              </a:lnSpc>
            </a:pPr>
            <a:r>
              <a:rPr lang="en-US" altLang="zh-CN" sz="2400" b="1" dirty="0"/>
              <a:t>       11. </a:t>
            </a:r>
            <a:r>
              <a:rPr lang="zh-CN" altLang="en-US" sz="2400" b="1" dirty="0"/>
              <a:t>如图</a:t>
            </a:r>
            <a:r>
              <a:rPr lang="en-US" altLang="zh-CN" sz="2400" b="1" dirty="0"/>
              <a:t>3.33</a:t>
            </a:r>
            <a:r>
              <a:rPr lang="zh-CN" altLang="en-US" sz="2400" b="1" dirty="0"/>
              <a:t>所示为涡轮零件，涡轮轮缘由青铜制成，而轮毂由铸铁制成。为了使轮缘和轮毂结合成一体，在设计上可以有两种结合形式。图</a:t>
            </a:r>
            <a:r>
              <a:rPr lang="en-US" altLang="zh-CN" sz="2400" b="1" dirty="0"/>
              <a:t>3.33</a:t>
            </a:r>
            <a:r>
              <a:rPr lang="zh-CN" altLang="en-US" sz="2400" b="1" dirty="0"/>
              <a:t>（</a:t>
            </a:r>
            <a:r>
              <a:rPr lang="en-US" altLang="zh-CN" sz="2400" b="1" dirty="0"/>
              <a:t>a</a:t>
            </a:r>
            <a:r>
              <a:rPr lang="zh-CN" altLang="en-US" sz="2400" b="1" dirty="0"/>
              <a:t>）为螺钉紧固，图</a:t>
            </a:r>
            <a:r>
              <a:rPr lang="en-US" altLang="zh-CN" sz="2400" b="1" dirty="0"/>
              <a:t>3.33</a:t>
            </a:r>
            <a:r>
              <a:rPr lang="zh-CN" altLang="en-US" sz="2400" b="1" dirty="0"/>
              <a:t>（</a:t>
            </a:r>
            <a:r>
              <a:rPr lang="en-US" altLang="zh-CN" sz="2400" b="1" dirty="0"/>
              <a:t>b</a:t>
            </a:r>
            <a:r>
              <a:rPr lang="zh-CN" altLang="en-US" sz="2400" b="1" dirty="0"/>
              <a:t>）为无螺钉紧固。若涡轮工作时承受负荷不大，且有一定的对中性要求，试按类比法确定</a:t>
            </a:r>
            <a:r>
              <a:rPr lang="en-US" altLang="zh-CN" sz="2400" b="1" dirty="0">
                <a:cs typeface="Arial" charset="0"/>
              </a:rPr>
              <a:t>¢90</a:t>
            </a:r>
            <a:r>
              <a:rPr lang="zh-CN" altLang="en-US" sz="2400" b="1" dirty="0">
                <a:cs typeface="Arial" charset="0"/>
              </a:rPr>
              <a:t>和</a:t>
            </a:r>
            <a:r>
              <a:rPr lang="en-US" altLang="zh-CN" sz="2400" b="1" dirty="0"/>
              <a:t>¢120</a:t>
            </a:r>
            <a:r>
              <a:rPr lang="zh-CN" altLang="en-US" sz="2400" b="1" dirty="0"/>
              <a:t>处的配合。</a:t>
            </a:r>
          </a:p>
        </p:txBody>
      </p:sp>
      <p:sp>
        <p:nvSpPr>
          <p:cNvPr id="29702" name="Rectangle 6"/>
          <p:cNvSpPr>
            <a:spLocks noChangeArrowheads="1"/>
          </p:cNvSpPr>
          <p:nvPr/>
        </p:nvSpPr>
        <p:spPr bwMode="auto">
          <a:xfrm>
            <a:off x="609600" y="2752154"/>
            <a:ext cx="2133600" cy="6048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20000"/>
              </a:lnSpc>
            </a:pPr>
            <a:r>
              <a:rPr kumimoji="1" lang="zh-CN" altLang="en-US" sz="2800" b="1" dirty="0">
                <a:solidFill>
                  <a:srgbClr val="CC00FF"/>
                </a:solidFill>
                <a:latin typeface="Times New Roman" pitchFamily="18" charset="0"/>
              </a:rPr>
              <a:t>答  案  </a:t>
            </a:r>
            <a:r>
              <a:rPr kumimoji="1" lang="en-US" altLang="zh-CN" sz="2800" b="1" dirty="0">
                <a:latin typeface="Times New Roman" pitchFamily="18" charset="0"/>
                <a:sym typeface="Wingdings" pitchFamily="2" charset="2"/>
              </a:rPr>
              <a:t>:</a:t>
            </a:r>
            <a:endParaRPr kumimoji="1" lang="en-US" altLang="zh-CN" sz="2400" b="1" dirty="0">
              <a:latin typeface="Times New Roman" pitchFamily="18" charset="0"/>
              <a:sym typeface="Wingdings" pitchFamily="2" charset="2"/>
            </a:endParaRPr>
          </a:p>
        </p:txBody>
      </p:sp>
      <p:sp>
        <p:nvSpPr>
          <p:cNvPr id="29705" name="Rectangle 9"/>
          <p:cNvSpPr>
            <a:spLocks noChangeArrowheads="1"/>
          </p:cNvSpPr>
          <p:nvPr/>
        </p:nvSpPr>
        <p:spPr bwMode="auto">
          <a:xfrm>
            <a:off x="609600" y="3394074"/>
            <a:ext cx="2895600" cy="2143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20000"/>
              </a:lnSpc>
            </a:pPr>
            <a:r>
              <a:rPr kumimoji="1" lang="zh-CN" altLang="en-US" sz="2800" b="1" dirty="0">
                <a:latin typeface="Times New Roman" pitchFamily="18" charset="0"/>
                <a:sym typeface="Wingdings" pitchFamily="2" charset="2"/>
              </a:rPr>
              <a:t>参照表</a:t>
            </a:r>
            <a:r>
              <a:rPr kumimoji="1" lang="en-US" altLang="zh-CN" sz="2800" b="1" dirty="0">
                <a:latin typeface="Times New Roman" pitchFamily="18" charset="0"/>
                <a:sym typeface="Wingdings" pitchFamily="2" charset="2"/>
              </a:rPr>
              <a:t>3.13</a:t>
            </a:r>
            <a:r>
              <a:rPr kumimoji="1" lang="zh-CN" altLang="en-US" sz="2800" b="1" dirty="0">
                <a:latin typeface="Times New Roman" pitchFamily="18" charset="0"/>
                <a:sym typeface="Wingdings" pitchFamily="2" charset="2"/>
              </a:rPr>
              <a:t>和表</a:t>
            </a:r>
            <a:r>
              <a:rPr kumimoji="1" lang="en-US" altLang="zh-CN" sz="2800" b="1" dirty="0">
                <a:latin typeface="Times New Roman" pitchFamily="18" charset="0"/>
                <a:sym typeface="Wingdings" pitchFamily="2" charset="2"/>
              </a:rPr>
              <a:t>3.14</a:t>
            </a:r>
            <a:r>
              <a:rPr kumimoji="1" lang="zh-CN" altLang="en-US" sz="2800" b="1" dirty="0">
                <a:latin typeface="Times New Roman" pitchFamily="18" charset="0"/>
                <a:sym typeface="Wingdings" pitchFamily="2" charset="2"/>
              </a:rPr>
              <a:t>确定</a:t>
            </a:r>
            <a:r>
              <a:rPr lang="en-US" altLang="zh-CN" sz="2800" b="1" dirty="0"/>
              <a:t>¢90</a:t>
            </a:r>
            <a:r>
              <a:rPr lang="zh-CN" altLang="en-US" sz="2800" b="1" dirty="0"/>
              <a:t>和</a:t>
            </a:r>
            <a:r>
              <a:rPr lang="en-US" altLang="zh-CN" sz="2800" b="1" dirty="0"/>
              <a:t>¢120</a:t>
            </a:r>
            <a:r>
              <a:rPr lang="zh-CN" altLang="en-US" sz="2800" b="1" dirty="0"/>
              <a:t>处的配合为（见右图）：</a:t>
            </a:r>
          </a:p>
        </p:txBody>
      </p:sp>
      <p:grpSp>
        <p:nvGrpSpPr>
          <p:cNvPr id="29711" name="Group 15"/>
          <p:cNvGrpSpPr>
            <a:grpSpLocks/>
          </p:cNvGrpSpPr>
          <p:nvPr/>
        </p:nvGrpSpPr>
        <p:grpSpPr bwMode="auto">
          <a:xfrm>
            <a:off x="3312604" y="2747094"/>
            <a:ext cx="4463752" cy="3778250"/>
            <a:chOff x="1968" y="1536"/>
            <a:chExt cx="2880" cy="2611"/>
          </a:xfrm>
        </p:grpSpPr>
        <p:grpSp>
          <p:nvGrpSpPr>
            <p:cNvPr id="19463" name="Group 10"/>
            <p:cNvGrpSpPr>
              <a:grpSpLocks/>
            </p:cNvGrpSpPr>
            <p:nvPr/>
          </p:nvGrpSpPr>
          <p:grpSpPr bwMode="auto">
            <a:xfrm>
              <a:off x="1968" y="1536"/>
              <a:ext cx="2880" cy="2611"/>
              <a:chOff x="1968" y="1556"/>
              <a:chExt cx="2880" cy="2611"/>
            </a:xfrm>
          </p:grpSpPr>
          <p:pic>
            <p:nvPicPr>
              <p:cNvPr id="19468" name="Picture 7"/>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968" y="1556"/>
                <a:ext cx="2880" cy="22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9469" name="Text Box 8"/>
              <p:cNvSpPr txBox="1">
                <a:spLocks noChangeArrowheads="1"/>
              </p:cNvSpPr>
              <p:nvPr/>
            </p:nvSpPr>
            <p:spPr bwMode="auto">
              <a:xfrm>
                <a:off x="2630" y="3936"/>
                <a:ext cx="2026"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r>
                  <a:rPr lang="zh-CN" altLang="en-US" sz="1800" b="1"/>
                  <a:t>图 </a:t>
                </a:r>
                <a:r>
                  <a:rPr lang="en-US" altLang="zh-CN" sz="1800" b="1"/>
                  <a:t>3.33 </a:t>
                </a:r>
                <a:r>
                  <a:rPr lang="zh-CN" altLang="en-US" sz="1800" b="1"/>
                  <a:t>作业题</a:t>
                </a:r>
                <a:r>
                  <a:rPr lang="en-US" altLang="zh-CN" sz="1800" b="1"/>
                  <a:t>11</a:t>
                </a:r>
                <a:r>
                  <a:rPr lang="zh-CN" altLang="en-US" sz="1800" b="1"/>
                  <a:t>图</a:t>
                </a:r>
              </a:p>
            </p:txBody>
          </p:sp>
        </p:grpSp>
        <p:sp>
          <p:nvSpPr>
            <p:cNvPr id="19464" name="Text Box 11"/>
            <p:cNvSpPr txBox="1">
              <a:spLocks noChangeArrowheads="1"/>
            </p:cNvSpPr>
            <p:nvPr/>
          </p:nvSpPr>
          <p:spPr bwMode="auto">
            <a:xfrm rot="-5400000">
              <a:off x="2684" y="3268"/>
              <a:ext cx="912" cy="231"/>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algn="r" eaLnBrk="1" hangingPunct="1"/>
              <a:r>
                <a:rPr lang="en-US" altLang="zh-CN" sz="1800" b="1">
                  <a:solidFill>
                    <a:srgbClr val="CC00FF"/>
                  </a:solidFill>
                  <a:cs typeface="Arial" charset="0"/>
                </a:rPr>
                <a:t>¢90H7/m6</a:t>
              </a:r>
            </a:p>
          </p:txBody>
        </p:sp>
        <p:sp>
          <p:nvSpPr>
            <p:cNvPr id="19465" name="Text Box 12"/>
            <p:cNvSpPr txBox="1">
              <a:spLocks noChangeArrowheads="1"/>
            </p:cNvSpPr>
            <p:nvPr/>
          </p:nvSpPr>
          <p:spPr bwMode="auto">
            <a:xfrm>
              <a:off x="3120" y="2505"/>
              <a:ext cx="144" cy="231"/>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endParaRPr lang="zh-CN" altLang="zh-CN" sz="1800"/>
            </a:p>
          </p:txBody>
        </p:sp>
        <p:sp>
          <p:nvSpPr>
            <p:cNvPr id="19466" name="Text Box 13"/>
            <p:cNvSpPr txBox="1">
              <a:spLocks noChangeArrowheads="1"/>
            </p:cNvSpPr>
            <p:nvPr/>
          </p:nvSpPr>
          <p:spPr bwMode="auto">
            <a:xfrm rot="-5400000">
              <a:off x="4133" y="2548"/>
              <a:ext cx="912" cy="231"/>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algn="r" eaLnBrk="1" hangingPunct="1"/>
              <a:r>
                <a:rPr lang="en-US" altLang="zh-CN" sz="1800" b="1">
                  <a:solidFill>
                    <a:srgbClr val="CC00FF"/>
                  </a:solidFill>
                  <a:cs typeface="Arial" charset="0"/>
                </a:rPr>
                <a:t>¢90H7/s6</a:t>
              </a:r>
            </a:p>
          </p:txBody>
        </p:sp>
        <p:sp>
          <p:nvSpPr>
            <p:cNvPr id="19467" name="Line 14"/>
            <p:cNvSpPr>
              <a:spLocks noChangeShapeType="1"/>
            </p:cNvSpPr>
            <p:nvPr/>
          </p:nvSpPr>
          <p:spPr bwMode="auto">
            <a:xfrm>
              <a:off x="3264" y="2880"/>
              <a:ext cx="0" cy="816"/>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29700"/>
                                        </p:tgtEl>
                                        <p:attrNameLst>
                                          <p:attrName>style.visibility</p:attrName>
                                        </p:attrNameLst>
                                      </p:cBhvr>
                                      <p:to>
                                        <p:strVal val="visible"/>
                                      </p:to>
                                    </p:set>
                                    <p:animEffect transition="in" filter="blinds(horizontal)">
                                      <p:cBhvr>
                                        <p:cTn id="7" dur="500"/>
                                        <p:tgtEl>
                                          <p:spTgt spid="29700"/>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29702"/>
                                        </p:tgtEl>
                                        <p:attrNameLst>
                                          <p:attrName>style.visibility</p:attrName>
                                        </p:attrNameLst>
                                      </p:cBhvr>
                                      <p:to>
                                        <p:strVal val="visible"/>
                                      </p:to>
                                    </p:set>
                                    <p:animEffect transition="in" filter="wipe(left)">
                                      <p:cBhvr>
                                        <p:cTn id="12" dur="3000"/>
                                        <p:tgtEl>
                                          <p:spTgt spid="29702"/>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29705"/>
                                        </p:tgtEl>
                                        <p:attrNameLst>
                                          <p:attrName>style.visibility</p:attrName>
                                        </p:attrNameLst>
                                      </p:cBhvr>
                                      <p:to>
                                        <p:strVal val="visible"/>
                                      </p:to>
                                    </p:set>
                                    <p:animEffect transition="in" filter="wipe(left)">
                                      <p:cBhvr>
                                        <p:cTn id="17" dur="3000"/>
                                        <p:tgtEl>
                                          <p:spTgt spid="29705"/>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 presetClass="entr" presetSubtype="4" fill="hold" nodeType="clickEffect">
                                  <p:stCondLst>
                                    <p:cond delay="0"/>
                                  </p:stCondLst>
                                  <p:childTnLst>
                                    <p:set>
                                      <p:cBhvr>
                                        <p:cTn id="21" dur="1" fill="hold">
                                          <p:stCondLst>
                                            <p:cond delay="0"/>
                                          </p:stCondLst>
                                        </p:cTn>
                                        <p:tgtEl>
                                          <p:spTgt spid="29711"/>
                                        </p:tgtEl>
                                        <p:attrNameLst>
                                          <p:attrName>style.visibility</p:attrName>
                                        </p:attrNameLst>
                                      </p:cBhvr>
                                      <p:to>
                                        <p:strVal val="visible"/>
                                      </p:to>
                                    </p:set>
                                    <p:anim calcmode="lin" valueType="num">
                                      <p:cBhvr additive="base">
                                        <p:cTn id="22" dur="500" fill="hold"/>
                                        <p:tgtEl>
                                          <p:spTgt spid="29711"/>
                                        </p:tgtEl>
                                        <p:attrNameLst>
                                          <p:attrName>ppt_x</p:attrName>
                                        </p:attrNameLst>
                                      </p:cBhvr>
                                      <p:tavLst>
                                        <p:tav tm="0">
                                          <p:val>
                                            <p:strVal val="#ppt_x"/>
                                          </p:val>
                                        </p:tav>
                                        <p:tav tm="100000">
                                          <p:val>
                                            <p:strVal val="#ppt_x"/>
                                          </p:val>
                                        </p:tav>
                                      </p:tavLst>
                                    </p:anim>
                                    <p:anim calcmode="lin" valueType="num">
                                      <p:cBhvr additive="base">
                                        <p:cTn id="23" dur="500" fill="hold"/>
                                        <p:tgtEl>
                                          <p:spTgt spid="297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700" grpId="0"/>
      <p:bldP spid="29702" grpId="0"/>
      <p:bldP spid="2970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灯片编号占位符 4"/>
          <p:cNvSpPr>
            <a:spLocks noGrp="1"/>
          </p:cNvSpPr>
          <p:nvPr>
            <p:ph type="sldNum" sz="quarter" idx="12"/>
          </p:nvPr>
        </p:nvSpPr>
        <p:spPr>
          <a:noFill/>
        </p:spPr>
        <p:txBody>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fld id="{B397A9DF-E0FF-4E00-8911-507B0F8B9610}" type="slidenum">
              <a:rPr lang="en-US" altLang="zh-CN" sz="1400" smtClean="0"/>
              <a:pPr eaLnBrk="1" hangingPunct="1"/>
              <a:t>19</a:t>
            </a:fld>
            <a:endParaRPr lang="en-US" altLang="zh-CN" sz="1400" smtClean="0"/>
          </a:p>
        </p:txBody>
      </p:sp>
      <p:grpSp>
        <p:nvGrpSpPr>
          <p:cNvPr id="30770" name="Group 50"/>
          <p:cNvGrpSpPr>
            <a:grpSpLocks/>
          </p:cNvGrpSpPr>
          <p:nvPr/>
        </p:nvGrpSpPr>
        <p:grpSpPr bwMode="auto">
          <a:xfrm>
            <a:off x="655389" y="584448"/>
            <a:ext cx="6645275" cy="457200"/>
            <a:chOff x="326" y="96"/>
            <a:chExt cx="4186" cy="288"/>
          </a:xfrm>
        </p:grpSpPr>
        <p:sp>
          <p:nvSpPr>
            <p:cNvPr id="20514" name="Text Box 4"/>
            <p:cNvSpPr txBox="1">
              <a:spLocks noChangeArrowheads="1"/>
            </p:cNvSpPr>
            <p:nvPr/>
          </p:nvSpPr>
          <p:spPr bwMode="auto">
            <a:xfrm>
              <a:off x="326" y="96"/>
              <a:ext cx="4186"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r>
                <a:rPr lang="en-US" altLang="zh-CN" sz="2400" b="1"/>
                <a:t>12. </a:t>
              </a:r>
              <a:r>
                <a:rPr lang="zh-CN" altLang="en-US" sz="2400" b="1"/>
                <a:t>被检验零件轴尺寸为</a:t>
              </a:r>
              <a:r>
                <a:rPr lang="en-US" altLang="zh-CN" sz="2400" b="1">
                  <a:cs typeface="Arial" charset="0"/>
                </a:rPr>
                <a:t>¢60f9        </a:t>
              </a:r>
              <a:r>
                <a:rPr lang="zh-CN" altLang="en-US" sz="2400" b="1">
                  <a:cs typeface="Arial" charset="0"/>
                </a:rPr>
                <a:t>。</a:t>
              </a:r>
            </a:p>
          </p:txBody>
        </p:sp>
        <p:sp>
          <p:nvSpPr>
            <p:cNvPr id="20515" name="Oval 5"/>
            <p:cNvSpPr>
              <a:spLocks noChangeArrowheads="1"/>
            </p:cNvSpPr>
            <p:nvPr/>
          </p:nvSpPr>
          <p:spPr bwMode="auto">
            <a:xfrm>
              <a:off x="2976" y="119"/>
              <a:ext cx="240" cy="240"/>
            </a:xfrm>
            <a:prstGeom prst="ellipse">
              <a:avLst/>
            </a:prstGeom>
            <a:solidFill>
              <a:schemeClr val="bg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zh-CN" sz="1800" b="1"/>
                <a:t>E</a:t>
              </a:r>
            </a:p>
          </p:txBody>
        </p:sp>
      </p:grpSp>
      <p:sp>
        <p:nvSpPr>
          <p:cNvPr id="30727" name="Text Box 7"/>
          <p:cNvSpPr txBox="1">
            <a:spLocks noChangeArrowheads="1"/>
          </p:cNvSpPr>
          <p:nvPr/>
        </p:nvSpPr>
        <p:spPr bwMode="auto">
          <a:xfrm>
            <a:off x="747464" y="1041648"/>
            <a:ext cx="8001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r>
              <a:rPr lang="zh-CN" altLang="en-US" sz="2400" b="1"/>
              <a:t>试确定验收极限，并选择适当的计量器具。</a:t>
            </a:r>
          </a:p>
        </p:txBody>
      </p:sp>
      <p:sp>
        <p:nvSpPr>
          <p:cNvPr id="30728" name="Rectangle 8"/>
          <p:cNvSpPr>
            <a:spLocks noChangeArrowheads="1"/>
          </p:cNvSpPr>
          <p:nvPr/>
        </p:nvSpPr>
        <p:spPr bwMode="auto">
          <a:xfrm>
            <a:off x="671264" y="1503611"/>
            <a:ext cx="3886200" cy="6048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20000"/>
              </a:lnSpc>
            </a:pPr>
            <a:r>
              <a:rPr kumimoji="1" lang="zh-CN" altLang="en-US" sz="2800" b="1" dirty="0">
                <a:solidFill>
                  <a:srgbClr val="CC00FF"/>
                </a:solidFill>
                <a:latin typeface="Times New Roman" pitchFamily="18" charset="0"/>
              </a:rPr>
              <a:t>答  案  </a:t>
            </a:r>
            <a:r>
              <a:rPr kumimoji="1" lang="zh-CN" altLang="en-US" sz="2800" b="1" dirty="0">
                <a:latin typeface="Times New Roman" pitchFamily="18" charset="0"/>
                <a:sym typeface="Wingdings" pitchFamily="2" charset="2"/>
              </a:rPr>
              <a:t>：参考例</a:t>
            </a:r>
            <a:r>
              <a:rPr kumimoji="1" lang="en-US" altLang="zh-CN" sz="2800" b="1" dirty="0">
                <a:latin typeface="Times New Roman" pitchFamily="18" charset="0"/>
                <a:sym typeface="Wingdings" pitchFamily="2" charset="2"/>
              </a:rPr>
              <a:t>3.14</a:t>
            </a:r>
            <a:r>
              <a:rPr kumimoji="1" lang="zh-CN" altLang="en-US" sz="2800" b="1" dirty="0">
                <a:latin typeface="Times New Roman" pitchFamily="18" charset="0"/>
                <a:sym typeface="Wingdings" pitchFamily="2" charset="2"/>
              </a:rPr>
              <a:t>得 </a:t>
            </a:r>
            <a:endParaRPr kumimoji="1" lang="zh-CN" altLang="en-US" sz="2400" b="1" dirty="0">
              <a:latin typeface="Times New Roman" pitchFamily="18" charset="0"/>
              <a:sym typeface="Wingdings" pitchFamily="2" charset="2"/>
            </a:endParaRPr>
          </a:p>
        </p:txBody>
      </p:sp>
      <p:sp>
        <p:nvSpPr>
          <p:cNvPr id="30760" name="Text Box 40"/>
          <p:cNvSpPr txBox="1">
            <a:spLocks noChangeArrowheads="1"/>
          </p:cNvSpPr>
          <p:nvPr/>
        </p:nvSpPr>
        <p:spPr bwMode="auto">
          <a:xfrm>
            <a:off x="518864" y="2108448"/>
            <a:ext cx="4229100" cy="14219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lnSpc>
                <a:spcPct val="120000"/>
              </a:lnSpc>
            </a:pPr>
            <a:r>
              <a:rPr lang="zh-CN" altLang="en-US" sz="2400" b="1" dirty="0"/>
              <a:t>（</a:t>
            </a:r>
            <a:r>
              <a:rPr lang="en-US" altLang="zh-CN" sz="2400" b="1" dirty="0"/>
              <a:t>1</a:t>
            </a:r>
            <a:r>
              <a:rPr lang="zh-CN" altLang="en-US" sz="2400" b="1" dirty="0"/>
              <a:t>） 上验收极限</a:t>
            </a:r>
            <a:r>
              <a:rPr lang="en-US" altLang="zh-CN" sz="2400" b="1" dirty="0"/>
              <a:t>=</a:t>
            </a:r>
            <a:r>
              <a:rPr lang="en-US" altLang="zh-CN" sz="2400" b="1" dirty="0">
                <a:cs typeface="Arial" charset="0"/>
              </a:rPr>
              <a:t>¢59.9626</a:t>
            </a:r>
            <a:r>
              <a:rPr lang="zh-CN" altLang="en-US" sz="2400" b="1" dirty="0">
                <a:cs typeface="Arial" charset="0"/>
              </a:rPr>
              <a:t>，</a:t>
            </a:r>
          </a:p>
          <a:p>
            <a:pPr eaLnBrk="1" hangingPunct="1">
              <a:lnSpc>
                <a:spcPct val="120000"/>
              </a:lnSpc>
            </a:pPr>
            <a:r>
              <a:rPr lang="zh-CN" altLang="en-US" sz="2400" b="1" dirty="0">
                <a:cs typeface="Arial" charset="0"/>
              </a:rPr>
              <a:t>          下验收极限</a:t>
            </a:r>
            <a:r>
              <a:rPr lang="en-US" altLang="zh-CN" sz="2400" b="1" dirty="0"/>
              <a:t>=¢59.9034</a:t>
            </a:r>
          </a:p>
          <a:p>
            <a:pPr eaLnBrk="1" hangingPunct="1">
              <a:lnSpc>
                <a:spcPct val="120000"/>
              </a:lnSpc>
            </a:pPr>
            <a:r>
              <a:rPr lang="en-US" altLang="zh-CN" sz="2400" b="1" dirty="0"/>
              <a:t>            </a:t>
            </a:r>
            <a:r>
              <a:rPr lang="zh-CN" altLang="en-US" sz="2400" b="1" dirty="0"/>
              <a:t>（见右图）。</a:t>
            </a:r>
          </a:p>
        </p:txBody>
      </p:sp>
      <p:grpSp>
        <p:nvGrpSpPr>
          <p:cNvPr id="30764" name="Group 44"/>
          <p:cNvGrpSpPr>
            <a:grpSpLocks/>
          </p:cNvGrpSpPr>
          <p:nvPr/>
        </p:nvGrpSpPr>
        <p:grpSpPr bwMode="auto">
          <a:xfrm>
            <a:off x="5249924" y="1700808"/>
            <a:ext cx="2895600" cy="2698750"/>
            <a:chOff x="3504" y="720"/>
            <a:chExt cx="1824" cy="1700"/>
          </a:xfrm>
        </p:grpSpPr>
        <p:grpSp>
          <p:nvGrpSpPr>
            <p:cNvPr id="20489" name="Group 39"/>
            <p:cNvGrpSpPr>
              <a:grpSpLocks/>
            </p:cNvGrpSpPr>
            <p:nvPr/>
          </p:nvGrpSpPr>
          <p:grpSpPr bwMode="auto">
            <a:xfrm>
              <a:off x="3504" y="720"/>
              <a:ext cx="1824" cy="1700"/>
              <a:chOff x="3264" y="1430"/>
              <a:chExt cx="1824" cy="1700"/>
            </a:xfrm>
          </p:grpSpPr>
          <p:sp>
            <p:nvSpPr>
              <p:cNvPr id="20492" name="Line 10"/>
              <p:cNvSpPr>
                <a:spLocks noChangeShapeType="1"/>
              </p:cNvSpPr>
              <p:nvPr/>
            </p:nvSpPr>
            <p:spPr bwMode="auto">
              <a:xfrm flipV="1">
                <a:off x="3451" y="1536"/>
                <a:ext cx="1301" cy="4"/>
              </a:xfrm>
              <a:prstGeom prst="line">
                <a:avLst/>
              </a:prstGeom>
              <a:noFill/>
              <a:ln w="1905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p>
                <a:endParaRPr lang="zh-CN" altLang="en-US"/>
              </a:p>
            </p:txBody>
          </p:sp>
          <p:sp>
            <p:nvSpPr>
              <p:cNvPr id="20493" name="Line 11"/>
              <p:cNvSpPr>
                <a:spLocks noChangeShapeType="1"/>
              </p:cNvSpPr>
              <p:nvPr/>
            </p:nvSpPr>
            <p:spPr bwMode="auto">
              <a:xfrm flipH="1">
                <a:off x="3552" y="1536"/>
                <a:ext cx="20" cy="1056"/>
              </a:xfrm>
              <a:prstGeom prst="line">
                <a:avLst/>
              </a:prstGeom>
              <a:noFill/>
              <a:ln w="19050">
                <a:solidFill>
                  <a:srgbClr val="000000"/>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p>
                <a:endParaRPr lang="zh-CN" altLang="en-US"/>
              </a:p>
            </p:txBody>
          </p:sp>
          <p:sp>
            <p:nvSpPr>
              <p:cNvPr id="20494" name="WordArt 12"/>
              <p:cNvSpPr>
                <a:spLocks noChangeArrowheads="1" noChangeShapeType="1" noTextEdit="1"/>
              </p:cNvSpPr>
              <p:nvPr/>
            </p:nvSpPr>
            <p:spPr bwMode="auto">
              <a:xfrm>
                <a:off x="3349" y="1430"/>
                <a:ext cx="68" cy="221"/>
              </a:xfrm>
              <a:prstGeom prst="rect">
                <a:avLst/>
              </a:prstGeom>
            </p:spPr>
            <p:txBody>
              <a:bodyPr wrap="none" fromWordArt="1">
                <a:prstTxWarp prst="textPlain">
                  <a:avLst>
                    <a:gd name="adj" fmla="val 50000"/>
                  </a:avLst>
                </a:prstTxWarp>
              </a:bodyPr>
              <a:lstStyle/>
              <a:p>
                <a:pPr algn="ctr"/>
                <a:r>
                  <a:rPr lang="en-US" altLang="zh-CN" sz="3600" kern="10">
                    <a:ln w="9525">
                      <a:solidFill>
                        <a:srgbClr val="000000"/>
                      </a:solidFill>
                      <a:round/>
                      <a:headEnd/>
                      <a:tailEnd/>
                    </a:ln>
                    <a:solidFill>
                      <a:srgbClr val="000000"/>
                    </a:solidFill>
                    <a:latin typeface="宋体"/>
                    <a:ea typeface="宋体"/>
                  </a:rPr>
                  <a:t>+</a:t>
                </a:r>
              </a:p>
              <a:p>
                <a:pPr algn="ctr"/>
                <a:r>
                  <a:rPr lang="en-US" altLang="zh-CN" sz="3600" kern="10">
                    <a:ln w="9525">
                      <a:solidFill>
                        <a:srgbClr val="000000"/>
                      </a:solidFill>
                      <a:round/>
                      <a:headEnd/>
                      <a:tailEnd/>
                    </a:ln>
                    <a:solidFill>
                      <a:srgbClr val="000000"/>
                    </a:solidFill>
                    <a:latin typeface="宋体"/>
                    <a:ea typeface="宋体"/>
                  </a:rPr>
                  <a:t>0</a:t>
                </a:r>
              </a:p>
              <a:p>
                <a:pPr algn="ctr"/>
                <a:r>
                  <a:rPr lang="en-US" altLang="zh-CN" sz="3600" kern="10">
                    <a:ln w="9525">
                      <a:solidFill>
                        <a:srgbClr val="000000"/>
                      </a:solidFill>
                      <a:round/>
                      <a:headEnd/>
                      <a:tailEnd/>
                    </a:ln>
                    <a:solidFill>
                      <a:srgbClr val="000000"/>
                    </a:solidFill>
                    <a:latin typeface="宋体"/>
                    <a:ea typeface="宋体"/>
                  </a:rPr>
                  <a:t>-</a:t>
                </a:r>
                <a:endParaRPr lang="zh-CN" altLang="en-US" sz="3600" kern="10">
                  <a:ln w="9525">
                    <a:solidFill>
                      <a:srgbClr val="000000"/>
                    </a:solidFill>
                    <a:round/>
                    <a:headEnd/>
                    <a:tailEnd/>
                  </a:ln>
                  <a:solidFill>
                    <a:srgbClr val="000000"/>
                  </a:solidFill>
                  <a:latin typeface="宋体"/>
                  <a:ea typeface="宋体"/>
                </a:endParaRPr>
              </a:p>
            </p:txBody>
          </p:sp>
          <p:grpSp>
            <p:nvGrpSpPr>
              <p:cNvPr id="20495" name="Group 13"/>
              <p:cNvGrpSpPr>
                <a:grpSpLocks/>
              </p:cNvGrpSpPr>
              <p:nvPr/>
            </p:nvGrpSpPr>
            <p:grpSpPr bwMode="auto">
              <a:xfrm>
                <a:off x="3792" y="1728"/>
                <a:ext cx="439" cy="768"/>
                <a:chOff x="2959" y="11608"/>
                <a:chExt cx="840" cy="713"/>
              </a:xfrm>
            </p:grpSpPr>
            <p:sp>
              <p:nvSpPr>
                <p:cNvPr id="20512" name="Rectangle 14"/>
                <p:cNvSpPr>
                  <a:spLocks noChangeArrowheads="1"/>
                </p:cNvSpPr>
                <p:nvPr/>
              </p:nvSpPr>
              <p:spPr bwMode="auto">
                <a:xfrm>
                  <a:off x="2959" y="11608"/>
                  <a:ext cx="840" cy="713"/>
                </a:xfrm>
                <a:prstGeom prst="rect">
                  <a:avLst/>
                </a:prstGeom>
                <a:solidFill>
                  <a:srgbClr val="FFFFFF"/>
                </a:solidFill>
                <a:ln w="1905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p>
                  <a:endParaRPr lang="zh-CN" altLang="en-US"/>
                </a:p>
              </p:txBody>
            </p:sp>
            <p:sp>
              <p:nvSpPr>
                <p:cNvPr id="20513" name="Text Box 15"/>
                <p:cNvSpPr txBox="1">
                  <a:spLocks noChangeArrowheads="1"/>
                </p:cNvSpPr>
                <p:nvPr/>
              </p:nvSpPr>
              <p:spPr bwMode="auto">
                <a:xfrm>
                  <a:off x="3155" y="11674"/>
                  <a:ext cx="448" cy="496"/>
                </a:xfrm>
                <a:prstGeom prst="rect">
                  <a:avLst/>
                </a:prstGeom>
                <a:solidFill>
                  <a:srgbClr val="FFFF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lvl1pPr defTabSz="1179513" eaLnBrk="0" hangingPunct="0">
                    <a:defRPr sz="3200">
                      <a:solidFill>
                        <a:schemeClr val="tx1"/>
                      </a:solidFill>
                      <a:latin typeface="Arial" charset="0"/>
                      <a:ea typeface="宋体" pitchFamily="2" charset="-122"/>
                    </a:defRPr>
                  </a:lvl1pPr>
                  <a:lvl2pPr marL="742950" indent="-285750" defTabSz="1179513" eaLnBrk="0" hangingPunct="0">
                    <a:defRPr sz="3200">
                      <a:solidFill>
                        <a:schemeClr val="tx1"/>
                      </a:solidFill>
                      <a:latin typeface="Arial" charset="0"/>
                      <a:ea typeface="宋体" pitchFamily="2" charset="-122"/>
                    </a:defRPr>
                  </a:lvl2pPr>
                  <a:lvl3pPr marL="1143000" indent="-228600" defTabSz="1179513" eaLnBrk="0" hangingPunct="0">
                    <a:defRPr sz="3200">
                      <a:solidFill>
                        <a:schemeClr val="tx1"/>
                      </a:solidFill>
                      <a:latin typeface="Arial" charset="0"/>
                      <a:ea typeface="宋体" pitchFamily="2" charset="-122"/>
                    </a:defRPr>
                  </a:lvl3pPr>
                  <a:lvl4pPr marL="1600200" indent="-228600" defTabSz="1179513" eaLnBrk="0" hangingPunct="0">
                    <a:defRPr sz="3200">
                      <a:solidFill>
                        <a:schemeClr val="tx1"/>
                      </a:solidFill>
                      <a:latin typeface="Arial" charset="0"/>
                      <a:ea typeface="宋体" pitchFamily="2" charset="-122"/>
                    </a:defRPr>
                  </a:lvl4pPr>
                  <a:lvl5pPr marL="2057400" indent="-228600" defTabSz="1179513" eaLnBrk="0" hangingPunct="0">
                    <a:defRPr sz="3200">
                      <a:solidFill>
                        <a:schemeClr val="tx1"/>
                      </a:solidFill>
                      <a:latin typeface="Arial" charset="0"/>
                      <a:ea typeface="宋体" pitchFamily="2" charset="-122"/>
                    </a:defRPr>
                  </a:lvl5pPr>
                  <a:lvl6pPr marL="2514600" indent="-228600" defTabSz="1179513" eaLnBrk="0" fontAlgn="base" hangingPunct="0">
                    <a:spcBef>
                      <a:spcPct val="0"/>
                    </a:spcBef>
                    <a:spcAft>
                      <a:spcPct val="0"/>
                    </a:spcAft>
                    <a:defRPr sz="3200">
                      <a:solidFill>
                        <a:schemeClr val="tx1"/>
                      </a:solidFill>
                      <a:latin typeface="Arial" charset="0"/>
                      <a:ea typeface="宋体" pitchFamily="2" charset="-122"/>
                    </a:defRPr>
                  </a:lvl6pPr>
                  <a:lvl7pPr marL="2971800" indent="-228600" defTabSz="1179513" eaLnBrk="0" fontAlgn="base" hangingPunct="0">
                    <a:spcBef>
                      <a:spcPct val="0"/>
                    </a:spcBef>
                    <a:spcAft>
                      <a:spcPct val="0"/>
                    </a:spcAft>
                    <a:defRPr sz="3200">
                      <a:solidFill>
                        <a:schemeClr val="tx1"/>
                      </a:solidFill>
                      <a:latin typeface="Arial" charset="0"/>
                      <a:ea typeface="宋体" pitchFamily="2" charset="-122"/>
                    </a:defRPr>
                  </a:lvl7pPr>
                  <a:lvl8pPr marL="3429000" indent="-228600" defTabSz="1179513" eaLnBrk="0" fontAlgn="base" hangingPunct="0">
                    <a:spcBef>
                      <a:spcPct val="0"/>
                    </a:spcBef>
                    <a:spcAft>
                      <a:spcPct val="0"/>
                    </a:spcAft>
                    <a:defRPr sz="3200">
                      <a:solidFill>
                        <a:schemeClr val="tx1"/>
                      </a:solidFill>
                      <a:latin typeface="Arial" charset="0"/>
                      <a:ea typeface="宋体" pitchFamily="2" charset="-122"/>
                    </a:defRPr>
                  </a:lvl8pPr>
                  <a:lvl9pPr marL="3886200" indent="-228600" defTabSz="1179513" eaLnBrk="0" fontAlgn="base" hangingPunct="0">
                    <a:spcBef>
                      <a:spcPct val="0"/>
                    </a:spcBef>
                    <a:spcAft>
                      <a:spcPct val="0"/>
                    </a:spcAft>
                    <a:defRPr sz="3200">
                      <a:solidFill>
                        <a:schemeClr val="tx1"/>
                      </a:solidFill>
                      <a:latin typeface="Arial" charset="0"/>
                      <a:ea typeface="宋体" pitchFamily="2" charset="-122"/>
                    </a:defRPr>
                  </a:lvl9pPr>
                </a:lstStyle>
                <a:p>
                  <a:pPr algn="ctr"/>
                  <a:r>
                    <a:rPr lang="en-US" altLang="zh-CN" sz="2400" b="1">
                      <a:latin typeface="Times New Roman" pitchFamily="18" charset="0"/>
                    </a:rPr>
                    <a:t>f9</a:t>
                  </a:r>
                  <a:endParaRPr lang="en-US" altLang="zh-CN" sz="2400" b="1" baseline="-25000">
                    <a:latin typeface="Times New Roman" pitchFamily="18" charset="0"/>
                  </a:endParaRPr>
                </a:p>
              </p:txBody>
            </p:sp>
          </p:grpSp>
          <p:sp>
            <p:nvSpPr>
              <p:cNvPr id="20496" name="Text Box 17"/>
              <p:cNvSpPr txBox="1">
                <a:spLocks noChangeArrowheads="1"/>
              </p:cNvSpPr>
              <p:nvPr/>
            </p:nvSpPr>
            <p:spPr bwMode="auto">
              <a:xfrm>
                <a:off x="4032" y="1536"/>
                <a:ext cx="384" cy="15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lvl1pPr defTabSz="1179513" eaLnBrk="0" hangingPunct="0">
                  <a:defRPr sz="3200">
                    <a:solidFill>
                      <a:schemeClr val="tx1"/>
                    </a:solidFill>
                    <a:latin typeface="Arial" charset="0"/>
                    <a:ea typeface="宋体" pitchFamily="2" charset="-122"/>
                  </a:defRPr>
                </a:lvl1pPr>
                <a:lvl2pPr marL="742950" indent="-285750" defTabSz="1179513" eaLnBrk="0" hangingPunct="0">
                  <a:defRPr sz="3200">
                    <a:solidFill>
                      <a:schemeClr val="tx1"/>
                    </a:solidFill>
                    <a:latin typeface="Arial" charset="0"/>
                    <a:ea typeface="宋体" pitchFamily="2" charset="-122"/>
                  </a:defRPr>
                </a:lvl2pPr>
                <a:lvl3pPr marL="1143000" indent="-228600" defTabSz="1179513" eaLnBrk="0" hangingPunct="0">
                  <a:defRPr sz="3200">
                    <a:solidFill>
                      <a:schemeClr val="tx1"/>
                    </a:solidFill>
                    <a:latin typeface="Arial" charset="0"/>
                    <a:ea typeface="宋体" pitchFamily="2" charset="-122"/>
                  </a:defRPr>
                </a:lvl3pPr>
                <a:lvl4pPr marL="1600200" indent="-228600" defTabSz="1179513" eaLnBrk="0" hangingPunct="0">
                  <a:defRPr sz="3200">
                    <a:solidFill>
                      <a:schemeClr val="tx1"/>
                    </a:solidFill>
                    <a:latin typeface="Arial" charset="0"/>
                    <a:ea typeface="宋体" pitchFamily="2" charset="-122"/>
                  </a:defRPr>
                </a:lvl4pPr>
                <a:lvl5pPr marL="2057400" indent="-228600" defTabSz="1179513" eaLnBrk="0" hangingPunct="0">
                  <a:defRPr sz="3200">
                    <a:solidFill>
                      <a:schemeClr val="tx1"/>
                    </a:solidFill>
                    <a:latin typeface="Arial" charset="0"/>
                    <a:ea typeface="宋体" pitchFamily="2" charset="-122"/>
                  </a:defRPr>
                </a:lvl5pPr>
                <a:lvl6pPr marL="2514600" indent="-228600" defTabSz="1179513" eaLnBrk="0" fontAlgn="base" hangingPunct="0">
                  <a:spcBef>
                    <a:spcPct val="0"/>
                  </a:spcBef>
                  <a:spcAft>
                    <a:spcPct val="0"/>
                  </a:spcAft>
                  <a:defRPr sz="3200">
                    <a:solidFill>
                      <a:schemeClr val="tx1"/>
                    </a:solidFill>
                    <a:latin typeface="Arial" charset="0"/>
                    <a:ea typeface="宋体" pitchFamily="2" charset="-122"/>
                  </a:defRPr>
                </a:lvl6pPr>
                <a:lvl7pPr marL="2971800" indent="-228600" defTabSz="1179513" eaLnBrk="0" fontAlgn="base" hangingPunct="0">
                  <a:spcBef>
                    <a:spcPct val="0"/>
                  </a:spcBef>
                  <a:spcAft>
                    <a:spcPct val="0"/>
                  </a:spcAft>
                  <a:defRPr sz="3200">
                    <a:solidFill>
                      <a:schemeClr val="tx1"/>
                    </a:solidFill>
                    <a:latin typeface="Arial" charset="0"/>
                    <a:ea typeface="宋体" pitchFamily="2" charset="-122"/>
                  </a:defRPr>
                </a:lvl7pPr>
                <a:lvl8pPr marL="3429000" indent="-228600" defTabSz="1179513" eaLnBrk="0" fontAlgn="base" hangingPunct="0">
                  <a:spcBef>
                    <a:spcPct val="0"/>
                  </a:spcBef>
                  <a:spcAft>
                    <a:spcPct val="0"/>
                  </a:spcAft>
                  <a:defRPr sz="3200">
                    <a:solidFill>
                      <a:schemeClr val="tx1"/>
                    </a:solidFill>
                    <a:latin typeface="Arial" charset="0"/>
                    <a:ea typeface="宋体" pitchFamily="2" charset="-122"/>
                  </a:defRPr>
                </a:lvl8pPr>
                <a:lvl9pPr marL="3886200" indent="-228600" defTabSz="1179513" eaLnBrk="0" fontAlgn="base" hangingPunct="0">
                  <a:spcBef>
                    <a:spcPct val="0"/>
                  </a:spcBef>
                  <a:spcAft>
                    <a:spcPct val="0"/>
                  </a:spcAft>
                  <a:defRPr sz="3200">
                    <a:solidFill>
                      <a:schemeClr val="tx1"/>
                    </a:solidFill>
                    <a:latin typeface="Arial" charset="0"/>
                    <a:ea typeface="宋体" pitchFamily="2" charset="-122"/>
                  </a:defRPr>
                </a:lvl9pPr>
              </a:lstStyle>
              <a:p>
                <a:pPr algn="just"/>
                <a:r>
                  <a:rPr lang="en-US" altLang="zh-CN" sz="2000" b="1">
                    <a:latin typeface="Times New Roman" pitchFamily="18" charset="0"/>
                  </a:rPr>
                  <a:t>-30</a:t>
                </a:r>
              </a:p>
            </p:txBody>
          </p:sp>
          <p:sp>
            <p:nvSpPr>
              <p:cNvPr id="20497" name="Text Box 21"/>
              <p:cNvSpPr txBox="1">
                <a:spLocks noChangeArrowheads="1"/>
              </p:cNvSpPr>
              <p:nvPr/>
            </p:nvSpPr>
            <p:spPr bwMode="auto">
              <a:xfrm>
                <a:off x="3984" y="2496"/>
                <a:ext cx="384" cy="15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lvl1pPr defTabSz="1179513" eaLnBrk="0" hangingPunct="0">
                  <a:defRPr sz="3200">
                    <a:solidFill>
                      <a:schemeClr val="tx1"/>
                    </a:solidFill>
                    <a:latin typeface="Arial" charset="0"/>
                    <a:ea typeface="宋体" pitchFamily="2" charset="-122"/>
                  </a:defRPr>
                </a:lvl1pPr>
                <a:lvl2pPr marL="742950" indent="-285750" defTabSz="1179513" eaLnBrk="0" hangingPunct="0">
                  <a:defRPr sz="3200">
                    <a:solidFill>
                      <a:schemeClr val="tx1"/>
                    </a:solidFill>
                    <a:latin typeface="Arial" charset="0"/>
                    <a:ea typeface="宋体" pitchFamily="2" charset="-122"/>
                  </a:defRPr>
                </a:lvl2pPr>
                <a:lvl3pPr marL="1143000" indent="-228600" defTabSz="1179513" eaLnBrk="0" hangingPunct="0">
                  <a:defRPr sz="3200">
                    <a:solidFill>
                      <a:schemeClr val="tx1"/>
                    </a:solidFill>
                    <a:latin typeface="Arial" charset="0"/>
                    <a:ea typeface="宋体" pitchFamily="2" charset="-122"/>
                  </a:defRPr>
                </a:lvl3pPr>
                <a:lvl4pPr marL="1600200" indent="-228600" defTabSz="1179513" eaLnBrk="0" hangingPunct="0">
                  <a:defRPr sz="3200">
                    <a:solidFill>
                      <a:schemeClr val="tx1"/>
                    </a:solidFill>
                    <a:latin typeface="Arial" charset="0"/>
                    <a:ea typeface="宋体" pitchFamily="2" charset="-122"/>
                  </a:defRPr>
                </a:lvl4pPr>
                <a:lvl5pPr marL="2057400" indent="-228600" defTabSz="1179513" eaLnBrk="0" hangingPunct="0">
                  <a:defRPr sz="3200">
                    <a:solidFill>
                      <a:schemeClr val="tx1"/>
                    </a:solidFill>
                    <a:latin typeface="Arial" charset="0"/>
                    <a:ea typeface="宋体" pitchFamily="2" charset="-122"/>
                  </a:defRPr>
                </a:lvl5pPr>
                <a:lvl6pPr marL="2514600" indent="-228600" defTabSz="1179513" eaLnBrk="0" fontAlgn="base" hangingPunct="0">
                  <a:spcBef>
                    <a:spcPct val="0"/>
                  </a:spcBef>
                  <a:spcAft>
                    <a:spcPct val="0"/>
                  </a:spcAft>
                  <a:defRPr sz="3200">
                    <a:solidFill>
                      <a:schemeClr val="tx1"/>
                    </a:solidFill>
                    <a:latin typeface="Arial" charset="0"/>
                    <a:ea typeface="宋体" pitchFamily="2" charset="-122"/>
                  </a:defRPr>
                </a:lvl6pPr>
                <a:lvl7pPr marL="2971800" indent="-228600" defTabSz="1179513" eaLnBrk="0" fontAlgn="base" hangingPunct="0">
                  <a:spcBef>
                    <a:spcPct val="0"/>
                  </a:spcBef>
                  <a:spcAft>
                    <a:spcPct val="0"/>
                  </a:spcAft>
                  <a:defRPr sz="3200">
                    <a:solidFill>
                      <a:schemeClr val="tx1"/>
                    </a:solidFill>
                    <a:latin typeface="Arial" charset="0"/>
                    <a:ea typeface="宋体" pitchFamily="2" charset="-122"/>
                  </a:defRPr>
                </a:lvl7pPr>
                <a:lvl8pPr marL="3429000" indent="-228600" defTabSz="1179513" eaLnBrk="0" fontAlgn="base" hangingPunct="0">
                  <a:spcBef>
                    <a:spcPct val="0"/>
                  </a:spcBef>
                  <a:spcAft>
                    <a:spcPct val="0"/>
                  </a:spcAft>
                  <a:defRPr sz="3200">
                    <a:solidFill>
                      <a:schemeClr val="tx1"/>
                    </a:solidFill>
                    <a:latin typeface="Arial" charset="0"/>
                    <a:ea typeface="宋体" pitchFamily="2" charset="-122"/>
                  </a:defRPr>
                </a:lvl8pPr>
                <a:lvl9pPr marL="3886200" indent="-228600" defTabSz="1179513" eaLnBrk="0" fontAlgn="base" hangingPunct="0">
                  <a:spcBef>
                    <a:spcPct val="0"/>
                  </a:spcBef>
                  <a:spcAft>
                    <a:spcPct val="0"/>
                  </a:spcAft>
                  <a:defRPr sz="3200">
                    <a:solidFill>
                      <a:schemeClr val="tx1"/>
                    </a:solidFill>
                    <a:latin typeface="Arial" charset="0"/>
                    <a:ea typeface="宋体" pitchFamily="2" charset="-122"/>
                  </a:defRPr>
                </a:lvl9pPr>
              </a:lstStyle>
              <a:p>
                <a:pPr algn="just"/>
                <a:r>
                  <a:rPr lang="en-US" altLang="zh-CN" sz="2000" b="1">
                    <a:latin typeface="Times New Roman" pitchFamily="18" charset="0"/>
                  </a:rPr>
                  <a:t>-104</a:t>
                </a:r>
              </a:p>
            </p:txBody>
          </p:sp>
          <p:sp>
            <p:nvSpPr>
              <p:cNvPr id="20498" name="Text Box 22"/>
              <p:cNvSpPr txBox="1">
                <a:spLocks noChangeArrowheads="1"/>
              </p:cNvSpPr>
              <p:nvPr/>
            </p:nvSpPr>
            <p:spPr bwMode="auto">
              <a:xfrm>
                <a:off x="3408" y="2880"/>
                <a:ext cx="1296"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r>
                  <a:rPr lang="zh-CN" altLang="en-US" sz="1800" b="1"/>
                  <a:t>图 作业题</a:t>
                </a:r>
                <a:r>
                  <a:rPr lang="en-US" altLang="zh-CN" sz="1800" b="1"/>
                  <a:t>12</a:t>
                </a:r>
                <a:r>
                  <a:rPr kumimoji="1" lang="en-US" altLang="zh-CN" sz="1800"/>
                  <a:t> </a:t>
                </a:r>
              </a:p>
            </p:txBody>
          </p:sp>
          <p:sp>
            <p:nvSpPr>
              <p:cNvPr id="20499" name="Text Box 23"/>
              <p:cNvSpPr txBox="1">
                <a:spLocks noChangeArrowheads="1"/>
              </p:cNvSpPr>
              <p:nvPr/>
            </p:nvSpPr>
            <p:spPr bwMode="auto">
              <a:xfrm rot="-5400000">
                <a:off x="2947" y="1939"/>
                <a:ext cx="922"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r>
                  <a:rPr lang="en-US" altLang="zh-CN" sz="2400" b="1">
                    <a:cs typeface="Arial" charset="0"/>
                  </a:rPr>
                  <a:t>¢60mm</a:t>
                </a:r>
              </a:p>
            </p:txBody>
          </p:sp>
          <p:sp>
            <p:nvSpPr>
              <p:cNvPr id="20500" name="Line 24"/>
              <p:cNvSpPr>
                <a:spLocks noChangeShapeType="1"/>
              </p:cNvSpPr>
              <p:nvPr/>
            </p:nvSpPr>
            <p:spPr bwMode="auto">
              <a:xfrm>
                <a:off x="4176" y="1728"/>
                <a:ext cx="48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0501" name="Line 25"/>
              <p:cNvSpPr>
                <a:spLocks noChangeShapeType="1"/>
              </p:cNvSpPr>
              <p:nvPr/>
            </p:nvSpPr>
            <p:spPr bwMode="auto">
              <a:xfrm>
                <a:off x="4224" y="1872"/>
                <a:ext cx="864"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0502" name="Line 26"/>
              <p:cNvSpPr>
                <a:spLocks noChangeShapeType="1"/>
              </p:cNvSpPr>
              <p:nvPr/>
            </p:nvSpPr>
            <p:spPr bwMode="auto">
              <a:xfrm>
                <a:off x="4224" y="2304"/>
                <a:ext cx="576"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0503" name="Line 27"/>
              <p:cNvSpPr>
                <a:spLocks noChangeShapeType="1"/>
              </p:cNvSpPr>
              <p:nvPr/>
            </p:nvSpPr>
            <p:spPr bwMode="auto">
              <a:xfrm>
                <a:off x="4224" y="2496"/>
                <a:ext cx="336"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0504" name="Line 29"/>
              <p:cNvSpPr>
                <a:spLocks noChangeShapeType="1"/>
              </p:cNvSpPr>
              <p:nvPr/>
            </p:nvSpPr>
            <p:spPr bwMode="auto">
              <a:xfrm>
                <a:off x="4512" y="1440"/>
                <a:ext cx="0" cy="288"/>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0505" name="Line 30"/>
              <p:cNvSpPr>
                <a:spLocks noChangeShapeType="1"/>
              </p:cNvSpPr>
              <p:nvPr/>
            </p:nvSpPr>
            <p:spPr bwMode="auto">
              <a:xfrm flipV="1">
                <a:off x="4512" y="1872"/>
                <a:ext cx="0" cy="24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0506" name="Line 31"/>
              <p:cNvSpPr>
                <a:spLocks noChangeShapeType="1"/>
              </p:cNvSpPr>
              <p:nvPr/>
            </p:nvSpPr>
            <p:spPr bwMode="auto">
              <a:xfrm>
                <a:off x="4464" y="2160"/>
                <a:ext cx="0" cy="144"/>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0507" name="Line 32"/>
              <p:cNvSpPr>
                <a:spLocks noChangeShapeType="1"/>
              </p:cNvSpPr>
              <p:nvPr/>
            </p:nvSpPr>
            <p:spPr bwMode="auto">
              <a:xfrm flipV="1">
                <a:off x="4464" y="2496"/>
                <a:ext cx="0" cy="24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0508" name="Line 33"/>
              <p:cNvSpPr>
                <a:spLocks noChangeShapeType="1"/>
              </p:cNvSpPr>
              <p:nvPr/>
            </p:nvSpPr>
            <p:spPr bwMode="auto">
              <a:xfrm>
                <a:off x="4992" y="1872"/>
                <a:ext cx="0" cy="816"/>
              </a:xfrm>
              <a:prstGeom prst="line">
                <a:avLst/>
              </a:prstGeom>
              <a:noFill/>
              <a:ln w="9525">
                <a:solidFill>
                  <a:schemeClr val="tx1"/>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0509" name="Line 34"/>
              <p:cNvSpPr>
                <a:spLocks noChangeShapeType="1"/>
              </p:cNvSpPr>
              <p:nvPr/>
            </p:nvSpPr>
            <p:spPr bwMode="auto">
              <a:xfrm>
                <a:off x="4752" y="2304"/>
                <a:ext cx="0" cy="768"/>
              </a:xfrm>
              <a:prstGeom prst="line">
                <a:avLst/>
              </a:prstGeom>
              <a:noFill/>
              <a:ln w="9525">
                <a:solidFill>
                  <a:schemeClr val="tx1"/>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0510" name="Text Box 37"/>
              <p:cNvSpPr txBox="1">
                <a:spLocks noChangeArrowheads="1"/>
              </p:cNvSpPr>
              <p:nvPr/>
            </p:nvSpPr>
            <p:spPr bwMode="auto">
              <a:xfrm rot="-5400000">
                <a:off x="4311" y="2121"/>
                <a:ext cx="1114"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r>
                  <a:rPr lang="zh-CN" altLang="en-US" sz="1800" b="1"/>
                  <a:t>上验收极限</a:t>
                </a:r>
              </a:p>
            </p:txBody>
          </p:sp>
          <p:sp>
            <p:nvSpPr>
              <p:cNvPr id="20511" name="Text Box 38"/>
              <p:cNvSpPr txBox="1">
                <a:spLocks noChangeArrowheads="1"/>
              </p:cNvSpPr>
              <p:nvPr/>
            </p:nvSpPr>
            <p:spPr bwMode="auto">
              <a:xfrm rot="-5400000">
                <a:off x="4080" y="2457"/>
                <a:ext cx="1114"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r>
                  <a:rPr lang="zh-CN" altLang="en-US" sz="1800" b="1"/>
                  <a:t>下验收极限</a:t>
                </a:r>
              </a:p>
            </p:txBody>
          </p:sp>
        </p:grpSp>
        <p:sp>
          <p:nvSpPr>
            <p:cNvPr id="20490" name="Text Box 42"/>
            <p:cNvSpPr txBox="1">
              <a:spLocks noChangeArrowheads="1"/>
            </p:cNvSpPr>
            <p:nvPr/>
          </p:nvSpPr>
          <p:spPr bwMode="auto">
            <a:xfrm rot="-5400000">
              <a:off x="4402" y="1982"/>
              <a:ext cx="432" cy="2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algn="r" eaLnBrk="1" hangingPunct="1"/>
              <a:r>
                <a:rPr lang="en-US" altLang="zh-CN" sz="1600" b="1"/>
                <a:t>7.4</a:t>
              </a:r>
            </a:p>
          </p:txBody>
        </p:sp>
        <p:sp>
          <p:nvSpPr>
            <p:cNvPr id="20491" name="Text Box 43"/>
            <p:cNvSpPr txBox="1">
              <a:spLocks noChangeArrowheads="1"/>
            </p:cNvSpPr>
            <p:nvPr/>
          </p:nvSpPr>
          <p:spPr bwMode="auto">
            <a:xfrm rot="-5400000">
              <a:off x="4450" y="1262"/>
              <a:ext cx="432" cy="2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algn="r" eaLnBrk="1" hangingPunct="1"/>
              <a:r>
                <a:rPr lang="en-US" altLang="zh-CN" sz="1600" b="1"/>
                <a:t>7.4</a:t>
              </a:r>
            </a:p>
          </p:txBody>
        </p:sp>
      </p:grpSp>
      <p:graphicFrame>
        <p:nvGraphicFramePr>
          <p:cNvPr id="30780" name="Object 60"/>
          <p:cNvGraphicFramePr>
            <a:graphicFrameLocks noGrp="1" noChangeAspect="1"/>
          </p:cNvGraphicFramePr>
          <p:nvPr>
            <p:ph/>
            <p:extLst>
              <p:ext uri="{D42A27DB-BD31-4B8C-83A1-F6EECF244321}">
                <p14:modId xmlns:p14="http://schemas.microsoft.com/office/powerpoint/2010/main" val="4170440040"/>
              </p:ext>
            </p:extLst>
          </p:nvPr>
        </p:nvGraphicFramePr>
        <p:xfrm>
          <a:off x="749424" y="3609206"/>
          <a:ext cx="5395804" cy="2592102"/>
        </p:xfrm>
        <a:graphic>
          <a:graphicData uri="http://schemas.openxmlformats.org/presentationml/2006/ole">
            <mc:AlternateContent xmlns:mc="http://schemas.openxmlformats.org/markup-compatibility/2006">
              <mc:Choice xmlns:v="urn:schemas-microsoft-com:vml" Requires="v">
                <p:oleObj spid="_x0000_s20550" name="公式" r:id="rId3" imgW="2908300" imgH="1397000" progId="Equation.3">
                  <p:embed/>
                </p:oleObj>
              </mc:Choice>
              <mc:Fallback>
                <p:oleObj name="公式" r:id="rId3" imgW="2908300" imgH="1397000" progId="Equation.3">
                  <p:embed/>
                  <p:pic>
                    <p:nvPicPr>
                      <p:cNvPr id="0" name="Object 6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49424" y="3609206"/>
                        <a:ext cx="5395804" cy="2592102"/>
                      </a:xfrm>
                      <a:prstGeom prst="rect">
                        <a:avLst/>
                      </a:prstGeom>
                      <a:noFill/>
                      <a:ln>
                        <a:noFill/>
                      </a:ln>
                      <a:effectLst/>
                      <a:extLst/>
                    </p:spPr>
                  </p:pic>
                </p:oleObj>
              </mc:Fallback>
            </mc:AlternateContent>
          </a:graphicData>
        </a:graphic>
      </p:graphicFrame>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 presetClass="entr" presetSubtype="10" fill="hold" nodeType="afterEffect">
                                  <p:stCondLst>
                                    <p:cond delay="0"/>
                                  </p:stCondLst>
                                  <p:childTnLst>
                                    <p:set>
                                      <p:cBhvr>
                                        <p:cTn id="6" dur="1" fill="hold">
                                          <p:stCondLst>
                                            <p:cond delay="0"/>
                                          </p:stCondLst>
                                        </p:cTn>
                                        <p:tgtEl>
                                          <p:spTgt spid="30770"/>
                                        </p:tgtEl>
                                        <p:attrNameLst>
                                          <p:attrName>style.visibility</p:attrName>
                                        </p:attrNameLst>
                                      </p:cBhvr>
                                      <p:to>
                                        <p:strVal val="visible"/>
                                      </p:to>
                                    </p:set>
                                    <p:animEffect transition="in" filter="blinds(horizontal)">
                                      <p:cBhvr>
                                        <p:cTn id="7" dur="500"/>
                                        <p:tgtEl>
                                          <p:spTgt spid="30770"/>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30727"/>
                                        </p:tgtEl>
                                        <p:attrNameLst>
                                          <p:attrName>style.visibility</p:attrName>
                                        </p:attrNameLst>
                                      </p:cBhvr>
                                      <p:to>
                                        <p:strVal val="visible"/>
                                      </p:to>
                                    </p:set>
                                    <p:animEffect transition="in" filter="wipe(left)">
                                      <p:cBhvr>
                                        <p:cTn id="12" dur="500"/>
                                        <p:tgtEl>
                                          <p:spTgt spid="30727"/>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30728"/>
                                        </p:tgtEl>
                                        <p:attrNameLst>
                                          <p:attrName>style.visibility</p:attrName>
                                        </p:attrNameLst>
                                      </p:cBhvr>
                                      <p:to>
                                        <p:strVal val="visible"/>
                                      </p:to>
                                    </p:set>
                                    <p:animEffect transition="in" filter="wipe(left)">
                                      <p:cBhvr>
                                        <p:cTn id="17" dur="3000"/>
                                        <p:tgtEl>
                                          <p:spTgt spid="30728"/>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30760"/>
                                        </p:tgtEl>
                                        <p:attrNameLst>
                                          <p:attrName>style.visibility</p:attrName>
                                        </p:attrNameLst>
                                      </p:cBhvr>
                                      <p:to>
                                        <p:strVal val="visible"/>
                                      </p:to>
                                    </p:set>
                                    <p:animEffect transition="in" filter="wipe(left)">
                                      <p:cBhvr>
                                        <p:cTn id="22" dur="500"/>
                                        <p:tgtEl>
                                          <p:spTgt spid="30760"/>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 presetClass="entr" presetSubtype="2" fill="hold" nodeType="clickEffect">
                                  <p:stCondLst>
                                    <p:cond delay="0"/>
                                  </p:stCondLst>
                                  <p:childTnLst>
                                    <p:set>
                                      <p:cBhvr>
                                        <p:cTn id="26" dur="1" fill="hold">
                                          <p:stCondLst>
                                            <p:cond delay="0"/>
                                          </p:stCondLst>
                                        </p:cTn>
                                        <p:tgtEl>
                                          <p:spTgt spid="30764"/>
                                        </p:tgtEl>
                                        <p:attrNameLst>
                                          <p:attrName>style.visibility</p:attrName>
                                        </p:attrNameLst>
                                      </p:cBhvr>
                                      <p:to>
                                        <p:strVal val="visible"/>
                                      </p:to>
                                    </p:set>
                                    <p:anim calcmode="lin" valueType="num">
                                      <p:cBhvr additive="base">
                                        <p:cTn id="27" dur="500" fill="hold"/>
                                        <p:tgtEl>
                                          <p:spTgt spid="30764"/>
                                        </p:tgtEl>
                                        <p:attrNameLst>
                                          <p:attrName>ppt_x</p:attrName>
                                        </p:attrNameLst>
                                      </p:cBhvr>
                                      <p:tavLst>
                                        <p:tav tm="0">
                                          <p:val>
                                            <p:strVal val="1+#ppt_w/2"/>
                                          </p:val>
                                        </p:tav>
                                        <p:tav tm="100000">
                                          <p:val>
                                            <p:strVal val="#ppt_x"/>
                                          </p:val>
                                        </p:tav>
                                      </p:tavLst>
                                    </p:anim>
                                    <p:anim calcmode="lin" valueType="num">
                                      <p:cBhvr additive="base">
                                        <p:cTn id="28" dur="500" fill="hold"/>
                                        <p:tgtEl>
                                          <p:spTgt spid="30764"/>
                                        </p:tgtEl>
                                        <p:attrNameLst>
                                          <p:attrName>ppt_y</p:attrName>
                                        </p:attrNameLst>
                                      </p:cBhvr>
                                      <p:tavLst>
                                        <p:tav tm="0">
                                          <p:val>
                                            <p:strVal val="#ppt_y"/>
                                          </p:val>
                                        </p:tav>
                                        <p:tav tm="100000">
                                          <p:val>
                                            <p:strVal val="#ppt_y"/>
                                          </p:val>
                                        </p:tav>
                                      </p:tavLst>
                                    </p:anim>
                                  </p:childTnLst>
                                </p:cTn>
                              </p:par>
                            </p:childTnLst>
                          </p:cTn>
                        </p:par>
                      </p:childTnLst>
                    </p:cTn>
                  </p:par>
                  <p:par>
                    <p:cTn id="29" fill="hold" nodeType="clickPar">
                      <p:stCondLst>
                        <p:cond delay="indefinite"/>
                      </p:stCondLst>
                      <p:childTnLst>
                        <p:par>
                          <p:cTn id="30" fill="hold" nodeType="withGroup">
                            <p:stCondLst>
                              <p:cond delay="0"/>
                            </p:stCondLst>
                            <p:childTnLst>
                              <p:par>
                                <p:cTn id="31" presetID="22" presetClass="entr" presetSubtype="8" fill="hold" nodeType="clickEffect">
                                  <p:stCondLst>
                                    <p:cond delay="0"/>
                                  </p:stCondLst>
                                  <p:childTnLst>
                                    <p:set>
                                      <p:cBhvr>
                                        <p:cTn id="32" dur="1" fill="hold">
                                          <p:stCondLst>
                                            <p:cond delay="0"/>
                                          </p:stCondLst>
                                        </p:cTn>
                                        <p:tgtEl>
                                          <p:spTgt spid="30780"/>
                                        </p:tgtEl>
                                        <p:attrNameLst>
                                          <p:attrName>style.visibility</p:attrName>
                                        </p:attrNameLst>
                                      </p:cBhvr>
                                      <p:to>
                                        <p:strVal val="visible"/>
                                      </p:to>
                                    </p:set>
                                    <p:animEffect transition="in" filter="wipe(left)">
                                      <p:cBhvr>
                                        <p:cTn id="33" dur="500"/>
                                        <p:tgtEl>
                                          <p:spTgt spid="307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27" grpId="0"/>
      <p:bldP spid="30728" grpId="0"/>
      <p:bldP spid="30760"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灯片编号占位符 5"/>
          <p:cNvSpPr>
            <a:spLocks noGrp="1"/>
          </p:cNvSpPr>
          <p:nvPr>
            <p:ph type="sldNum" sz="quarter" idx="12"/>
          </p:nvPr>
        </p:nvSpPr>
        <p:spPr>
          <a:noFill/>
        </p:spPr>
        <p:txBody>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fld id="{ABF7AD5B-AA97-4385-8CA8-956DB1D53D6E}" type="slidenum">
              <a:rPr lang="en-US" altLang="zh-CN" sz="1400" smtClean="0"/>
              <a:pPr eaLnBrk="1" hangingPunct="1"/>
              <a:t>2</a:t>
            </a:fld>
            <a:endParaRPr lang="en-US" altLang="zh-CN" sz="1400" smtClean="0"/>
          </a:p>
        </p:txBody>
      </p:sp>
      <p:sp>
        <p:nvSpPr>
          <p:cNvPr id="19460" name="Text Box 4">
            <a:hlinkClick r:id="rId2" action="ppaction://hlinksldjump"/>
          </p:cNvPr>
          <p:cNvSpPr txBox="1">
            <a:spLocks noChangeArrowheads="1"/>
          </p:cNvSpPr>
          <p:nvPr/>
        </p:nvSpPr>
        <p:spPr bwMode="auto">
          <a:xfrm>
            <a:off x="620763" y="2107617"/>
            <a:ext cx="8137537"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lnSpc>
                <a:spcPct val="120000"/>
              </a:lnSpc>
            </a:pPr>
            <a:r>
              <a:rPr lang="zh-CN" altLang="en-US" sz="2000" b="1" dirty="0">
                <a:solidFill>
                  <a:srgbClr val="CC00FF"/>
                </a:solidFill>
              </a:rPr>
              <a:t>第</a:t>
            </a:r>
            <a:r>
              <a:rPr lang="en-US" altLang="zh-CN" sz="2000" b="1" dirty="0">
                <a:solidFill>
                  <a:srgbClr val="CC00FF"/>
                </a:solidFill>
              </a:rPr>
              <a:t>3</a:t>
            </a:r>
            <a:r>
              <a:rPr lang="zh-CN" altLang="en-US" sz="2000" b="1" dirty="0">
                <a:solidFill>
                  <a:srgbClr val="CC00FF"/>
                </a:solidFill>
              </a:rPr>
              <a:t>章</a:t>
            </a:r>
            <a:r>
              <a:rPr lang="zh-CN" altLang="en-US" sz="2000" b="1" dirty="0"/>
              <a:t>   孔轴结合尺寸精度设计与检测   </a:t>
            </a:r>
            <a:r>
              <a:rPr kumimoji="1" lang="zh-CN" altLang="en-US" sz="2000" b="1" dirty="0"/>
              <a:t>作  业  题  答  案 </a:t>
            </a:r>
            <a:r>
              <a:rPr kumimoji="1" lang="en-US" altLang="zh-CN" sz="2000" b="1" dirty="0" smtClean="0"/>
              <a:t>---------</a:t>
            </a:r>
            <a:r>
              <a:rPr kumimoji="1" lang="zh-CN" altLang="en-US" sz="2000" b="1" dirty="0"/>
              <a:t>（</a:t>
            </a:r>
            <a:r>
              <a:rPr kumimoji="1" lang="en-US" altLang="zh-CN" sz="2000" b="1" dirty="0"/>
              <a:t>9</a:t>
            </a:r>
            <a:r>
              <a:rPr kumimoji="1" lang="zh-CN" altLang="en-US" sz="2000" b="1" dirty="0"/>
              <a:t>）</a:t>
            </a:r>
          </a:p>
        </p:txBody>
      </p:sp>
      <p:sp>
        <p:nvSpPr>
          <p:cNvPr id="19461" name="Text Box 5">
            <a:hlinkClick r:id="rId3" action="ppaction://hlinksldjump"/>
          </p:cNvPr>
          <p:cNvSpPr txBox="1">
            <a:spLocks noChangeArrowheads="1"/>
          </p:cNvSpPr>
          <p:nvPr/>
        </p:nvSpPr>
        <p:spPr bwMode="auto">
          <a:xfrm>
            <a:off x="596516" y="1345617"/>
            <a:ext cx="807720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r>
              <a:rPr lang="zh-CN" altLang="en-US" sz="2000" b="1" dirty="0">
                <a:solidFill>
                  <a:srgbClr val="CC00FF"/>
                </a:solidFill>
              </a:rPr>
              <a:t>第</a:t>
            </a:r>
            <a:r>
              <a:rPr lang="en-US" altLang="zh-CN" sz="2000" b="1" dirty="0">
                <a:solidFill>
                  <a:srgbClr val="CC00FF"/>
                </a:solidFill>
              </a:rPr>
              <a:t>1</a:t>
            </a:r>
            <a:r>
              <a:rPr lang="zh-CN" altLang="en-US" sz="2000" b="1" dirty="0">
                <a:solidFill>
                  <a:srgbClr val="CC00FF"/>
                </a:solidFill>
              </a:rPr>
              <a:t>章</a:t>
            </a:r>
            <a:r>
              <a:rPr lang="zh-CN" altLang="en-US" sz="2000" b="1" dirty="0"/>
              <a:t>   绪  论    </a:t>
            </a:r>
            <a:r>
              <a:rPr kumimoji="1" lang="zh-CN" altLang="en-US" sz="2000" b="1" dirty="0"/>
              <a:t>作  业  题  答  案</a:t>
            </a:r>
            <a:r>
              <a:rPr kumimoji="1" lang="en-US" altLang="zh-CN" sz="2000" b="1" dirty="0"/>
              <a:t>-----------------------------------------</a:t>
            </a:r>
            <a:r>
              <a:rPr kumimoji="1" lang="zh-CN" altLang="en-US" sz="2000" b="1" dirty="0"/>
              <a:t>（</a:t>
            </a:r>
            <a:r>
              <a:rPr kumimoji="1" lang="en-US" altLang="zh-CN" sz="2000" b="1" dirty="0"/>
              <a:t>3</a:t>
            </a:r>
            <a:r>
              <a:rPr kumimoji="1" lang="zh-CN" altLang="en-US" sz="2000" b="1" dirty="0"/>
              <a:t>）</a:t>
            </a:r>
          </a:p>
        </p:txBody>
      </p:sp>
      <p:sp>
        <p:nvSpPr>
          <p:cNvPr id="19462" name="Text Box 6">
            <a:hlinkClick r:id="rId4" action="ppaction://hlinksldjump"/>
          </p:cNvPr>
          <p:cNvSpPr txBox="1">
            <a:spLocks noChangeArrowheads="1"/>
          </p:cNvSpPr>
          <p:nvPr/>
        </p:nvSpPr>
        <p:spPr bwMode="auto">
          <a:xfrm>
            <a:off x="596516" y="1726617"/>
            <a:ext cx="7882769"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r>
              <a:rPr lang="zh-CN" altLang="en-US" sz="2000" b="1" dirty="0">
                <a:solidFill>
                  <a:srgbClr val="CC00FF"/>
                </a:solidFill>
              </a:rPr>
              <a:t>第</a:t>
            </a:r>
            <a:r>
              <a:rPr lang="en-US" altLang="zh-CN" sz="2000" b="1" dirty="0">
                <a:solidFill>
                  <a:srgbClr val="CC00FF"/>
                </a:solidFill>
              </a:rPr>
              <a:t>2</a:t>
            </a:r>
            <a:r>
              <a:rPr lang="zh-CN" altLang="en-US" sz="2000" b="1" dirty="0">
                <a:solidFill>
                  <a:srgbClr val="CC00FF"/>
                </a:solidFill>
              </a:rPr>
              <a:t>章</a:t>
            </a:r>
            <a:r>
              <a:rPr lang="zh-CN" altLang="en-US" sz="2000" b="1" dirty="0"/>
              <a:t>   测 量 技 术 基 础    </a:t>
            </a:r>
            <a:r>
              <a:rPr kumimoji="1" lang="zh-CN" altLang="en-US" sz="2000" b="1" dirty="0"/>
              <a:t>作  业  题  答  案 </a:t>
            </a:r>
            <a:r>
              <a:rPr kumimoji="1" lang="en-US" altLang="zh-CN" sz="2000" b="1" dirty="0" smtClean="0"/>
              <a:t>-------------------------</a:t>
            </a:r>
            <a:r>
              <a:rPr kumimoji="1" lang="zh-CN" altLang="en-US" sz="2000" b="1" dirty="0"/>
              <a:t>（</a:t>
            </a:r>
            <a:r>
              <a:rPr kumimoji="1" lang="en-US" altLang="zh-CN" sz="2000" b="1" dirty="0"/>
              <a:t>5</a:t>
            </a:r>
            <a:r>
              <a:rPr kumimoji="1" lang="zh-CN" altLang="en-US" sz="2000" b="1" dirty="0"/>
              <a:t>）</a:t>
            </a:r>
          </a:p>
        </p:txBody>
      </p:sp>
      <p:sp>
        <p:nvSpPr>
          <p:cNvPr id="19463" name="Text Box 7"/>
          <p:cNvSpPr txBox="1">
            <a:spLocks noChangeArrowheads="1"/>
          </p:cNvSpPr>
          <p:nvPr/>
        </p:nvSpPr>
        <p:spPr bwMode="auto">
          <a:xfrm>
            <a:off x="2490601" y="575680"/>
            <a:ext cx="3749675" cy="579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r>
              <a:rPr lang="zh-CN" altLang="en-US" b="1"/>
              <a:t>目          录</a:t>
            </a:r>
          </a:p>
        </p:txBody>
      </p:sp>
      <p:sp>
        <p:nvSpPr>
          <p:cNvPr id="19464" name="Rectangle 8">
            <a:hlinkClick r:id="rId5" action="ppaction://hlinksldjump"/>
          </p:cNvPr>
          <p:cNvSpPr>
            <a:spLocks noChangeArrowheads="1"/>
          </p:cNvSpPr>
          <p:nvPr/>
        </p:nvSpPr>
        <p:spPr bwMode="auto">
          <a:xfrm>
            <a:off x="596516" y="2564817"/>
            <a:ext cx="830580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kumimoji="1" lang="zh-CN" altLang="en-US" sz="2000" b="1" dirty="0">
                <a:solidFill>
                  <a:srgbClr val="CC00FF"/>
                </a:solidFill>
              </a:rPr>
              <a:t>第</a:t>
            </a:r>
            <a:r>
              <a:rPr kumimoji="1" lang="en-US" altLang="zh-CN" sz="2000" b="1" dirty="0">
                <a:solidFill>
                  <a:srgbClr val="CC00FF"/>
                </a:solidFill>
              </a:rPr>
              <a:t>4</a:t>
            </a:r>
            <a:r>
              <a:rPr kumimoji="1" lang="zh-CN" altLang="en-US" sz="2000" b="1" dirty="0">
                <a:solidFill>
                  <a:srgbClr val="CC00FF"/>
                </a:solidFill>
              </a:rPr>
              <a:t>章</a:t>
            </a:r>
            <a:r>
              <a:rPr kumimoji="1" lang="zh-CN" altLang="en-US" sz="2000" b="1" dirty="0"/>
              <a:t>   几何精度精度设计与检测   作  业  题  答  案 </a:t>
            </a:r>
            <a:r>
              <a:rPr kumimoji="1" lang="en-US" altLang="zh-CN" sz="2000" b="1" dirty="0" smtClean="0"/>
              <a:t>---------------</a:t>
            </a:r>
            <a:r>
              <a:rPr kumimoji="1" lang="zh-CN" altLang="en-US" sz="2000" b="1" dirty="0"/>
              <a:t>（</a:t>
            </a:r>
            <a:r>
              <a:rPr kumimoji="1" lang="en-US" altLang="zh-CN" sz="2000" b="1" dirty="0"/>
              <a:t>26</a:t>
            </a:r>
            <a:r>
              <a:rPr kumimoji="1" lang="zh-CN" altLang="en-US" sz="2000" b="1" dirty="0"/>
              <a:t>）</a:t>
            </a:r>
          </a:p>
        </p:txBody>
      </p:sp>
      <p:sp>
        <p:nvSpPr>
          <p:cNvPr id="19465" name="Text Box 9">
            <a:hlinkClick r:id="rId6" action="ppaction://hlinksldjump"/>
          </p:cNvPr>
          <p:cNvSpPr txBox="1">
            <a:spLocks noChangeArrowheads="1"/>
          </p:cNvSpPr>
          <p:nvPr/>
        </p:nvSpPr>
        <p:spPr bwMode="auto">
          <a:xfrm>
            <a:off x="592521" y="2940298"/>
            <a:ext cx="8263955" cy="523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52394" tIns="76197" rIns="152394" bIns="76197">
            <a:spAutoFit/>
          </a:bodyPr>
          <a:lstStyle>
            <a:lvl1pPr defTabSz="1524000" eaLnBrk="0" hangingPunct="0">
              <a:defRPr sz="3200">
                <a:solidFill>
                  <a:schemeClr val="tx1"/>
                </a:solidFill>
                <a:latin typeface="Arial" charset="0"/>
                <a:ea typeface="宋体" pitchFamily="2" charset="-122"/>
              </a:defRPr>
            </a:lvl1pPr>
            <a:lvl2pPr marL="742950" indent="-285750" defTabSz="1524000" eaLnBrk="0" hangingPunct="0">
              <a:defRPr sz="3200">
                <a:solidFill>
                  <a:schemeClr val="tx1"/>
                </a:solidFill>
                <a:latin typeface="Arial" charset="0"/>
                <a:ea typeface="宋体" pitchFamily="2" charset="-122"/>
              </a:defRPr>
            </a:lvl2pPr>
            <a:lvl3pPr marL="1143000" indent="-228600" defTabSz="1524000" eaLnBrk="0" hangingPunct="0">
              <a:defRPr sz="3200">
                <a:solidFill>
                  <a:schemeClr val="tx1"/>
                </a:solidFill>
                <a:latin typeface="Arial" charset="0"/>
                <a:ea typeface="宋体" pitchFamily="2" charset="-122"/>
              </a:defRPr>
            </a:lvl3pPr>
            <a:lvl4pPr marL="1600200" indent="-228600" defTabSz="1524000" eaLnBrk="0" hangingPunct="0">
              <a:defRPr sz="3200">
                <a:solidFill>
                  <a:schemeClr val="tx1"/>
                </a:solidFill>
                <a:latin typeface="Arial" charset="0"/>
                <a:ea typeface="宋体" pitchFamily="2" charset="-122"/>
              </a:defRPr>
            </a:lvl4pPr>
            <a:lvl5pPr marL="2057400" indent="-228600" defTabSz="1524000" eaLnBrk="0" hangingPunct="0">
              <a:defRPr sz="3200">
                <a:solidFill>
                  <a:schemeClr val="tx1"/>
                </a:solidFill>
                <a:latin typeface="Arial" charset="0"/>
                <a:ea typeface="宋体" pitchFamily="2" charset="-122"/>
              </a:defRPr>
            </a:lvl5pPr>
            <a:lvl6pPr marL="2514600" indent="-228600" defTabSz="1524000" eaLnBrk="0" fontAlgn="base" hangingPunct="0">
              <a:spcBef>
                <a:spcPct val="0"/>
              </a:spcBef>
              <a:spcAft>
                <a:spcPct val="0"/>
              </a:spcAft>
              <a:defRPr sz="3200">
                <a:solidFill>
                  <a:schemeClr val="tx1"/>
                </a:solidFill>
                <a:latin typeface="Arial" charset="0"/>
                <a:ea typeface="宋体" pitchFamily="2" charset="-122"/>
              </a:defRPr>
            </a:lvl6pPr>
            <a:lvl7pPr marL="2971800" indent="-228600" defTabSz="1524000" eaLnBrk="0" fontAlgn="base" hangingPunct="0">
              <a:spcBef>
                <a:spcPct val="0"/>
              </a:spcBef>
              <a:spcAft>
                <a:spcPct val="0"/>
              </a:spcAft>
              <a:defRPr sz="3200">
                <a:solidFill>
                  <a:schemeClr val="tx1"/>
                </a:solidFill>
                <a:latin typeface="Arial" charset="0"/>
                <a:ea typeface="宋体" pitchFamily="2" charset="-122"/>
              </a:defRPr>
            </a:lvl7pPr>
            <a:lvl8pPr marL="3429000" indent="-228600" defTabSz="1524000" eaLnBrk="0" fontAlgn="base" hangingPunct="0">
              <a:spcBef>
                <a:spcPct val="0"/>
              </a:spcBef>
              <a:spcAft>
                <a:spcPct val="0"/>
              </a:spcAft>
              <a:defRPr sz="3200">
                <a:solidFill>
                  <a:schemeClr val="tx1"/>
                </a:solidFill>
                <a:latin typeface="Arial" charset="0"/>
                <a:ea typeface="宋体" pitchFamily="2" charset="-122"/>
              </a:defRPr>
            </a:lvl8pPr>
            <a:lvl9pPr marL="3886200" indent="-228600" defTabSz="15240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lnSpc>
                <a:spcPct val="120000"/>
              </a:lnSpc>
              <a:spcBef>
                <a:spcPct val="50000"/>
              </a:spcBef>
            </a:pPr>
            <a:r>
              <a:rPr kumimoji="1" lang="zh-CN" altLang="en-US" sz="2000" b="1" dirty="0">
                <a:solidFill>
                  <a:srgbClr val="CC00FF"/>
                </a:solidFill>
                <a:latin typeface="宋体" pitchFamily="2" charset="-122"/>
              </a:rPr>
              <a:t>第</a:t>
            </a:r>
            <a:r>
              <a:rPr kumimoji="1" lang="en-US" altLang="zh-CN" sz="2000" b="1" dirty="0">
                <a:solidFill>
                  <a:srgbClr val="CC00FF"/>
                </a:solidFill>
                <a:latin typeface="宋体" pitchFamily="2" charset="-122"/>
              </a:rPr>
              <a:t>5</a:t>
            </a:r>
            <a:r>
              <a:rPr kumimoji="1" lang="zh-CN" altLang="en-US" sz="2000" b="1" dirty="0">
                <a:solidFill>
                  <a:srgbClr val="CC00FF"/>
                </a:solidFill>
                <a:latin typeface="宋体" pitchFamily="2" charset="-122"/>
              </a:rPr>
              <a:t>章</a:t>
            </a:r>
            <a:r>
              <a:rPr kumimoji="1" lang="zh-CN" altLang="en-US" sz="2000" b="1" dirty="0">
                <a:latin typeface="宋体" pitchFamily="2" charset="-122"/>
              </a:rPr>
              <a:t>  表面粗糙度轮廓设计与检测</a:t>
            </a:r>
            <a:r>
              <a:rPr kumimoji="1" lang="zh-CN" altLang="en-US" sz="2000" dirty="0">
                <a:latin typeface="Times New Roman" pitchFamily="18" charset="0"/>
              </a:rPr>
              <a:t>   </a:t>
            </a:r>
            <a:r>
              <a:rPr kumimoji="1" lang="zh-CN" altLang="en-US" sz="2000" b="1" dirty="0">
                <a:latin typeface="Times New Roman" pitchFamily="18" charset="0"/>
              </a:rPr>
              <a:t>作  业  题  答  案</a:t>
            </a:r>
            <a:r>
              <a:rPr kumimoji="1" lang="en-US" altLang="zh-CN" sz="1800" b="1" dirty="0" smtClean="0"/>
              <a:t>--------------</a:t>
            </a:r>
            <a:r>
              <a:rPr kumimoji="1" lang="zh-CN" altLang="en-US" sz="1800" b="1" dirty="0"/>
              <a:t>（</a:t>
            </a:r>
            <a:r>
              <a:rPr kumimoji="1" lang="en-US" altLang="zh-CN" sz="1800" b="1" dirty="0"/>
              <a:t>39</a:t>
            </a:r>
            <a:r>
              <a:rPr kumimoji="1" lang="zh-CN" altLang="en-US" sz="1800" b="1" dirty="0"/>
              <a:t>）</a:t>
            </a:r>
          </a:p>
        </p:txBody>
      </p:sp>
      <p:sp>
        <p:nvSpPr>
          <p:cNvPr id="19466" name="Text Box 10">
            <a:hlinkClick r:id="rId7" action="ppaction://hlinksldjump"/>
          </p:cNvPr>
          <p:cNvSpPr txBox="1">
            <a:spLocks noChangeArrowheads="1"/>
          </p:cNvSpPr>
          <p:nvPr/>
        </p:nvSpPr>
        <p:spPr bwMode="auto">
          <a:xfrm>
            <a:off x="621396" y="3428169"/>
            <a:ext cx="8061523"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spcBef>
                <a:spcPct val="50000"/>
              </a:spcBef>
            </a:pPr>
            <a:r>
              <a:rPr kumimoji="1" lang="zh-CN" altLang="en-US" sz="2000" b="1" dirty="0">
                <a:solidFill>
                  <a:srgbClr val="CC00FF"/>
                </a:solidFill>
                <a:latin typeface="宋体" pitchFamily="2" charset="-122"/>
              </a:rPr>
              <a:t>第</a:t>
            </a:r>
            <a:r>
              <a:rPr kumimoji="1" lang="en-US" altLang="zh-CN" sz="2000" b="1" dirty="0">
                <a:solidFill>
                  <a:srgbClr val="CC00FF"/>
                </a:solidFill>
                <a:latin typeface="宋体" pitchFamily="2" charset="-122"/>
              </a:rPr>
              <a:t>6</a:t>
            </a:r>
            <a:r>
              <a:rPr kumimoji="1" lang="zh-CN" altLang="en-US" sz="2000" b="1" dirty="0">
                <a:solidFill>
                  <a:srgbClr val="CC00FF"/>
                </a:solidFill>
                <a:latin typeface="宋体" pitchFamily="2" charset="-122"/>
              </a:rPr>
              <a:t>章</a:t>
            </a:r>
            <a:r>
              <a:rPr kumimoji="1" lang="zh-CN" altLang="en-US" sz="2000" b="1" dirty="0">
                <a:latin typeface="宋体" pitchFamily="2" charset="-122"/>
              </a:rPr>
              <a:t>  滚动轴承与孔、轴结合的精度设计 </a:t>
            </a:r>
            <a:r>
              <a:rPr kumimoji="1" lang="zh-CN" altLang="en-US" sz="1800" b="1" dirty="0"/>
              <a:t>作 业 题 答 案</a:t>
            </a:r>
            <a:r>
              <a:rPr kumimoji="1" lang="en-US" altLang="zh-CN" sz="1800" b="1" dirty="0" smtClean="0"/>
              <a:t>----------</a:t>
            </a:r>
            <a:r>
              <a:rPr kumimoji="1" lang="zh-CN" altLang="en-US" sz="1800" b="1" dirty="0"/>
              <a:t>（</a:t>
            </a:r>
            <a:r>
              <a:rPr kumimoji="1" lang="en-US" altLang="zh-CN" sz="1800" b="1" dirty="0"/>
              <a:t>45</a:t>
            </a:r>
            <a:r>
              <a:rPr kumimoji="1" lang="zh-CN" altLang="en-US" sz="1800" b="1" dirty="0"/>
              <a:t>）</a:t>
            </a:r>
            <a:r>
              <a:rPr kumimoji="1" lang="zh-CN" altLang="en-US" sz="2000" dirty="0">
                <a:latin typeface="宋体" pitchFamily="2" charset="-122"/>
              </a:rPr>
              <a:t> </a:t>
            </a:r>
          </a:p>
        </p:txBody>
      </p:sp>
      <p:sp>
        <p:nvSpPr>
          <p:cNvPr id="3082" name="Text Box 12">
            <a:hlinkClick r:id="rId8" action="ppaction://hlinksldjump"/>
          </p:cNvPr>
          <p:cNvSpPr txBox="1">
            <a:spLocks noChangeArrowheads="1"/>
          </p:cNvSpPr>
          <p:nvPr/>
        </p:nvSpPr>
        <p:spPr bwMode="auto">
          <a:xfrm>
            <a:off x="612193" y="3860217"/>
            <a:ext cx="8155124"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spcBef>
                <a:spcPct val="50000"/>
              </a:spcBef>
            </a:pPr>
            <a:r>
              <a:rPr kumimoji="1" lang="zh-CN" altLang="en-US" sz="2000" b="1" dirty="0">
                <a:solidFill>
                  <a:srgbClr val="CC00FF"/>
                </a:solidFill>
                <a:latin typeface="宋体" pitchFamily="2" charset="-122"/>
              </a:rPr>
              <a:t>第</a:t>
            </a:r>
            <a:r>
              <a:rPr kumimoji="1" lang="en-US" altLang="zh-CN" sz="2000" b="1" dirty="0">
                <a:solidFill>
                  <a:srgbClr val="CC00FF"/>
                </a:solidFill>
                <a:latin typeface="宋体" pitchFamily="2" charset="-122"/>
              </a:rPr>
              <a:t>8</a:t>
            </a:r>
            <a:r>
              <a:rPr kumimoji="1" lang="zh-CN" altLang="en-US" sz="2000" b="1" dirty="0">
                <a:solidFill>
                  <a:srgbClr val="CC00FF"/>
                </a:solidFill>
                <a:latin typeface="宋体" pitchFamily="2" charset="-122"/>
              </a:rPr>
              <a:t>章</a:t>
            </a:r>
            <a:r>
              <a:rPr kumimoji="1" lang="zh-CN" altLang="en-US" sz="2000" b="1" dirty="0">
                <a:latin typeface="宋体" pitchFamily="2" charset="-122"/>
              </a:rPr>
              <a:t>  键、花键结合的精度设计与检测 </a:t>
            </a:r>
            <a:r>
              <a:rPr kumimoji="1" lang="zh-CN" altLang="en-US" sz="1800" b="1" dirty="0"/>
              <a:t>作 业 题 答 案</a:t>
            </a:r>
            <a:r>
              <a:rPr kumimoji="1" lang="en-US" altLang="zh-CN" sz="1800" b="1" dirty="0" smtClean="0"/>
              <a:t>--------------</a:t>
            </a:r>
            <a:r>
              <a:rPr kumimoji="1" lang="zh-CN" altLang="en-US" sz="1800" b="1" dirty="0"/>
              <a:t>（</a:t>
            </a:r>
            <a:r>
              <a:rPr kumimoji="1" lang="en-US" altLang="zh-CN" sz="1800" b="1" dirty="0"/>
              <a:t>49</a:t>
            </a:r>
            <a:r>
              <a:rPr kumimoji="1" lang="zh-CN" altLang="en-US" sz="1800" b="1" dirty="0"/>
              <a:t>）</a:t>
            </a:r>
            <a:r>
              <a:rPr kumimoji="1" lang="zh-CN" altLang="en-US" sz="1800" dirty="0"/>
              <a:t> </a:t>
            </a:r>
            <a:endParaRPr kumimoji="1" lang="zh-CN" altLang="en-US" sz="2000" dirty="0">
              <a:latin typeface="Times New Roman" pitchFamily="18" charset="0"/>
            </a:endParaRPr>
          </a:p>
        </p:txBody>
      </p:sp>
      <p:sp>
        <p:nvSpPr>
          <p:cNvPr id="19486" name="Text Box 30">
            <a:hlinkClick r:id="rId9" action="ppaction://hlinksldjump"/>
          </p:cNvPr>
          <p:cNvSpPr txBox="1">
            <a:spLocks noChangeArrowheads="1"/>
          </p:cNvSpPr>
          <p:nvPr/>
        </p:nvSpPr>
        <p:spPr bwMode="auto">
          <a:xfrm>
            <a:off x="612193" y="4288842"/>
            <a:ext cx="8263955" cy="409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04494" tIns="52246" rIns="104494" bIns="52246">
            <a:spAutoFit/>
          </a:bodyPr>
          <a:lstStyle>
            <a:lvl1pPr defTabSz="1044575" eaLnBrk="0" hangingPunct="0">
              <a:defRPr sz="3200">
                <a:solidFill>
                  <a:schemeClr val="tx1"/>
                </a:solidFill>
                <a:latin typeface="Arial" charset="0"/>
                <a:ea typeface="宋体" pitchFamily="2" charset="-122"/>
              </a:defRPr>
            </a:lvl1pPr>
            <a:lvl2pPr marL="742950" indent="-285750" defTabSz="1044575" eaLnBrk="0" hangingPunct="0">
              <a:defRPr sz="3200">
                <a:solidFill>
                  <a:schemeClr val="tx1"/>
                </a:solidFill>
                <a:latin typeface="Arial" charset="0"/>
                <a:ea typeface="宋体" pitchFamily="2" charset="-122"/>
              </a:defRPr>
            </a:lvl2pPr>
            <a:lvl3pPr marL="1143000" indent="-228600" defTabSz="1044575" eaLnBrk="0" hangingPunct="0">
              <a:defRPr sz="3200">
                <a:solidFill>
                  <a:schemeClr val="tx1"/>
                </a:solidFill>
                <a:latin typeface="Arial" charset="0"/>
                <a:ea typeface="宋体" pitchFamily="2" charset="-122"/>
              </a:defRPr>
            </a:lvl3pPr>
            <a:lvl4pPr marL="1600200" indent="-228600" defTabSz="1044575" eaLnBrk="0" hangingPunct="0">
              <a:defRPr sz="3200">
                <a:solidFill>
                  <a:schemeClr val="tx1"/>
                </a:solidFill>
                <a:latin typeface="Arial" charset="0"/>
                <a:ea typeface="宋体" pitchFamily="2" charset="-122"/>
              </a:defRPr>
            </a:lvl4pPr>
            <a:lvl5pPr marL="2057400" indent="-228600" defTabSz="1044575" eaLnBrk="0" hangingPunct="0">
              <a:defRPr sz="3200">
                <a:solidFill>
                  <a:schemeClr val="tx1"/>
                </a:solidFill>
                <a:latin typeface="Arial" charset="0"/>
                <a:ea typeface="宋体" pitchFamily="2" charset="-122"/>
              </a:defRPr>
            </a:lvl5pPr>
            <a:lvl6pPr marL="2514600" indent="-228600" defTabSz="1044575" eaLnBrk="0" fontAlgn="base" hangingPunct="0">
              <a:spcBef>
                <a:spcPct val="0"/>
              </a:spcBef>
              <a:spcAft>
                <a:spcPct val="0"/>
              </a:spcAft>
              <a:defRPr sz="3200">
                <a:solidFill>
                  <a:schemeClr val="tx1"/>
                </a:solidFill>
                <a:latin typeface="Arial" charset="0"/>
                <a:ea typeface="宋体" pitchFamily="2" charset="-122"/>
              </a:defRPr>
            </a:lvl6pPr>
            <a:lvl7pPr marL="2971800" indent="-228600" defTabSz="1044575" eaLnBrk="0" fontAlgn="base" hangingPunct="0">
              <a:spcBef>
                <a:spcPct val="0"/>
              </a:spcBef>
              <a:spcAft>
                <a:spcPct val="0"/>
              </a:spcAft>
              <a:defRPr sz="3200">
                <a:solidFill>
                  <a:schemeClr val="tx1"/>
                </a:solidFill>
                <a:latin typeface="Arial" charset="0"/>
                <a:ea typeface="宋体" pitchFamily="2" charset="-122"/>
              </a:defRPr>
            </a:lvl7pPr>
            <a:lvl8pPr marL="3429000" indent="-228600" defTabSz="1044575" eaLnBrk="0" fontAlgn="base" hangingPunct="0">
              <a:spcBef>
                <a:spcPct val="0"/>
              </a:spcBef>
              <a:spcAft>
                <a:spcPct val="0"/>
              </a:spcAft>
              <a:defRPr sz="3200">
                <a:solidFill>
                  <a:schemeClr val="tx1"/>
                </a:solidFill>
                <a:latin typeface="Arial" charset="0"/>
                <a:ea typeface="宋体" pitchFamily="2" charset="-122"/>
              </a:defRPr>
            </a:lvl8pPr>
            <a:lvl9pPr marL="3886200" indent="-228600" defTabSz="1044575"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spcBef>
                <a:spcPct val="50000"/>
              </a:spcBef>
            </a:pPr>
            <a:r>
              <a:rPr kumimoji="1" lang="zh-CN" altLang="en-US" sz="2000" b="1" dirty="0">
                <a:solidFill>
                  <a:srgbClr val="CC00FF"/>
                </a:solidFill>
                <a:latin typeface="宋体" pitchFamily="2" charset="-122"/>
              </a:rPr>
              <a:t>第</a:t>
            </a:r>
            <a:r>
              <a:rPr kumimoji="1" lang="en-US" altLang="zh-CN" sz="2000" b="1" dirty="0">
                <a:solidFill>
                  <a:srgbClr val="CC00FF"/>
                </a:solidFill>
                <a:latin typeface="宋体" pitchFamily="2" charset="-122"/>
              </a:rPr>
              <a:t>9</a:t>
            </a:r>
            <a:r>
              <a:rPr kumimoji="1" lang="zh-CN" altLang="en-US" sz="2000" b="1" dirty="0">
                <a:solidFill>
                  <a:srgbClr val="CC00FF"/>
                </a:solidFill>
                <a:latin typeface="宋体" pitchFamily="2" charset="-122"/>
              </a:rPr>
              <a:t>章</a:t>
            </a:r>
            <a:r>
              <a:rPr kumimoji="1" lang="zh-CN" altLang="en-US" sz="2000" b="1" dirty="0">
                <a:latin typeface="宋体" pitchFamily="2" charset="-122"/>
              </a:rPr>
              <a:t>  螺纹结合的精度设计与检测 </a:t>
            </a:r>
            <a:r>
              <a:rPr kumimoji="1" lang="zh-CN" altLang="en-US" sz="1800" b="1" dirty="0"/>
              <a:t>作 业 题 答 案 </a:t>
            </a:r>
            <a:r>
              <a:rPr kumimoji="1" lang="en-US" altLang="zh-CN" sz="1800" b="1" dirty="0" smtClean="0"/>
              <a:t>--------------------</a:t>
            </a:r>
            <a:r>
              <a:rPr kumimoji="1" lang="zh-CN" altLang="en-US" sz="1800" b="1" dirty="0"/>
              <a:t>（</a:t>
            </a:r>
            <a:r>
              <a:rPr kumimoji="1" lang="en-US" altLang="zh-CN" sz="1800" b="1" dirty="0"/>
              <a:t>54</a:t>
            </a:r>
            <a:r>
              <a:rPr kumimoji="1" lang="zh-CN" altLang="en-US" sz="1800" b="1" dirty="0"/>
              <a:t>）</a:t>
            </a:r>
            <a:r>
              <a:rPr kumimoji="1" lang="zh-CN" altLang="en-US" sz="1800" dirty="0"/>
              <a:t> </a:t>
            </a:r>
            <a:endParaRPr kumimoji="1" lang="zh-CN" altLang="en-US" sz="2000" dirty="0">
              <a:latin typeface="宋体" pitchFamily="2" charset="-122"/>
            </a:endParaRPr>
          </a:p>
        </p:txBody>
      </p:sp>
      <p:sp>
        <p:nvSpPr>
          <p:cNvPr id="19487" name="Text Box 31">
            <a:hlinkClick r:id="rId10" action="ppaction://hlinksldjump"/>
          </p:cNvPr>
          <p:cNvSpPr txBox="1">
            <a:spLocks noChangeArrowheads="1"/>
          </p:cNvSpPr>
          <p:nvPr/>
        </p:nvSpPr>
        <p:spPr bwMode="auto">
          <a:xfrm>
            <a:off x="648682" y="4724313"/>
            <a:ext cx="8155124"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spcBef>
                <a:spcPct val="50000"/>
              </a:spcBef>
            </a:pPr>
            <a:r>
              <a:rPr kumimoji="1" lang="zh-CN" altLang="en-US" sz="2000" b="1" dirty="0">
                <a:solidFill>
                  <a:srgbClr val="CC00FF"/>
                </a:solidFill>
                <a:latin typeface="宋体" pitchFamily="2" charset="-122"/>
              </a:rPr>
              <a:t>第</a:t>
            </a:r>
            <a:r>
              <a:rPr kumimoji="1" lang="en-US" altLang="zh-CN" sz="2000" b="1" dirty="0">
                <a:solidFill>
                  <a:srgbClr val="CC00FF"/>
                </a:solidFill>
                <a:latin typeface="宋体" pitchFamily="2" charset="-122"/>
              </a:rPr>
              <a:t>10</a:t>
            </a:r>
            <a:r>
              <a:rPr kumimoji="1" lang="zh-CN" altLang="en-US" sz="2000" b="1" dirty="0">
                <a:solidFill>
                  <a:srgbClr val="CC00FF"/>
                </a:solidFill>
                <a:latin typeface="宋体" pitchFamily="2" charset="-122"/>
              </a:rPr>
              <a:t>章</a:t>
            </a:r>
            <a:r>
              <a:rPr kumimoji="1" lang="zh-CN" altLang="en-US" sz="2000" b="1" dirty="0">
                <a:latin typeface="宋体" pitchFamily="2" charset="-122"/>
              </a:rPr>
              <a:t>  圆柱齿轮精度设计与检测</a:t>
            </a:r>
            <a:r>
              <a:rPr kumimoji="1" lang="zh-CN" altLang="en-US" sz="1800" b="1" dirty="0"/>
              <a:t>作 业 题 答 案 </a:t>
            </a:r>
            <a:r>
              <a:rPr kumimoji="1" lang="en-US" altLang="zh-CN" sz="1800" b="1" dirty="0" smtClean="0"/>
              <a:t>-----------------------</a:t>
            </a:r>
            <a:r>
              <a:rPr kumimoji="1" lang="zh-CN" altLang="en-US" sz="1800" b="1" dirty="0"/>
              <a:t>（</a:t>
            </a:r>
            <a:r>
              <a:rPr kumimoji="1" lang="en-US" altLang="zh-CN" sz="1800" b="1" dirty="0"/>
              <a:t>59</a:t>
            </a:r>
            <a:r>
              <a:rPr kumimoji="1" lang="zh-CN" altLang="en-US" sz="1800" b="1" dirty="0"/>
              <a:t>）</a:t>
            </a:r>
            <a:endParaRPr kumimoji="1" lang="zh-CN" altLang="en-US" sz="2000" dirty="0">
              <a:latin typeface="宋体" pitchFamily="2" charset="-122"/>
            </a:endParaRPr>
          </a:p>
        </p:txBody>
      </p:sp>
      <p:sp>
        <p:nvSpPr>
          <p:cNvPr id="19492" name="Text Box 36">
            <a:hlinkClick r:id="rId11" action="ppaction://hlinksldjump"/>
          </p:cNvPr>
          <p:cNvSpPr txBox="1">
            <a:spLocks noChangeArrowheads="1"/>
          </p:cNvSpPr>
          <p:nvPr/>
        </p:nvSpPr>
        <p:spPr bwMode="auto">
          <a:xfrm>
            <a:off x="660773" y="5156361"/>
            <a:ext cx="8061523"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spcBef>
                <a:spcPct val="50000"/>
              </a:spcBef>
            </a:pPr>
            <a:r>
              <a:rPr kumimoji="1" lang="zh-CN" altLang="en-US" sz="2000" b="1" dirty="0">
                <a:solidFill>
                  <a:srgbClr val="CC00FF"/>
                </a:solidFill>
                <a:latin typeface="宋体" pitchFamily="2" charset="-122"/>
              </a:rPr>
              <a:t>第</a:t>
            </a:r>
            <a:r>
              <a:rPr kumimoji="1" lang="en-US" altLang="zh-CN" sz="2000" b="1" dirty="0">
                <a:solidFill>
                  <a:srgbClr val="CC00FF"/>
                </a:solidFill>
                <a:latin typeface="宋体" pitchFamily="2" charset="-122"/>
              </a:rPr>
              <a:t>11</a:t>
            </a:r>
            <a:r>
              <a:rPr kumimoji="1" lang="zh-CN" altLang="en-US" sz="2000" b="1" dirty="0">
                <a:solidFill>
                  <a:srgbClr val="CC00FF"/>
                </a:solidFill>
                <a:latin typeface="宋体" pitchFamily="2" charset="-122"/>
              </a:rPr>
              <a:t>章</a:t>
            </a:r>
            <a:r>
              <a:rPr kumimoji="1" lang="zh-CN" altLang="en-US" sz="2000" b="1" dirty="0">
                <a:latin typeface="宋体" pitchFamily="2" charset="-122"/>
              </a:rPr>
              <a:t>  尺寸链的精度设计基础</a:t>
            </a:r>
            <a:r>
              <a:rPr kumimoji="1" lang="zh-CN" altLang="en-US" sz="1800" b="1" dirty="0"/>
              <a:t>作 业 题 答 案 </a:t>
            </a:r>
            <a:r>
              <a:rPr kumimoji="1" lang="en-US" altLang="zh-CN" sz="1800" b="1" dirty="0" smtClean="0"/>
              <a:t>---------------------------</a:t>
            </a:r>
            <a:r>
              <a:rPr kumimoji="1" lang="zh-CN" altLang="en-US" sz="1800" b="1" dirty="0"/>
              <a:t>（</a:t>
            </a:r>
            <a:r>
              <a:rPr kumimoji="1" lang="en-US" altLang="zh-CN" sz="1800" b="1" dirty="0"/>
              <a:t>71</a:t>
            </a:r>
            <a:r>
              <a:rPr kumimoji="1" lang="zh-CN" altLang="en-US" sz="1800" b="1" dirty="0"/>
              <a:t>）</a:t>
            </a:r>
            <a:endParaRPr kumimoji="1" lang="zh-CN" altLang="en-US" sz="2000" dirty="0">
              <a:latin typeface="宋体" pitchFamily="2" charset="-122"/>
            </a:endParaRPr>
          </a:p>
        </p:txBody>
      </p:sp>
      <p:sp>
        <p:nvSpPr>
          <p:cNvPr id="19493" name="Text Box 37">
            <a:hlinkClick r:id="rId12" action="ppaction://hlinksldjump"/>
          </p:cNvPr>
          <p:cNvSpPr txBox="1">
            <a:spLocks noChangeArrowheads="1"/>
          </p:cNvSpPr>
          <p:nvPr/>
        </p:nvSpPr>
        <p:spPr bwMode="auto">
          <a:xfrm>
            <a:off x="675184" y="5588409"/>
            <a:ext cx="8155124"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spcBef>
                <a:spcPct val="50000"/>
              </a:spcBef>
            </a:pPr>
            <a:r>
              <a:rPr kumimoji="1" lang="zh-CN" altLang="en-US" sz="2000" b="1" dirty="0">
                <a:solidFill>
                  <a:srgbClr val="CC00FF"/>
                </a:solidFill>
                <a:latin typeface="宋体" pitchFamily="2" charset="-122"/>
              </a:rPr>
              <a:t>第</a:t>
            </a:r>
            <a:r>
              <a:rPr kumimoji="1" lang="en-US" altLang="zh-CN" sz="2000" b="1" dirty="0">
                <a:solidFill>
                  <a:srgbClr val="CC00FF"/>
                </a:solidFill>
                <a:latin typeface="宋体" pitchFamily="2" charset="-122"/>
              </a:rPr>
              <a:t>12</a:t>
            </a:r>
            <a:r>
              <a:rPr kumimoji="1" lang="zh-CN" altLang="en-US" sz="2000" b="1" dirty="0">
                <a:solidFill>
                  <a:srgbClr val="CC00FF"/>
                </a:solidFill>
                <a:latin typeface="宋体" pitchFamily="2" charset="-122"/>
              </a:rPr>
              <a:t>章</a:t>
            </a:r>
            <a:r>
              <a:rPr kumimoji="1" lang="zh-CN" altLang="en-US" sz="2000" b="1" dirty="0">
                <a:latin typeface="宋体" pitchFamily="2" charset="-122"/>
              </a:rPr>
              <a:t>  机械零件的精度设计</a:t>
            </a:r>
            <a:r>
              <a:rPr kumimoji="1" lang="zh-CN" altLang="en-US" sz="1800" b="1" dirty="0"/>
              <a:t>作 业 题 答 案 </a:t>
            </a:r>
            <a:r>
              <a:rPr kumimoji="1" lang="en-US" altLang="zh-CN" sz="1800" b="1" dirty="0" smtClean="0"/>
              <a:t>------------------------------</a:t>
            </a:r>
            <a:r>
              <a:rPr kumimoji="1" lang="zh-CN" altLang="en-US" sz="1800" b="1" dirty="0"/>
              <a:t>（</a:t>
            </a:r>
            <a:r>
              <a:rPr kumimoji="1" lang="en-US" altLang="zh-CN" sz="1800" b="1" dirty="0"/>
              <a:t>79</a:t>
            </a:r>
            <a:r>
              <a:rPr kumimoji="1" lang="zh-CN" altLang="en-US" sz="1800" b="1" dirty="0"/>
              <a:t>）</a:t>
            </a:r>
            <a:endParaRPr kumimoji="1" lang="zh-CN" altLang="en-US" sz="2000" dirty="0">
              <a:latin typeface="宋体" pitchFamily="2" charset="-122"/>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9463"/>
                                        </p:tgtEl>
                                        <p:attrNameLst>
                                          <p:attrName>style.visibility</p:attrName>
                                        </p:attrNameLst>
                                      </p:cBhvr>
                                      <p:to>
                                        <p:strVal val="visible"/>
                                      </p:to>
                                    </p:set>
                                    <p:animEffect transition="in" filter="wipe(left)">
                                      <p:cBhvr>
                                        <p:cTn id="7" dur="500"/>
                                        <p:tgtEl>
                                          <p:spTgt spid="1946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9460"/>
                                        </p:tgtEl>
                                        <p:attrNameLst>
                                          <p:attrName>style.visibility</p:attrName>
                                        </p:attrNameLst>
                                      </p:cBhvr>
                                      <p:to>
                                        <p:strVal val="visible"/>
                                      </p:to>
                                    </p:set>
                                    <p:animEffect transition="in" filter="wipe(left)">
                                      <p:cBhvr>
                                        <p:cTn id="12" dur="500"/>
                                        <p:tgtEl>
                                          <p:spTgt spid="19460"/>
                                        </p:tgtEl>
                                      </p:cBhvr>
                                    </p:animEffect>
                                  </p:childTnLst>
                                </p:cTn>
                              </p:par>
                              <p:par>
                                <p:cTn id="13" presetID="22" presetClass="entr" presetSubtype="8" fill="hold" grpId="0" nodeType="withEffect">
                                  <p:stCondLst>
                                    <p:cond delay="0"/>
                                  </p:stCondLst>
                                  <p:childTnLst>
                                    <p:set>
                                      <p:cBhvr>
                                        <p:cTn id="14" dur="1" fill="hold">
                                          <p:stCondLst>
                                            <p:cond delay="0"/>
                                          </p:stCondLst>
                                        </p:cTn>
                                        <p:tgtEl>
                                          <p:spTgt spid="19461"/>
                                        </p:tgtEl>
                                        <p:attrNameLst>
                                          <p:attrName>style.visibility</p:attrName>
                                        </p:attrNameLst>
                                      </p:cBhvr>
                                      <p:to>
                                        <p:strVal val="visible"/>
                                      </p:to>
                                    </p:set>
                                    <p:animEffect transition="in" filter="wipe(left)">
                                      <p:cBhvr>
                                        <p:cTn id="15" dur="500"/>
                                        <p:tgtEl>
                                          <p:spTgt spid="19461"/>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19462"/>
                                        </p:tgtEl>
                                        <p:attrNameLst>
                                          <p:attrName>style.visibility</p:attrName>
                                        </p:attrNameLst>
                                      </p:cBhvr>
                                      <p:to>
                                        <p:strVal val="visible"/>
                                      </p:to>
                                    </p:set>
                                    <p:animEffect transition="in" filter="wipe(left)">
                                      <p:cBhvr>
                                        <p:cTn id="18" dur="500"/>
                                        <p:tgtEl>
                                          <p:spTgt spid="19462"/>
                                        </p:tgtEl>
                                      </p:cBhvr>
                                    </p:animEffect>
                                  </p:childTnLst>
                                </p:cTn>
                              </p:par>
                              <p:par>
                                <p:cTn id="19" presetID="22" presetClass="entr" presetSubtype="8" fill="hold" grpId="0" nodeType="withEffect">
                                  <p:stCondLst>
                                    <p:cond delay="0"/>
                                  </p:stCondLst>
                                  <p:childTnLst>
                                    <p:set>
                                      <p:cBhvr>
                                        <p:cTn id="20" dur="1" fill="hold">
                                          <p:stCondLst>
                                            <p:cond delay="0"/>
                                          </p:stCondLst>
                                        </p:cTn>
                                        <p:tgtEl>
                                          <p:spTgt spid="19464"/>
                                        </p:tgtEl>
                                        <p:attrNameLst>
                                          <p:attrName>style.visibility</p:attrName>
                                        </p:attrNameLst>
                                      </p:cBhvr>
                                      <p:to>
                                        <p:strVal val="visible"/>
                                      </p:to>
                                    </p:set>
                                    <p:animEffect transition="in" filter="wipe(left)">
                                      <p:cBhvr>
                                        <p:cTn id="21" dur="500"/>
                                        <p:tgtEl>
                                          <p:spTgt spid="19464"/>
                                        </p:tgtEl>
                                      </p:cBhvr>
                                    </p:animEffect>
                                  </p:childTnLst>
                                </p:cTn>
                              </p:par>
                              <p:par>
                                <p:cTn id="22" presetID="22" presetClass="entr" presetSubtype="8" fill="hold" grpId="0" nodeType="withEffect">
                                  <p:stCondLst>
                                    <p:cond delay="0"/>
                                  </p:stCondLst>
                                  <p:childTnLst>
                                    <p:set>
                                      <p:cBhvr>
                                        <p:cTn id="23" dur="1" fill="hold">
                                          <p:stCondLst>
                                            <p:cond delay="0"/>
                                          </p:stCondLst>
                                        </p:cTn>
                                        <p:tgtEl>
                                          <p:spTgt spid="19465"/>
                                        </p:tgtEl>
                                        <p:attrNameLst>
                                          <p:attrName>style.visibility</p:attrName>
                                        </p:attrNameLst>
                                      </p:cBhvr>
                                      <p:to>
                                        <p:strVal val="visible"/>
                                      </p:to>
                                    </p:set>
                                    <p:animEffect transition="in" filter="wipe(left)">
                                      <p:cBhvr>
                                        <p:cTn id="24" dur="500"/>
                                        <p:tgtEl>
                                          <p:spTgt spid="19465"/>
                                        </p:tgtEl>
                                      </p:cBhvr>
                                    </p:animEffect>
                                  </p:childTnLst>
                                </p:cTn>
                              </p:par>
                              <p:par>
                                <p:cTn id="25" presetID="22" presetClass="entr" presetSubtype="8" fill="hold" grpId="0" nodeType="withEffect">
                                  <p:stCondLst>
                                    <p:cond delay="0"/>
                                  </p:stCondLst>
                                  <p:childTnLst>
                                    <p:set>
                                      <p:cBhvr>
                                        <p:cTn id="26" dur="1" fill="hold">
                                          <p:stCondLst>
                                            <p:cond delay="0"/>
                                          </p:stCondLst>
                                        </p:cTn>
                                        <p:tgtEl>
                                          <p:spTgt spid="19466"/>
                                        </p:tgtEl>
                                        <p:attrNameLst>
                                          <p:attrName>style.visibility</p:attrName>
                                        </p:attrNameLst>
                                      </p:cBhvr>
                                      <p:to>
                                        <p:strVal val="visible"/>
                                      </p:to>
                                    </p:set>
                                    <p:animEffect transition="in" filter="wipe(left)">
                                      <p:cBhvr>
                                        <p:cTn id="27" dur="500"/>
                                        <p:tgtEl>
                                          <p:spTgt spid="19466"/>
                                        </p:tgtEl>
                                      </p:cBhvr>
                                    </p:animEffect>
                                  </p:childTnLst>
                                </p:cTn>
                              </p:par>
                              <p:par>
                                <p:cTn id="28" presetID="22" presetClass="entr" presetSubtype="8" fill="hold" grpId="0" nodeType="withEffect">
                                  <p:stCondLst>
                                    <p:cond delay="0"/>
                                  </p:stCondLst>
                                  <p:childTnLst>
                                    <p:set>
                                      <p:cBhvr>
                                        <p:cTn id="29" dur="1" fill="hold">
                                          <p:stCondLst>
                                            <p:cond delay="0"/>
                                          </p:stCondLst>
                                        </p:cTn>
                                        <p:tgtEl>
                                          <p:spTgt spid="3082"/>
                                        </p:tgtEl>
                                        <p:attrNameLst>
                                          <p:attrName>style.visibility</p:attrName>
                                        </p:attrNameLst>
                                      </p:cBhvr>
                                      <p:to>
                                        <p:strVal val="visible"/>
                                      </p:to>
                                    </p:set>
                                    <p:animEffect transition="in" filter="wipe(left)">
                                      <p:cBhvr>
                                        <p:cTn id="30" dur="500"/>
                                        <p:tgtEl>
                                          <p:spTgt spid="3082"/>
                                        </p:tgtEl>
                                      </p:cBhvr>
                                    </p:animEffect>
                                  </p:childTnLst>
                                </p:cTn>
                              </p:par>
                              <p:par>
                                <p:cTn id="31" presetID="22" presetClass="entr" presetSubtype="8" fill="hold" grpId="0" nodeType="withEffect">
                                  <p:stCondLst>
                                    <p:cond delay="0"/>
                                  </p:stCondLst>
                                  <p:childTnLst>
                                    <p:set>
                                      <p:cBhvr>
                                        <p:cTn id="32" dur="1" fill="hold">
                                          <p:stCondLst>
                                            <p:cond delay="0"/>
                                          </p:stCondLst>
                                        </p:cTn>
                                        <p:tgtEl>
                                          <p:spTgt spid="19486"/>
                                        </p:tgtEl>
                                        <p:attrNameLst>
                                          <p:attrName>style.visibility</p:attrName>
                                        </p:attrNameLst>
                                      </p:cBhvr>
                                      <p:to>
                                        <p:strVal val="visible"/>
                                      </p:to>
                                    </p:set>
                                    <p:animEffect transition="in" filter="wipe(left)">
                                      <p:cBhvr>
                                        <p:cTn id="33" dur="500"/>
                                        <p:tgtEl>
                                          <p:spTgt spid="19486"/>
                                        </p:tgtEl>
                                      </p:cBhvr>
                                    </p:animEffect>
                                  </p:childTnLst>
                                </p:cTn>
                              </p:par>
                              <p:par>
                                <p:cTn id="34" presetID="22" presetClass="entr" presetSubtype="8" fill="hold" grpId="0" nodeType="withEffect">
                                  <p:stCondLst>
                                    <p:cond delay="0"/>
                                  </p:stCondLst>
                                  <p:childTnLst>
                                    <p:set>
                                      <p:cBhvr>
                                        <p:cTn id="35" dur="1" fill="hold">
                                          <p:stCondLst>
                                            <p:cond delay="0"/>
                                          </p:stCondLst>
                                        </p:cTn>
                                        <p:tgtEl>
                                          <p:spTgt spid="19487"/>
                                        </p:tgtEl>
                                        <p:attrNameLst>
                                          <p:attrName>style.visibility</p:attrName>
                                        </p:attrNameLst>
                                      </p:cBhvr>
                                      <p:to>
                                        <p:strVal val="visible"/>
                                      </p:to>
                                    </p:set>
                                    <p:animEffect transition="in" filter="wipe(left)">
                                      <p:cBhvr>
                                        <p:cTn id="36" dur="500"/>
                                        <p:tgtEl>
                                          <p:spTgt spid="19487"/>
                                        </p:tgtEl>
                                      </p:cBhvr>
                                    </p:animEffect>
                                  </p:childTnLst>
                                </p:cTn>
                              </p:par>
                              <p:par>
                                <p:cTn id="37" presetID="22" presetClass="entr" presetSubtype="8" fill="hold" grpId="0" nodeType="withEffect">
                                  <p:stCondLst>
                                    <p:cond delay="0"/>
                                  </p:stCondLst>
                                  <p:childTnLst>
                                    <p:set>
                                      <p:cBhvr>
                                        <p:cTn id="38" dur="1" fill="hold">
                                          <p:stCondLst>
                                            <p:cond delay="0"/>
                                          </p:stCondLst>
                                        </p:cTn>
                                        <p:tgtEl>
                                          <p:spTgt spid="19492"/>
                                        </p:tgtEl>
                                        <p:attrNameLst>
                                          <p:attrName>style.visibility</p:attrName>
                                        </p:attrNameLst>
                                      </p:cBhvr>
                                      <p:to>
                                        <p:strVal val="visible"/>
                                      </p:to>
                                    </p:set>
                                    <p:animEffect transition="in" filter="wipe(left)">
                                      <p:cBhvr>
                                        <p:cTn id="39" dur="500"/>
                                        <p:tgtEl>
                                          <p:spTgt spid="19492"/>
                                        </p:tgtEl>
                                      </p:cBhvr>
                                    </p:animEffect>
                                  </p:childTnLst>
                                </p:cTn>
                              </p:par>
                              <p:par>
                                <p:cTn id="40" presetID="22" presetClass="entr" presetSubtype="8" fill="hold" grpId="0" nodeType="withEffect">
                                  <p:stCondLst>
                                    <p:cond delay="0"/>
                                  </p:stCondLst>
                                  <p:childTnLst>
                                    <p:set>
                                      <p:cBhvr>
                                        <p:cTn id="41" dur="1" fill="hold">
                                          <p:stCondLst>
                                            <p:cond delay="0"/>
                                          </p:stCondLst>
                                        </p:cTn>
                                        <p:tgtEl>
                                          <p:spTgt spid="19493"/>
                                        </p:tgtEl>
                                        <p:attrNameLst>
                                          <p:attrName>style.visibility</p:attrName>
                                        </p:attrNameLst>
                                      </p:cBhvr>
                                      <p:to>
                                        <p:strVal val="visible"/>
                                      </p:to>
                                    </p:set>
                                    <p:animEffect transition="in" filter="wipe(left)">
                                      <p:cBhvr>
                                        <p:cTn id="42" dur="500"/>
                                        <p:tgtEl>
                                          <p:spTgt spid="1949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60" grpId="0"/>
      <p:bldP spid="19461" grpId="0"/>
      <p:bldP spid="19462" grpId="0"/>
      <p:bldP spid="19463" grpId="0"/>
      <p:bldP spid="19464" grpId="0"/>
      <p:bldP spid="19465" grpId="0"/>
      <p:bldP spid="19466" grpId="0"/>
      <p:bldP spid="3082" grpId="0"/>
      <p:bldP spid="19486" grpId="0"/>
      <p:bldP spid="19487" grpId="0"/>
      <p:bldP spid="19492" grpId="0"/>
      <p:bldP spid="19493"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灯片编号占位符 4"/>
          <p:cNvSpPr>
            <a:spLocks noGrp="1"/>
          </p:cNvSpPr>
          <p:nvPr>
            <p:ph type="sldNum" sz="quarter" idx="12"/>
          </p:nvPr>
        </p:nvSpPr>
        <p:spPr>
          <a:xfrm>
            <a:off x="6553200" y="6165304"/>
            <a:ext cx="2133600" cy="476250"/>
          </a:xfrm>
          <a:noFill/>
        </p:spPr>
        <p:txBody>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fld id="{D3D8AAE7-5CC2-4F70-9FC3-7C4BE061FCBE}" type="slidenum">
              <a:rPr lang="en-US" altLang="zh-CN" sz="1400" smtClean="0"/>
              <a:pPr eaLnBrk="1" hangingPunct="1"/>
              <a:t>20</a:t>
            </a:fld>
            <a:endParaRPr lang="en-US" altLang="zh-CN" sz="1400" smtClean="0"/>
          </a:p>
        </p:txBody>
      </p:sp>
      <p:grpSp>
        <p:nvGrpSpPr>
          <p:cNvPr id="31748" name="Group 4"/>
          <p:cNvGrpSpPr>
            <a:grpSpLocks/>
          </p:cNvGrpSpPr>
          <p:nvPr/>
        </p:nvGrpSpPr>
        <p:grpSpPr bwMode="auto">
          <a:xfrm>
            <a:off x="822325" y="460325"/>
            <a:ext cx="6264275" cy="457200"/>
            <a:chOff x="230" y="2880"/>
            <a:chExt cx="3946" cy="288"/>
          </a:xfrm>
        </p:grpSpPr>
        <p:sp>
          <p:nvSpPr>
            <p:cNvPr id="21531" name="Text Box 5"/>
            <p:cNvSpPr txBox="1">
              <a:spLocks noChangeArrowheads="1"/>
            </p:cNvSpPr>
            <p:nvPr/>
          </p:nvSpPr>
          <p:spPr bwMode="auto">
            <a:xfrm>
              <a:off x="230" y="2880"/>
              <a:ext cx="3946"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r>
                <a:rPr lang="en-US" altLang="zh-CN" sz="2400" b="1" dirty="0"/>
                <a:t>13. </a:t>
              </a:r>
              <a:r>
                <a:rPr lang="zh-CN" altLang="en-US" sz="2400" b="1" dirty="0"/>
                <a:t>被检验零件孔尺寸为</a:t>
              </a:r>
              <a:r>
                <a:rPr lang="en-US" altLang="zh-CN" sz="2400" b="1" dirty="0">
                  <a:cs typeface="Arial" charset="0"/>
                </a:rPr>
                <a:t>¢100H9         </a:t>
              </a:r>
              <a:r>
                <a:rPr lang="zh-CN" altLang="en-US" sz="2400" b="1" dirty="0">
                  <a:cs typeface="Arial" charset="0"/>
                </a:rPr>
                <a:t>。</a:t>
              </a:r>
            </a:p>
          </p:txBody>
        </p:sp>
        <p:sp>
          <p:nvSpPr>
            <p:cNvPr id="21532" name="Oval 6"/>
            <p:cNvSpPr>
              <a:spLocks noChangeArrowheads="1"/>
            </p:cNvSpPr>
            <p:nvPr/>
          </p:nvSpPr>
          <p:spPr bwMode="auto">
            <a:xfrm>
              <a:off x="3168" y="2903"/>
              <a:ext cx="240" cy="240"/>
            </a:xfrm>
            <a:prstGeom prst="ellipse">
              <a:avLst/>
            </a:prstGeom>
            <a:solidFill>
              <a:schemeClr val="bg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zh-CN" sz="1800" b="1"/>
                <a:t>E</a:t>
              </a:r>
            </a:p>
          </p:txBody>
        </p:sp>
      </p:grpSp>
      <p:sp>
        <p:nvSpPr>
          <p:cNvPr id="31751" name="Text Box 7"/>
          <p:cNvSpPr txBox="1">
            <a:spLocks noChangeArrowheads="1"/>
          </p:cNvSpPr>
          <p:nvPr/>
        </p:nvSpPr>
        <p:spPr bwMode="auto">
          <a:xfrm>
            <a:off x="228600" y="917525"/>
            <a:ext cx="7543800" cy="9787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lnSpc>
                <a:spcPct val="120000"/>
              </a:lnSpc>
            </a:pPr>
            <a:r>
              <a:rPr lang="en-US" altLang="zh-CN" sz="2400" b="1" dirty="0"/>
              <a:t>       </a:t>
            </a:r>
            <a:r>
              <a:rPr lang="zh-CN" altLang="en-US" sz="2400" b="1" dirty="0"/>
              <a:t>工艺能力指数</a:t>
            </a:r>
            <a:r>
              <a:rPr lang="en-US" altLang="zh-CN" sz="2400" b="1" i="1" dirty="0" err="1"/>
              <a:t>C</a:t>
            </a:r>
            <a:r>
              <a:rPr lang="en-US" altLang="zh-CN" sz="2400" b="1" baseline="-25000" dirty="0" err="1"/>
              <a:t>p</a:t>
            </a:r>
            <a:r>
              <a:rPr lang="en-US" altLang="zh-CN" sz="2400" b="1" i="1" dirty="0"/>
              <a:t>=</a:t>
            </a:r>
            <a:r>
              <a:rPr lang="en-US" altLang="zh-CN" sz="2400" b="1" dirty="0"/>
              <a:t>1.3,</a:t>
            </a:r>
            <a:r>
              <a:rPr lang="zh-CN" altLang="en-US" sz="2400" b="1" dirty="0"/>
              <a:t>试确定验收极限，并选择适当的计量器具。</a:t>
            </a:r>
          </a:p>
        </p:txBody>
      </p:sp>
      <p:sp>
        <p:nvSpPr>
          <p:cNvPr id="31778" name="Rectangle 34"/>
          <p:cNvSpPr>
            <a:spLocks noChangeArrowheads="1"/>
          </p:cNvSpPr>
          <p:nvPr/>
        </p:nvSpPr>
        <p:spPr bwMode="auto">
          <a:xfrm>
            <a:off x="757808" y="1831925"/>
            <a:ext cx="3886200" cy="6048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20000"/>
              </a:lnSpc>
            </a:pPr>
            <a:r>
              <a:rPr kumimoji="1" lang="zh-CN" altLang="en-US" sz="2800" b="1" dirty="0">
                <a:solidFill>
                  <a:srgbClr val="CC00FF"/>
                </a:solidFill>
                <a:latin typeface="Times New Roman" pitchFamily="18" charset="0"/>
              </a:rPr>
              <a:t>答  案  </a:t>
            </a:r>
            <a:r>
              <a:rPr kumimoji="1" lang="zh-CN" altLang="en-US" sz="2800" b="1" dirty="0">
                <a:latin typeface="Times New Roman" pitchFamily="18" charset="0"/>
                <a:sym typeface="Wingdings" pitchFamily="2" charset="2"/>
              </a:rPr>
              <a:t>：参考例</a:t>
            </a:r>
            <a:r>
              <a:rPr kumimoji="1" lang="en-US" altLang="zh-CN" sz="2800" b="1" dirty="0">
                <a:latin typeface="Times New Roman" pitchFamily="18" charset="0"/>
                <a:sym typeface="Wingdings" pitchFamily="2" charset="2"/>
              </a:rPr>
              <a:t>3.15</a:t>
            </a:r>
            <a:r>
              <a:rPr kumimoji="1" lang="zh-CN" altLang="en-US" sz="2800" b="1" dirty="0">
                <a:latin typeface="Times New Roman" pitchFamily="18" charset="0"/>
                <a:sym typeface="Wingdings" pitchFamily="2" charset="2"/>
              </a:rPr>
              <a:t>得 </a:t>
            </a:r>
            <a:endParaRPr kumimoji="1" lang="zh-CN" altLang="en-US" sz="2400" b="1" dirty="0">
              <a:latin typeface="Times New Roman" pitchFamily="18" charset="0"/>
              <a:sym typeface="Wingdings" pitchFamily="2" charset="2"/>
            </a:endParaRPr>
          </a:p>
        </p:txBody>
      </p:sp>
      <p:sp>
        <p:nvSpPr>
          <p:cNvPr id="31779" name="Text Box 35"/>
          <p:cNvSpPr txBox="1">
            <a:spLocks noChangeArrowheads="1"/>
          </p:cNvSpPr>
          <p:nvPr/>
        </p:nvSpPr>
        <p:spPr bwMode="auto">
          <a:xfrm>
            <a:off x="304800" y="2368500"/>
            <a:ext cx="5943600" cy="822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lnSpc>
                <a:spcPct val="120000"/>
              </a:lnSpc>
            </a:pPr>
            <a:r>
              <a:rPr lang="zh-CN" altLang="en-US" sz="2000" b="1" dirty="0"/>
              <a:t>（</a:t>
            </a:r>
            <a:r>
              <a:rPr lang="en-US" altLang="zh-CN" sz="2000" b="1" dirty="0"/>
              <a:t>1</a:t>
            </a:r>
            <a:r>
              <a:rPr lang="zh-CN" altLang="en-US" sz="2000" b="1" dirty="0"/>
              <a:t>） 上验收极限</a:t>
            </a:r>
            <a:r>
              <a:rPr lang="en-US" altLang="zh-CN" sz="2000" b="1" dirty="0"/>
              <a:t>=</a:t>
            </a:r>
            <a:r>
              <a:rPr lang="en-US" altLang="zh-CN" sz="2000" b="1" dirty="0">
                <a:cs typeface="Arial" charset="0"/>
              </a:rPr>
              <a:t>¢100.087</a:t>
            </a:r>
            <a:r>
              <a:rPr lang="zh-CN" altLang="en-US" sz="2000" b="1" dirty="0">
                <a:cs typeface="Arial" charset="0"/>
              </a:rPr>
              <a:t>（最大极限尺寸），</a:t>
            </a:r>
          </a:p>
          <a:p>
            <a:pPr eaLnBrk="1" hangingPunct="1">
              <a:lnSpc>
                <a:spcPct val="120000"/>
              </a:lnSpc>
            </a:pPr>
            <a:r>
              <a:rPr lang="zh-CN" altLang="en-US" sz="2000" b="1" dirty="0">
                <a:cs typeface="Arial" charset="0"/>
              </a:rPr>
              <a:t>          下验收极限</a:t>
            </a:r>
            <a:r>
              <a:rPr lang="en-US" altLang="zh-CN" sz="2000" b="1" dirty="0"/>
              <a:t>=¢100.0087</a:t>
            </a:r>
            <a:r>
              <a:rPr lang="zh-CN" altLang="en-US" sz="2000" b="1" dirty="0"/>
              <a:t>（见右图）。</a:t>
            </a:r>
          </a:p>
        </p:txBody>
      </p:sp>
      <p:grpSp>
        <p:nvGrpSpPr>
          <p:cNvPr id="31785" name="Group 41"/>
          <p:cNvGrpSpPr>
            <a:grpSpLocks/>
          </p:cNvGrpSpPr>
          <p:nvPr/>
        </p:nvGrpSpPr>
        <p:grpSpPr bwMode="auto">
          <a:xfrm>
            <a:off x="5472100" y="2158416"/>
            <a:ext cx="3048000" cy="3414713"/>
            <a:chOff x="3504" y="1248"/>
            <a:chExt cx="1920" cy="2151"/>
          </a:xfrm>
        </p:grpSpPr>
        <p:sp>
          <p:nvSpPr>
            <p:cNvPr id="21513" name="Line 10"/>
            <p:cNvSpPr>
              <a:spLocks noChangeShapeType="1"/>
            </p:cNvSpPr>
            <p:nvPr/>
          </p:nvSpPr>
          <p:spPr bwMode="auto">
            <a:xfrm flipV="1">
              <a:off x="3691" y="2102"/>
              <a:ext cx="1157" cy="4"/>
            </a:xfrm>
            <a:prstGeom prst="line">
              <a:avLst/>
            </a:prstGeom>
            <a:noFill/>
            <a:ln w="1905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p>
              <a:endParaRPr lang="zh-CN" altLang="en-US"/>
            </a:p>
          </p:txBody>
        </p:sp>
        <p:sp>
          <p:nvSpPr>
            <p:cNvPr id="21514" name="Line 11"/>
            <p:cNvSpPr>
              <a:spLocks noChangeShapeType="1"/>
            </p:cNvSpPr>
            <p:nvPr/>
          </p:nvSpPr>
          <p:spPr bwMode="auto">
            <a:xfrm flipH="1">
              <a:off x="3792" y="2102"/>
              <a:ext cx="20" cy="1056"/>
            </a:xfrm>
            <a:prstGeom prst="line">
              <a:avLst/>
            </a:prstGeom>
            <a:noFill/>
            <a:ln w="19050">
              <a:solidFill>
                <a:srgbClr val="000000"/>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p>
              <a:endParaRPr lang="zh-CN" altLang="en-US"/>
            </a:p>
          </p:txBody>
        </p:sp>
        <p:sp>
          <p:nvSpPr>
            <p:cNvPr id="21515" name="WordArt 12"/>
            <p:cNvSpPr>
              <a:spLocks noChangeArrowheads="1" noChangeShapeType="1" noTextEdit="1"/>
            </p:cNvSpPr>
            <p:nvPr/>
          </p:nvSpPr>
          <p:spPr bwMode="auto">
            <a:xfrm>
              <a:off x="3589" y="1996"/>
              <a:ext cx="68" cy="221"/>
            </a:xfrm>
            <a:prstGeom prst="rect">
              <a:avLst/>
            </a:prstGeom>
          </p:spPr>
          <p:txBody>
            <a:bodyPr wrap="none" fromWordArt="1">
              <a:prstTxWarp prst="textPlain">
                <a:avLst>
                  <a:gd name="adj" fmla="val 50000"/>
                </a:avLst>
              </a:prstTxWarp>
            </a:bodyPr>
            <a:lstStyle/>
            <a:p>
              <a:pPr algn="ctr"/>
              <a:r>
                <a:rPr lang="en-US" altLang="zh-CN" sz="3600" kern="10">
                  <a:ln w="9525">
                    <a:solidFill>
                      <a:srgbClr val="000000"/>
                    </a:solidFill>
                    <a:round/>
                    <a:headEnd/>
                    <a:tailEnd/>
                  </a:ln>
                  <a:solidFill>
                    <a:srgbClr val="000000"/>
                  </a:solidFill>
                  <a:latin typeface="宋体"/>
                  <a:ea typeface="宋体"/>
                </a:rPr>
                <a:t>+</a:t>
              </a:r>
            </a:p>
            <a:p>
              <a:pPr algn="ctr"/>
              <a:r>
                <a:rPr lang="en-US" altLang="zh-CN" sz="3600" kern="10">
                  <a:ln w="9525">
                    <a:solidFill>
                      <a:srgbClr val="000000"/>
                    </a:solidFill>
                    <a:round/>
                    <a:headEnd/>
                    <a:tailEnd/>
                  </a:ln>
                  <a:solidFill>
                    <a:srgbClr val="000000"/>
                  </a:solidFill>
                  <a:latin typeface="宋体"/>
                  <a:ea typeface="宋体"/>
                </a:rPr>
                <a:t>0</a:t>
              </a:r>
            </a:p>
            <a:p>
              <a:pPr algn="ctr"/>
              <a:r>
                <a:rPr lang="en-US" altLang="zh-CN" sz="3600" kern="10">
                  <a:ln w="9525">
                    <a:solidFill>
                      <a:srgbClr val="000000"/>
                    </a:solidFill>
                    <a:round/>
                    <a:headEnd/>
                    <a:tailEnd/>
                  </a:ln>
                  <a:solidFill>
                    <a:srgbClr val="000000"/>
                  </a:solidFill>
                  <a:latin typeface="宋体"/>
                  <a:ea typeface="宋体"/>
                </a:rPr>
                <a:t>-</a:t>
              </a:r>
              <a:endParaRPr lang="zh-CN" altLang="en-US" sz="3600" kern="10">
                <a:ln w="9525">
                  <a:solidFill>
                    <a:srgbClr val="000000"/>
                  </a:solidFill>
                  <a:round/>
                  <a:headEnd/>
                  <a:tailEnd/>
                </a:ln>
                <a:solidFill>
                  <a:srgbClr val="000000"/>
                </a:solidFill>
                <a:latin typeface="宋体"/>
                <a:ea typeface="宋体"/>
              </a:endParaRPr>
            </a:p>
          </p:txBody>
        </p:sp>
        <p:grpSp>
          <p:nvGrpSpPr>
            <p:cNvPr id="21516" name="Group 13"/>
            <p:cNvGrpSpPr>
              <a:grpSpLocks/>
            </p:cNvGrpSpPr>
            <p:nvPr/>
          </p:nvGrpSpPr>
          <p:grpSpPr bwMode="auto">
            <a:xfrm>
              <a:off x="3984" y="1344"/>
              <a:ext cx="576" cy="768"/>
              <a:chOff x="2959" y="11608"/>
              <a:chExt cx="840" cy="713"/>
            </a:xfrm>
          </p:grpSpPr>
          <p:sp>
            <p:nvSpPr>
              <p:cNvPr id="21529" name="Rectangle 14"/>
              <p:cNvSpPr>
                <a:spLocks noChangeArrowheads="1"/>
              </p:cNvSpPr>
              <p:nvPr/>
            </p:nvSpPr>
            <p:spPr bwMode="auto">
              <a:xfrm>
                <a:off x="2959" y="11608"/>
                <a:ext cx="840" cy="713"/>
              </a:xfrm>
              <a:prstGeom prst="rect">
                <a:avLst/>
              </a:prstGeom>
              <a:solidFill>
                <a:srgbClr val="FFFFFF"/>
              </a:solidFill>
              <a:ln w="1905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p>
                <a:endParaRPr lang="zh-CN" altLang="en-US"/>
              </a:p>
            </p:txBody>
          </p:sp>
          <p:sp>
            <p:nvSpPr>
              <p:cNvPr id="21530" name="Text Box 15"/>
              <p:cNvSpPr txBox="1">
                <a:spLocks noChangeArrowheads="1"/>
              </p:cNvSpPr>
              <p:nvPr/>
            </p:nvSpPr>
            <p:spPr bwMode="auto">
              <a:xfrm>
                <a:off x="3155" y="11674"/>
                <a:ext cx="448" cy="496"/>
              </a:xfrm>
              <a:prstGeom prst="rect">
                <a:avLst/>
              </a:prstGeom>
              <a:solidFill>
                <a:srgbClr val="FFFF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lvl1pPr defTabSz="1179513" eaLnBrk="0" hangingPunct="0">
                  <a:defRPr sz="3200">
                    <a:solidFill>
                      <a:schemeClr val="tx1"/>
                    </a:solidFill>
                    <a:latin typeface="Arial" charset="0"/>
                    <a:ea typeface="宋体" pitchFamily="2" charset="-122"/>
                  </a:defRPr>
                </a:lvl1pPr>
                <a:lvl2pPr marL="742950" indent="-285750" defTabSz="1179513" eaLnBrk="0" hangingPunct="0">
                  <a:defRPr sz="3200">
                    <a:solidFill>
                      <a:schemeClr val="tx1"/>
                    </a:solidFill>
                    <a:latin typeface="Arial" charset="0"/>
                    <a:ea typeface="宋体" pitchFamily="2" charset="-122"/>
                  </a:defRPr>
                </a:lvl2pPr>
                <a:lvl3pPr marL="1143000" indent="-228600" defTabSz="1179513" eaLnBrk="0" hangingPunct="0">
                  <a:defRPr sz="3200">
                    <a:solidFill>
                      <a:schemeClr val="tx1"/>
                    </a:solidFill>
                    <a:latin typeface="Arial" charset="0"/>
                    <a:ea typeface="宋体" pitchFamily="2" charset="-122"/>
                  </a:defRPr>
                </a:lvl3pPr>
                <a:lvl4pPr marL="1600200" indent="-228600" defTabSz="1179513" eaLnBrk="0" hangingPunct="0">
                  <a:defRPr sz="3200">
                    <a:solidFill>
                      <a:schemeClr val="tx1"/>
                    </a:solidFill>
                    <a:latin typeface="Arial" charset="0"/>
                    <a:ea typeface="宋体" pitchFamily="2" charset="-122"/>
                  </a:defRPr>
                </a:lvl4pPr>
                <a:lvl5pPr marL="2057400" indent="-228600" defTabSz="1179513" eaLnBrk="0" hangingPunct="0">
                  <a:defRPr sz="3200">
                    <a:solidFill>
                      <a:schemeClr val="tx1"/>
                    </a:solidFill>
                    <a:latin typeface="Arial" charset="0"/>
                    <a:ea typeface="宋体" pitchFamily="2" charset="-122"/>
                  </a:defRPr>
                </a:lvl5pPr>
                <a:lvl6pPr marL="2514600" indent="-228600" defTabSz="1179513" eaLnBrk="0" fontAlgn="base" hangingPunct="0">
                  <a:spcBef>
                    <a:spcPct val="0"/>
                  </a:spcBef>
                  <a:spcAft>
                    <a:spcPct val="0"/>
                  </a:spcAft>
                  <a:defRPr sz="3200">
                    <a:solidFill>
                      <a:schemeClr val="tx1"/>
                    </a:solidFill>
                    <a:latin typeface="Arial" charset="0"/>
                    <a:ea typeface="宋体" pitchFamily="2" charset="-122"/>
                  </a:defRPr>
                </a:lvl6pPr>
                <a:lvl7pPr marL="2971800" indent="-228600" defTabSz="1179513" eaLnBrk="0" fontAlgn="base" hangingPunct="0">
                  <a:spcBef>
                    <a:spcPct val="0"/>
                  </a:spcBef>
                  <a:spcAft>
                    <a:spcPct val="0"/>
                  </a:spcAft>
                  <a:defRPr sz="3200">
                    <a:solidFill>
                      <a:schemeClr val="tx1"/>
                    </a:solidFill>
                    <a:latin typeface="Arial" charset="0"/>
                    <a:ea typeface="宋体" pitchFamily="2" charset="-122"/>
                  </a:defRPr>
                </a:lvl7pPr>
                <a:lvl8pPr marL="3429000" indent="-228600" defTabSz="1179513" eaLnBrk="0" fontAlgn="base" hangingPunct="0">
                  <a:spcBef>
                    <a:spcPct val="0"/>
                  </a:spcBef>
                  <a:spcAft>
                    <a:spcPct val="0"/>
                  </a:spcAft>
                  <a:defRPr sz="3200">
                    <a:solidFill>
                      <a:schemeClr val="tx1"/>
                    </a:solidFill>
                    <a:latin typeface="Arial" charset="0"/>
                    <a:ea typeface="宋体" pitchFamily="2" charset="-122"/>
                  </a:defRPr>
                </a:lvl8pPr>
                <a:lvl9pPr marL="3886200" indent="-228600" defTabSz="1179513" eaLnBrk="0" fontAlgn="base" hangingPunct="0">
                  <a:spcBef>
                    <a:spcPct val="0"/>
                  </a:spcBef>
                  <a:spcAft>
                    <a:spcPct val="0"/>
                  </a:spcAft>
                  <a:defRPr sz="3200">
                    <a:solidFill>
                      <a:schemeClr val="tx1"/>
                    </a:solidFill>
                    <a:latin typeface="Arial" charset="0"/>
                    <a:ea typeface="宋体" pitchFamily="2" charset="-122"/>
                  </a:defRPr>
                </a:lvl9pPr>
              </a:lstStyle>
              <a:p>
                <a:pPr algn="ctr"/>
                <a:r>
                  <a:rPr lang="en-US" altLang="zh-CN" sz="2400" b="1">
                    <a:latin typeface="Times New Roman" pitchFamily="18" charset="0"/>
                  </a:rPr>
                  <a:t>H9</a:t>
                </a:r>
                <a:endParaRPr lang="en-US" altLang="zh-CN" sz="2400" b="1" baseline="-25000">
                  <a:latin typeface="Times New Roman" pitchFamily="18" charset="0"/>
                </a:endParaRPr>
              </a:p>
            </p:txBody>
          </p:sp>
        </p:grpSp>
        <p:sp>
          <p:nvSpPr>
            <p:cNvPr id="21517" name="Text Box 18"/>
            <p:cNvSpPr txBox="1">
              <a:spLocks noChangeArrowheads="1"/>
            </p:cNvSpPr>
            <p:nvPr/>
          </p:nvSpPr>
          <p:spPr bwMode="auto">
            <a:xfrm>
              <a:off x="4128" y="3168"/>
              <a:ext cx="1296"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r>
                <a:rPr lang="zh-CN" altLang="en-US" sz="1800" b="1"/>
                <a:t>图 作业题</a:t>
              </a:r>
              <a:r>
                <a:rPr lang="en-US" altLang="zh-CN" sz="1800" b="1"/>
                <a:t>13</a:t>
              </a:r>
              <a:endParaRPr kumimoji="1" lang="en-US" altLang="zh-CN" sz="1800"/>
            </a:p>
          </p:txBody>
        </p:sp>
        <p:sp>
          <p:nvSpPr>
            <p:cNvPr id="21518" name="Text Box 19"/>
            <p:cNvSpPr txBox="1">
              <a:spLocks noChangeArrowheads="1"/>
            </p:cNvSpPr>
            <p:nvPr/>
          </p:nvSpPr>
          <p:spPr bwMode="auto">
            <a:xfrm rot="-5400000">
              <a:off x="3187" y="2563"/>
              <a:ext cx="922"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r>
                <a:rPr lang="en-US" altLang="zh-CN" sz="2400" b="1">
                  <a:cs typeface="Arial" charset="0"/>
                </a:rPr>
                <a:t>¢100mm</a:t>
              </a:r>
            </a:p>
          </p:txBody>
        </p:sp>
        <p:sp>
          <p:nvSpPr>
            <p:cNvPr id="21519" name="Line 20"/>
            <p:cNvSpPr>
              <a:spLocks noChangeShapeType="1"/>
            </p:cNvSpPr>
            <p:nvPr/>
          </p:nvSpPr>
          <p:spPr bwMode="auto">
            <a:xfrm>
              <a:off x="4560" y="1824"/>
              <a:ext cx="48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1520" name="Line 21"/>
            <p:cNvSpPr>
              <a:spLocks noChangeShapeType="1"/>
            </p:cNvSpPr>
            <p:nvPr/>
          </p:nvSpPr>
          <p:spPr bwMode="auto">
            <a:xfrm>
              <a:off x="4464" y="1344"/>
              <a:ext cx="864"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1521" name="Line 24"/>
            <p:cNvSpPr>
              <a:spLocks noChangeShapeType="1"/>
            </p:cNvSpPr>
            <p:nvPr/>
          </p:nvSpPr>
          <p:spPr bwMode="auto">
            <a:xfrm>
              <a:off x="4752" y="1536"/>
              <a:ext cx="0" cy="288"/>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1522" name="Line 25"/>
            <p:cNvSpPr>
              <a:spLocks noChangeShapeType="1"/>
            </p:cNvSpPr>
            <p:nvPr/>
          </p:nvSpPr>
          <p:spPr bwMode="auto">
            <a:xfrm flipV="1">
              <a:off x="4752" y="2112"/>
              <a:ext cx="0" cy="24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1523" name="Line 28"/>
            <p:cNvSpPr>
              <a:spLocks noChangeShapeType="1"/>
            </p:cNvSpPr>
            <p:nvPr/>
          </p:nvSpPr>
          <p:spPr bwMode="auto">
            <a:xfrm>
              <a:off x="5280" y="1344"/>
              <a:ext cx="0" cy="816"/>
            </a:xfrm>
            <a:prstGeom prst="line">
              <a:avLst/>
            </a:prstGeom>
            <a:noFill/>
            <a:ln w="9525">
              <a:solidFill>
                <a:schemeClr val="tx1"/>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1524" name="Line 29"/>
            <p:cNvSpPr>
              <a:spLocks noChangeShapeType="1"/>
            </p:cNvSpPr>
            <p:nvPr/>
          </p:nvSpPr>
          <p:spPr bwMode="auto">
            <a:xfrm>
              <a:off x="4992" y="1824"/>
              <a:ext cx="0" cy="1056"/>
            </a:xfrm>
            <a:prstGeom prst="line">
              <a:avLst/>
            </a:prstGeom>
            <a:noFill/>
            <a:ln w="9525">
              <a:solidFill>
                <a:schemeClr val="tx1"/>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1525" name="Text Box 30"/>
            <p:cNvSpPr txBox="1">
              <a:spLocks noChangeArrowheads="1"/>
            </p:cNvSpPr>
            <p:nvPr/>
          </p:nvSpPr>
          <p:spPr bwMode="auto">
            <a:xfrm rot="-5400000">
              <a:off x="4704" y="1641"/>
              <a:ext cx="922"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r>
                <a:rPr lang="zh-CN" altLang="en-US" sz="1800" b="1"/>
                <a:t>上验收极限</a:t>
              </a:r>
            </a:p>
          </p:txBody>
        </p:sp>
        <p:sp>
          <p:nvSpPr>
            <p:cNvPr id="21526" name="Text Box 31"/>
            <p:cNvSpPr txBox="1">
              <a:spLocks noChangeArrowheads="1"/>
            </p:cNvSpPr>
            <p:nvPr/>
          </p:nvSpPr>
          <p:spPr bwMode="auto">
            <a:xfrm rot="-5400000">
              <a:off x="4383" y="2337"/>
              <a:ext cx="970"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r>
                <a:rPr lang="zh-CN" altLang="en-US" sz="1800" b="1"/>
                <a:t>下验收极限</a:t>
              </a:r>
            </a:p>
          </p:txBody>
        </p:sp>
        <p:sp>
          <p:nvSpPr>
            <p:cNvPr id="21527" name="Text Box 33"/>
            <p:cNvSpPr txBox="1">
              <a:spLocks noChangeArrowheads="1"/>
            </p:cNvSpPr>
            <p:nvPr/>
          </p:nvSpPr>
          <p:spPr bwMode="auto">
            <a:xfrm rot="-5400000">
              <a:off x="4488" y="1944"/>
              <a:ext cx="432" cy="1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algn="r" eaLnBrk="1" hangingPunct="1"/>
              <a:r>
                <a:rPr lang="en-US" altLang="zh-CN" sz="1400" b="1"/>
                <a:t>8.7</a:t>
              </a:r>
            </a:p>
          </p:txBody>
        </p:sp>
        <p:sp>
          <p:nvSpPr>
            <p:cNvPr id="21528" name="Text Box 36"/>
            <p:cNvSpPr txBox="1">
              <a:spLocks noChangeArrowheads="1"/>
            </p:cNvSpPr>
            <p:nvPr/>
          </p:nvSpPr>
          <p:spPr bwMode="auto">
            <a:xfrm>
              <a:off x="3590" y="1248"/>
              <a:ext cx="586"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r>
                <a:rPr lang="en-US" altLang="zh-CN" sz="1800" b="1"/>
                <a:t>+87</a:t>
              </a:r>
            </a:p>
          </p:txBody>
        </p:sp>
      </p:grpSp>
      <p:graphicFrame>
        <p:nvGraphicFramePr>
          <p:cNvPr id="31786" name="Object 42"/>
          <p:cNvGraphicFramePr>
            <a:graphicFrameLocks noGrp="1" noChangeAspect="1"/>
          </p:cNvGraphicFramePr>
          <p:nvPr>
            <p:ph/>
            <p:extLst>
              <p:ext uri="{D42A27DB-BD31-4B8C-83A1-F6EECF244321}">
                <p14:modId xmlns:p14="http://schemas.microsoft.com/office/powerpoint/2010/main" val="1528203288"/>
              </p:ext>
            </p:extLst>
          </p:nvPr>
        </p:nvGraphicFramePr>
        <p:xfrm>
          <a:off x="503548" y="3190825"/>
          <a:ext cx="4835897" cy="3334271"/>
        </p:xfrm>
        <a:graphic>
          <a:graphicData uri="http://schemas.openxmlformats.org/presentationml/2006/ole">
            <mc:AlternateContent xmlns:mc="http://schemas.openxmlformats.org/markup-compatibility/2006">
              <mc:Choice xmlns:v="urn:schemas-microsoft-com:vml" Requires="v">
                <p:oleObj spid="_x0000_s21567" name="公式" r:id="rId3" imgW="2413000" imgH="1663700" progId="Equation.3">
                  <p:embed/>
                </p:oleObj>
              </mc:Choice>
              <mc:Fallback>
                <p:oleObj name="公式" r:id="rId3" imgW="2413000" imgH="1663700" progId="Equation.3">
                  <p:embed/>
                  <p:pic>
                    <p:nvPicPr>
                      <p:cNvPr id="0" name="Object 4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03548" y="3190825"/>
                        <a:ext cx="4835897" cy="3334271"/>
                      </a:xfrm>
                      <a:prstGeom prst="rect">
                        <a:avLst/>
                      </a:prstGeom>
                      <a:noFill/>
                      <a:ln>
                        <a:noFill/>
                      </a:ln>
                      <a:effectLst/>
                      <a:extLst/>
                    </p:spPr>
                  </p:pic>
                </p:oleObj>
              </mc:Fallback>
            </mc:AlternateContent>
          </a:graphicData>
        </a:graphic>
      </p:graphicFrame>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 presetClass="entr" presetSubtype="10" fill="hold" nodeType="afterEffect">
                                  <p:stCondLst>
                                    <p:cond delay="0"/>
                                  </p:stCondLst>
                                  <p:childTnLst>
                                    <p:set>
                                      <p:cBhvr>
                                        <p:cTn id="6" dur="1" fill="hold">
                                          <p:stCondLst>
                                            <p:cond delay="0"/>
                                          </p:stCondLst>
                                        </p:cTn>
                                        <p:tgtEl>
                                          <p:spTgt spid="31748"/>
                                        </p:tgtEl>
                                        <p:attrNameLst>
                                          <p:attrName>style.visibility</p:attrName>
                                        </p:attrNameLst>
                                      </p:cBhvr>
                                      <p:to>
                                        <p:strVal val="visible"/>
                                      </p:to>
                                    </p:set>
                                    <p:animEffect transition="in" filter="blinds(horizontal)">
                                      <p:cBhvr>
                                        <p:cTn id="7" dur="500"/>
                                        <p:tgtEl>
                                          <p:spTgt spid="31748"/>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31751"/>
                                        </p:tgtEl>
                                        <p:attrNameLst>
                                          <p:attrName>style.visibility</p:attrName>
                                        </p:attrNameLst>
                                      </p:cBhvr>
                                      <p:to>
                                        <p:strVal val="visible"/>
                                      </p:to>
                                    </p:set>
                                    <p:animEffect transition="in" filter="wipe(left)">
                                      <p:cBhvr>
                                        <p:cTn id="12" dur="500"/>
                                        <p:tgtEl>
                                          <p:spTgt spid="31751"/>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31778"/>
                                        </p:tgtEl>
                                        <p:attrNameLst>
                                          <p:attrName>style.visibility</p:attrName>
                                        </p:attrNameLst>
                                      </p:cBhvr>
                                      <p:to>
                                        <p:strVal val="visible"/>
                                      </p:to>
                                    </p:set>
                                    <p:animEffect transition="in" filter="wipe(left)">
                                      <p:cBhvr>
                                        <p:cTn id="17" dur="3000"/>
                                        <p:tgtEl>
                                          <p:spTgt spid="31778"/>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31779"/>
                                        </p:tgtEl>
                                        <p:attrNameLst>
                                          <p:attrName>style.visibility</p:attrName>
                                        </p:attrNameLst>
                                      </p:cBhvr>
                                      <p:to>
                                        <p:strVal val="visible"/>
                                      </p:to>
                                    </p:set>
                                    <p:animEffect transition="in" filter="wipe(left)">
                                      <p:cBhvr>
                                        <p:cTn id="22" dur="500"/>
                                        <p:tgtEl>
                                          <p:spTgt spid="31779"/>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 presetClass="entr" presetSubtype="2" fill="hold" nodeType="clickEffect">
                                  <p:stCondLst>
                                    <p:cond delay="0"/>
                                  </p:stCondLst>
                                  <p:childTnLst>
                                    <p:set>
                                      <p:cBhvr>
                                        <p:cTn id="26" dur="1" fill="hold">
                                          <p:stCondLst>
                                            <p:cond delay="0"/>
                                          </p:stCondLst>
                                        </p:cTn>
                                        <p:tgtEl>
                                          <p:spTgt spid="31785"/>
                                        </p:tgtEl>
                                        <p:attrNameLst>
                                          <p:attrName>style.visibility</p:attrName>
                                        </p:attrNameLst>
                                      </p:cBhvr>
                                      <p:to>
                                        <p:strVal val="visible"/>
                                      </p:to>
                                    </p:set>
                                    <p:anim calcmode="lin" valueType="num">
                                      <p:cBhvr additive="base">
                                        <p:cTn id="27" dur="500" fill="hold"/>
                                        <p:tgtEl>
                                          <p:spTgt spid="31785"/>
                                        </p:tgtEl>
                                        <p:attrNameLst>
                                          <p:attrName>ppt_x</p:attrName>
                                        </p:attrNameLst>
                                      </p:cBhvr>
                                      <p:tavLst>
                                        <p:tav tm="0">
                                          <p:val>
                                            <p:strVal val="1+#ppt_w/2"/>
                                          </p:val>
                                        </p:tav>
                                        <p:tav tm="100000">
                                          <p:val>
                                            <p:strVal val="#ppt_x"/>
                                          </p:val>
                                        </p:tav>
                                      </p:tavLst>
                                    </p:anim>
                                    <p:anim calcmode="lin" valueType="num">
                                      <p:cBhvr additive="base">
                                        <p:cTn id="28" dur="500" fill="hold"/>
                                        <p:tgtEl>
                                          <p:spTgt spid="31785"/>
                                        </p:tgtEl>
                                        <p:attrNameLst>
                                          <p:attrName>ppt_y</p:attrName>
                                        </p:attrNameLst>
                                      </p:cBhvr>
                                      <p:tavLst>
                                        <p:tav tm="0">
                                          <p:val>
                                            <p:strVal val="#ppt_y"/>
                                          </p:val>
                                        </p:tav>
                                        <p:tav tm="100000">
                                          <p:val>
                                            <p:strVal val="#ppt_y"/>
                                          </p:val>
                                        </p:tav>
                                      </p:tavLst>
                                    </p:anim>
                                  </p:childTnLst>
                                </p:cTn>
                              </p:par>
                            </p:childTnLst>
                          </p:cTn>
                        </p:par>
                      </p:childTnLst>
                    </p:cTn>
                  </p:par>
                  <p:par>
                    <p:cTn id="29" fill="hold" nodeType="clickPar">
                      <p:stCondLst>
                        <p:cond delay="indefinite"/>
                      </p:stCondLst>
                      <p:childTnLst>
                        <p:par>
                          <p:cTn id="30" fill="hold" nodeType="withGroup">
                            <p:stCondLst>
                              <p:cond delay="0"/>
                            </p:stCondLst>
                            <p:childTnLst>
                              <p:par>
                                <p:cTn id="31" presetID="22" presetClass="entr" presetSubtype="8" fill="hold" nodeType="clickEffect">
                                  <p:stCondLst>
                                    <p:cond delay="0"/>
                                  </p:stCondLst>
                                  <p:childTnLst>
                                    <p:set>
                                      <p:cBhvr>
                                        <p:cTn id="32" dur="1" fill="hold">
                                          <p:stCondLst>
                                            <p:cond delay="0"/>
                                          </p:stCondLst>
                                        </p:cTn>
                                        <p:tgtEl>
                                          <p:spTgt spid="31786"/>
                                        </p:tgtEl>
                                        <p:attrNameLst>
                                          <p:attrName>style.visibility</p:attrName>
                                        </p:attrNameLst>
                                      </p:cBhvr>
                                      <p:to>
                                        <p:strVal val="visible"/>
                                      </p:to>
                                    </p:set>
                                    <p:animEffect transition="in" filter="wipe(left)">
                                      <p:cBhvr>
                                        <p:cTn id="33" dur="500"/>
                                        <p:tgtEl>
                                          <p:spTgt spid="3178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751" grpId="0"/>
      <p:bldP spid="31778" grpId="0"/>
      <p:bldP spid="31779"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灯片编号占位符 4"/>
          <p:cNvSpPr>
            <a:spLocks noGrp="1"/>
          </p:cNvSpPr>
          <p:nvPr>
            <p:ph type="sldNum" sz="quarter" idx="12"/>
          </p:nvPr>
        </p:nvSpPr>
        <p:spPr>
          <a:noFill/>
        </p:spPr>
        <p:txBody>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fld id="{76E223F4-B669-4B91-97A9-E23E08EBCE9F}" type="slidenum">
              <a:rPr lang="en-US" altLang="zh-CN" sz="1400" smtClean="0"/>
              <a:pPr eaLnBrk="1" hangingPunct="1"/>
              <a:t>21</a:t>
            </a:fld>
            <a:endParaRPr lang="en-US" altLang="zh-CN" sz="1400" smtClean="0"/>
          </a:p>
        </p:txBody>
      </p:sp>
      <p:sp>
        <p:nvSpPr>
          <p:cNvPr id="53253" name="Text Box 5"/>
          <p:cNvSpPr txBox="1">
            <a:spLocks noChangeArrowheads="1"/>
          </p:cNvSpPr>
          <p:nvPr/>
        </p:nvSpPr>
        <p:spPr bwMode="auto">
          <a:xfrm>
            <a:off x="531440" y="314884"/>
            <a:ext cx="8001000" cy="14219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342900" indent="-342900"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lnSpc>
                <a:spcPct val="120000"/>
              </a:lnSpc>
            </a:pPr>
            <a:r>
              <a:rPr lang="en-US" altLang="zh-CN" sz="2400" b="1" dirty="0"/>
              <a:t>14. </a:t>
            </a:r>
            <a:r>
              <a:rPr lang="zh-CN" altLang="en-US" sz="2400" b="1" dirty="0"/>
              <a:t>某轴的尺寸为</a:t>
            </a:r>
            <a:r>
              <a:rPr lang="en-US" altLang="zh-CN" sz="2400" b="1" dirty="0">
                <a:cs typeface="Arial" charset="0"/>
              </a:rPr>
              <a:t>¢50h8,</a:t>
            </a:r>
            <a:r>
              <a:rPr lang="zh-CN" altLang="en-US" sz="2400" b="1" dirty="0">
                <a:cs typeface="Arial" charset="0"/>
              </a:rPr>
              <a:t>因用试切法加工。其尺寸分布偏向于上极限尺寸，试确定验收极限。若选用</a:t>
            </a:r>
            <a:r>
              <a:rPr lang="en-US" altLang="zh-CN" sz="2400" b="1" dirty="0">
                <a:latin typeface="宋体" pitchFamily="2" charset="-122"/>
                <a:cs typeface="Arial" charset="0"/>
              </a:rPr>
              <a:t>Ⅱ</a:t>
            </a:r>
            <a:r>
              <a:rPr lang="zh-CN" altLang="en-US" sz="2400" b="1" dirty="0">
                <a:latin typeface="宋体" pitchFamily="2" charset="-122"/>
                <a:cs typeface="Arial" charset="0"/>
              </a:rPr>
              <a:t>档测量不确定度</a:t>
            </a:r>
            <a:r>
              <a:rPr lang="en-US" altLang="zh-CN" sz="2400" b="1" i="1" dirty="0">
                <a:latin typeface="宋体" pitchFamily="2" charset="-122"/>
                <a:cs typeface="Arial" charset="0"/>
              </a:rPr>
              <a:t>u</a:t>
            </a:r>
            <a:r>
              <a:rPr lang="en-US" altLang="zh-CN" sz="2400" b="1" baseline="-25000" dirty="0">
                <a:latin typeface="宋体" pitchFamily="2" charset="-122"/>
                <a:cs typeface="Arial" charset="0"/>
              </a:rPr>
              <a:t>1</a:t>
            </a:r>
            <a:r>
              <a:rPr lang="zh-CN" altLang="en-US" sz="2400" b="1" dirty="0">
                <a:latin typeface="宋体" pitchFamily="2" charset="-122"/>
                <a:cs typeface="Arial" charset="0"/>
              </a:rPr>
              <a:t>时</a:t>
            </a:r>
            <a:r>
              <a:rPr lang="en-US" altLang="zh-CN" sz="2400" b="1" dirty="0">
                <a:latin typeface="宋体" pitchFamily="2" charset="-122"/>
                <a:cs typeface="Arial" charset="0"/>
              </a:rPr>
              <a:t>,</a:t>
            </a:r>
            <a:r>
              <a:rPr lang="en-US" altLang="zh-CN" sz="1800" b="1" dirty="0"/>
              <a:t> </a:t>
            </a:r>
            <a:r>
              <a:rPr lang="zh-CN" altLang="en-US" sz="2400" b="1" dirty="0"/>
              <a:t>选择适当的计量器具。</a:t>
            </a:r>
            <a:r>
              <a:rPr lang="zh-CN" altLang="en-US" sz="2400" b="1" baseline="-25000" dirty="0">
                <a:latin typeface="宋体" pitchFamily="2" charset="-122"/>
                <a:cs typeface="Arial" charset="0"/>
              </a:rPr>
              <a:t>   </a:t>
            </a:r>
          </a:p>
        </p:txBody>
      </p:sp>
      <p:grpSp>
        <p:nvGrpSpPr>
          <p:cNvPr id="53277" name="Group 29"/>
          <p:cNvGrpSpPr>
            <a:grpSpLocks/>
          </p:cNvGrpSpPr>
          <p:nvPr/>
        </p:nvGrpSpPr>
        <p:grpSpPr bwMode="auto">
          <a:xfrm>
            <a:off x="6228184" y="1755055"/>
            <a:ext cx="2514600" cy="3186113"/>
            <a:chOff x="3696" y="1488"/>
            <a:chExt cx="1584" cy="2007"/>
          </a:xfrm>
        </p:grpSpPr>
        <p:sp>
          <p:nvSpPr>
            <p:cNvPr id="22536" name="Text Box 14"/>
            <p:cNvSpPr txBox="1">
              <a:spLocks noChangeArrowheads="1"/>
            </p:cNvSpPr>
            <p:nvPr/>
          </p:nvSpPr>
          <p:spPr bwMode="auto">
            <a:xfrm>
              <a:off x="3984" y="3264"/>
              <a:ext cx="1296"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r>
                <a:rPr lang="zh-CN" altLang="en-US" sz="1800" b="1"/>
                <a:t>图 作业题</a:t>
              </a:r>
              <a:r>
                <a:rPr lang="en-US" altLang="zh-CN" sz="1800" b="1"/>
                <a:t>14</a:t>
              </a:r>
              <a:endParaRPr kumimoji="1" lang="en-US" altLang="zh-CN" sz="1800"/>
            </a:p>
          </p:txBody>
        </p:sp>
        <p:grpSp>
          <p:nvGrpSpPr>
            <p:cNvPr id="22537" name="Group 28"/>
            <p:cNvGrpSpPr>
              <a:grpSpLocks/>
            </p:cNvGrpSpPr>
            <p:nvPr/>
          </p:nvGrpSpPr>
          <p:grpSpPr bwMode="auto">
            <a:xfrm>
              <a:off x="3696" y="1488"/>
              <a:ext cx="1536" cy="1882"/>
              <a:chOff x="3696" y="1632"/>
              <a:chExt cx="1536" cy="1882"/>
            </a:xfrm>
          </p:grpSpPr>
          <p:sp>
            <p:nvSpPr>
              <p:cNvPr id="22538" name="Line 8"/>
              <p:cNvSpPr>
                <a:spLocks noChangeShapeType="1"/>
              </p:cNvSpPr>
              <p:nvPr/>
            </p:nvSpPr>
            <p:spPr bwMode="auto">
              <a:xfrm flipV="1">
                <a:off x="3883" y="1968"/>
                <a:ext cx="1157" cy="4"/>
              </a:xfrm>
              <a:prstGeom prst="line">
                <a:avLst/>
              </a:prstGeom>
              <a:noFill/>
              <a:ln w="1905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p>
                <a:endParaRPr lang="zh-CN" altLang="en-US"/>
              </a:p>
            </p:txBody>
          </p:sp>
          <p:sp>
            <p:nvSpPr>
              <p:cNvPr id="22539" name="Line 9"/>
              <p:cNvSpPr>
                <a:spLocks noChangeShapeType="1"/>
              </p:cNvSpPr>
              <p:nvPr/>
            </p:nvSpPr>
            <p:spPr bwMode="auto">
              <a:xfrm flipH="1">
                <a:off x="3984" y="1958"/>
                <a:ext cx="20" cy="1056"/>
              </a:xfrm>
              <a:prstGeom prst="line">
                <a:avLst/>
              </a:prstGeom>
              <a:noFill/>
              <a:ln w="19050">
                <a:solidFill>
                  <a:srgbClr val="000000"/>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p>
                <a:endParaRPr lang="zh-CN" altLang="en-US"/>
              </a:p>
            </p:txBody>
          </p:sp>
          <p:sp>
            <p:nvSpPr>
              <p:cNvPr id="22540" name="WordArt 10"/>
              <p:cNvSpPr>
                <a:spLocks noChangeArrowheads="1" noChangeShapeType="1" noTextEdit="1"/>
              </p:cNvSpPr>
              <p:nvPr/>
            </p:nvSpPr>
            <p:spPr bwMode="auto">
              <a:xfrm>
                <a:off x="3781" y="1852"/>
                <a:ext cx="68" cy="221"/>
              </a:xfrm>
              <a:prstGeom prst="rect">
                <a:avLst/>
              </a:prstGeom>
            </p:spPr>
            <p:txBody>
              <a:bodyPr wrap="none" fromWordArt="1">
                <a:prstTxWarp prst="textPlain">
                  <a:avLst>
                    <a:gd name="adj" fmla="val 50000"/>
                  </a:avLst>
                </a:prstTxWarp>
              </a:bodyPr>
              <a:lstStyle/>
              <a:p>
                <a:pPr algn="ctr"/>
                <a:r>
                  <a:rPr lang="en-US" altLang="zh-CN" sz="3600" kern="10">
                    <a:ln w="9525">
                      <a:solidFill>
                        <a:srgbClr val="000000"/>
                      </a:solidFill>
                      <a:round/>
                      <a:headEnd/>
                      <a:tailEnd/>
                    </a:ln>
                    <a:solidFill>
                      <a:srgbClr val="000000"/>
                    </a:solidFill>
                    <a:latin typeface="宋体"/>
                    <a:ea typeface="宋体"/>
                  </a:rPr>
                  <a:t>+</a:t>
                </a:r>
              </a:p>
              <a:p>
                <a:pPr algn="ctr"/>
                <a:r>
                  <a:rPr lang="en-US" altLang="zh-CN" sz="3600" kern="10">
                    <a:ln w="9525">
                      <a:solidFill>
                        <a:srgbClr val="000000"/>
                      </a:solidFill>
                      <a:round/>
                      <a:headEnd/>
                      <a:tailEnd/>
                    </a:ln>
                    <a:solidFill>
                      <a:srgbClr val="000000"/>
                    </a:solidFill>
                    <a:latin typeface="宋体"/>
                    <a:ea typeface="宋体"/>
                  </a:rPr>
                  <a:t>0</a:t>
                </a:r>
              </a:p>
              <a:p>
                <a:pPr algn="ctr"/>
                <a:r>
                  <a:rPr lang="en-US" altLang="zh-CN" sz="3600" kern="10">
                    <a:ln w="9525">
                      <a:solidFill>
                        <a:srgbClr val="000000"/>
                      </a:solidFill>
                      <a:round/>
                      <a:headEnd/>
                      <a:tailEnd/>
                    </a:ln>
                    <a:solidFill>
                      <a:srgbClr val="000000"/>
                    </a:solidFill>
                    <a:latin typeface="宋体"/>
                    <a:ea typeface="宋体"/>
                  </a:rPr>
                  <a:t>-</a:t>
                </a:r>
                <a:endParaRPr lang="zh-CN" altLang="en-US" sz="3600" kern="10">
                  <a:ln w="9525">
                    <a:solidFill>
                      <a:srgbClr val="000000"/>
                    </a:solidFill>
                    <a:round/>
                    <a:headEnd/>
                    <a:tailEnd/>
                  </a:ln>
                  <a:solidFill>
                    <a:srgbClr val="000000"/>
                  </a:solidFill>
                  <a:latin typeface="宋体"/>
                  <a:ea typeface="宋体"/>
                </a:endParaRPr>
              </a:p>
            </p:txBody>
          </p:sp>
          <p:grpSp>
            <p:nvGrpSpPr>
              <p:cNvPr id="22541" name="Group 11"/>
              <p:cNvGrpSpPr>
                <a:grpSpLocks/>
              </p:cNvGrpSpPr>
              <p:nvPr/>
            </p:nvGrpSpPr>
            <p:grpSpPr bwMode="auto">
              <a:xfrm>
                <a:off x="4128" y="1968"/>
                <a:ext cx="528" cy="624"/>
                <a:chOff x="2959" y="11608"/>
                <a:chExt cx="840" cy="713"/>
              </a:xfrm>
            </p:grpSpPr>
            <p:sp>
              <p:nvSpPr>
                <p:cNvPr id="22553" name="Rectangle 12"/>
                <p:cNvSpPr>
                  <a:spLocks noChangeArrowheads="1"/>
                </p:cNvSpPr>
                <p:nvPr/>
              </p:nvSpPr>
              <p:spPr bwMode="auto">
                <a:xfrm>
                  <a:off x="2959" y="11608"/>
                  <a:ext cx="840" cy="713"/>
                </a:xfrm>
                <a:prstGeom prst="rect">
                  <a:avLst/>
                </a:prstGeom>
                <a:solidFill>
                  <a:srgbClr val="FFFFFF"/>
                </a:solidFill>
                <a:ln w="1905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p>
                  <a:endParaRPr lang="zh-CN" altLang="en-US"/>
                </a:p>
              </p:txBody>
            </p:sp>
            <p:sp>
              <p:nvSpPr>
                <p:cNvPr id="22554" name="Text Box 13"/>
                <p:cNvSpPr txBox="1">
                  <a:spLocks noChangeArrowheads="1"/>
                </p:cNvSpPr>
                <p:nvPr/>
              </p:nvSpPr>
              <p:spPr bwMode="auto">
                <a:xfrm>
                  <a:off x="3155" y="11674"/>
                  <a:ext cx="448" cy="496"/>
                </a:xfrm>
                <a:prstGeom prst="rect">
                  <a:avLst/>
                </a:prstGeom>
                <a:solidFill>
                  <a:srgbClr val="FFFF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lvl1pPr defTabSz="1179513" eaLnBrk="0" hangingPunct="0">
                    <a:defRPr sz="3200">
                      <a:solidFill>
                        <a:schemeClr val="tx1"/>
                      </a:solidFill>
                      <a:latin typeface="Arial" charset="0"/>
                      <a:ea typeface="宋体" pitchFamily="2" charset="-122"/>
                    </a:defRPr>
                  </a:lvl1pPr>
                  <a:lvl2pPr marL="742950" indent="-285750" defTabSz="1179513" eaLnBrk="0" hangingPunct="0">
                    <a:defRPr sz="3200">
                      <a:solidFill>
                        <a:schemeClr val="tx1"/>
                      </a:solidFill>
                      <a:latin typeface="Arial" charset="0"/>
                      <a:ea typeface="宋体" pitchFamily="2" charset="-122"/>
                    </a:defRPr>
                  </a:lvl2pPr>
                  <a:lvl3pPr marL="1143000" indent="-228600" defTabSz="1179513" eaLnBrk="0" hangingPunct="0">
                    <a:defRPr sz="3200">
                      <a:solidFill>
                        <a:schemeClr val="tx1"/>
                      </a:solidFill>
                      <a:latin typeface="Arial" charset="0"/>
                      <a:ea typeface="宋体" pitchFamily="2" charset="-122"/>
                    </a:defRPr>
                  </a:lvl3pPr>
                  <a:lvl4pPr marL="1600200" indent="-228600" defTabSz="1179513" eaLnBrk="0" hangingPunct="0">
                    <a:defRPr sz="3200">
                      <a:solidFill>
                        <a:schemeClr val="tx1"/>
                      </a:solidFill>
                      <a:latin typeface="Arial" charset="0"/>
                      <a:ea typeface="宋体" pitchFamily="2" charset="-122"/>
                    </a:defRPr>
                  </a:lvl4pPr>
                  <a:lvl5pPr marL="2057400" indent="-228600" defTabSz="1179513" eaLnBrk="0" hangingPunct="0">
                    <a:defRPr sz="3200">
                      <a:solidFill>
                        <a:schemeClr val="tx1"/>
                      </a:solidFill>
                      <a:latin typeface="Arial" charset="0"/>
                      <a:ea typeface="宋体" pitchFamily="2" charset="-122"/>
                    </a:defRPr>
                  </a:lvl5pPr>
                  <a:lvl6pPr marL="2514600" indent="-228600" defTabSz="1179513" eaLnBrk="0" fontAlgn="base" hangingPunct="0">
                    <a:spcBef>
                      <a:spcPct val="0"/>
                    </a:spcBef>
                    <a:spcAft>
                      <a:spcPct val="0"/>
                    </a:spcAft>
                    <a:defRPr sz="3200">
                      <a:solidFill>
                        <a:schemeClr val="tx1"/>
                      </a:solidFill>
                      <a:latin typeface="Arial" charset="0"/>
                      <a:ea typeface="宋体" pitchFamily="2" charset="-122"/>
                    </a:defRPr>
                  </a:lvl6pPr>
                  <a:lvl7pPr marL="2971800" indent="-228600" defTabSz="1179513" eaLnBrk="0" fontAlgn="base" hangingPunct="0">
                    <a:spcBef>
                      <a:spcPct val="0"/>
                    </a:spcBef>
                    <a:spcAft>
                      <a:spcPct val="0"/>
                    </a:spcAft>
                    <a:defRPr sz="3200">
                      <a:solidFill>
                        <a:schemeClr val="tx1"/>
                      </a:solidFill>
                      <a:latin typeface="Arial" charset="0"/>
                      <a:ea typeface="宋体" pitchFamily="2" charset="-122"/>
                    </a:defRPr>
                  </a:lvl7pPr>
                  <a:lvl8pPr marL="3429000" indent="-228600" defTabSz="1179513" eaLnBrk="0" fontAlgn="base" hangingPunct="0">
                    <a:spcBef>
                      <a:spcPct val="0"/>
                    </a:spcBef>
                    <a:spcAft>
                      <a:spcPct val="0"/>
                    </a:spcAft>
                    <a:defRPr sz="3200">
                      <a:solidFill>
                        <a:schemeClr val="tx1"/>
                      </a:solidFill>
                      <a:latin typeface="Arial" charset="0"/>
                      <a:ea typeface="宋体" pitchFamily="2" charset="-122"/>
                    </a:defRPr>
                  </a:lvl8pPr>
                  <a:lvl9pPr marL="3886200" indent="-228600" defTabSz="1179513" eaLnBrk="0" fontAlgn="base" hangingPunct="0">
                    <a:spcBef>
                      <a:spcPct val="0"/>
                    </a:spcBef>
                    <a:spcAft>
                      <a:spcPct val="0"/>
                    </a:spcAft>
                    <a:defRPr sz="3200">
                      <a:solidFill>
                        <a:schemeClr val="tx1"/>
                      </a:solidFill>
                      <a:latin typeface="Arial" charset="0"/>
                      <a:ea typeface="宋体" pitchFamily="2" charset="-122"/>
                    </a:defRPr>
                  </a:lvl9pPr>
                </a:lstStyle>
                <a:p>
                  <a:pPr algn="ctr"/>
                  <a:r>
                    <a:rPr lang="en-US" altLang="zh-CN" sz="2400" b="1">
                      <a:latin typeface="Times New Roman" pitchFamily="18" charset="0"/>
                    </a:rPr>
                    <a:t>h8</a:t>
                  </a:r>
                  <a:endParaRPr lang="en-US" altLang="zh-CN" sz="2400" b="1" baseline="-25000">
                    <a:latin typeface="Times New Roman" pitchFamily="18" charset="0"/>
                  </a:endParaRPr>
                </a:p>
              </p:txBody>
            </p:sp>
          </p:grpSp>
          <p:sp>
            <p:nvSpPr>
              <p:cNvPr id="22542" name="Text Box 15"/>
              <p:cNvSpPr txBox="1">
                <a:spLocks noChangeArrowheads="1"/>
              </p:cNvSpPr>
              <p:nvPr/>
            </p:nvSpPr>
            <p:spPr bwMode="auto">
              <a:xfrm rot="-5400000">
                <a:off x="3379" y="2419"/>
                <a:ext cx="922"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r>
                  <a:rPr lang="en-US" altLang="zh-CN" sz="2400" b="1">
                    <a:cs typeface="Arial" charset="0"/>
                  </a:rPr>
                  <a:t>¢50mm</a:t>
                </a:r>
              </a:p>
            </p:txBody>
          </p:sp>
          <p:sp>
            <p:nvSpPr>
              <p:cNvPr id="22543" name="Line 16"/>
              <p:cNvSpPr>
                <a:spLocks noChangeShapeType="1"/>
              </p:cNvSpPr>
              <p:nvPr/>
            </p:nvSpPr>
            <p:spPr bwMode="auto">
              <a:xfrm>
                <a:off x="4656" y="2160"/>
                <a:ext cx="576"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2544" name="Line 18"/>
              <p:cNvSpPr>
                <a:spLocks noChangeShapeType="1"/>
              </p:cNvSpPr>
              <p:nvPr/>
            </p:nvSpPr>
            <p:spPr bwMode="auto">
              <a:xfrm>
                <a:off x="4848" y="1680"/>
                <a:ext cx="0" cy="288"/>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2545" name="Line 19"/>
              <p:cNvSpPr>
                <a:spLocks noChangeShapeType="1"/>
              </p:cNvSpPr>
              <p:nvPr/>
            </p:nvSpPr>
            <p:spPr bwMode="auto">
              <a:xfrm flipV="1">
                <a:off x="4848" y="2160"/>
                <a:ext cx="0" cy="24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2546" name="Line 21"/>
              <p:cNvSpPr>
                <a:spLocks noChangeShapeType="1"/>
              </p:cNvSpPr>
              <p:nvPr/>
            </p:nvSpPr>
            <p:spPr bwMode="auto">
              <a:xfrm>
                <a:off x="5136" y="2160"/>
                <a:ext cx="0" cy="1056"/>
              </a:xfrm>
              <a:prstGeom prst="line">
                <a:avLst/>
              </a:prstGeom>
              <a:noFill/>
              <a:ln w="9525">
                <a:solidFill>
                  <a:schemeClr val="tx1"/>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2547" name="Text Box 22"/>
              <p:cNvSpPr txBox="1">
                <a:spLocks noChangeArrowheads="1"/>
              </p:cNvSpPr>
              <p:nvPr/>
            </p:nvSpPr>
            <p:spPr bwMode="auto">
              <a:xfrm rot="-5400000">
                <a:off x="4560" y="2505"/>
                <a:ext cx="922"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r>
                  <a:rPr lang="zh-CN" altLang="en-US" sz="1800" b="1"/>
                  <a:t>上验收极限</a:t>
                </a:r>
              </a:p>
            </p:txBody>
          </p:sp>
          <p:sp>
            <p:nvSpPr>
              <p:cNvPr id="22548" name="Text Box 23"/>
              <p:cNvSpPr txBox="1">
                <a:spLocks noChangeArrowheads="1"/>
              </p:cNvSpPr>
              <p:nvPr/>
            </p:nvSpPr>
            <p:spPr bwMode="auto">
              <a:xfrm rot="-5400000">
                <a:off x="4248" y="2913"/>
                <a:ext cx="970"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r>
                  <a:rPr lang="zh-CN" altLang="en-US" sz="1800" b="1"/>
                  <a:t>下验收极限</a:t>
                </a:r>
              </a:p>
            </p:txBody>
          </p:sp>
          <p:sp>
            <p:nvSpPr>
              <p:cNvPr id="22549" name="Text Box 24"/>
              <p:cNvSpPr txBox="1">
                <a:spLocks noChangeArrowheads="1"/>
              </p:cNvSpPr>
              <p:nvPr/>
            </p:nvSpPr>
            <p:spPr bwMode="auto">
              <a:xfrm rot="-5400000">
                <a:off x="4508" y="1732"/>
                <a:ext cx="432"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algn="r" eaLnBrk="1" hangingPunct="1"/>
                <a:r>
                  <a:rPr lang="en-US" altLang="zh-CN" sz="1800" b="1"/>
                  <a:t>3.9</a:t>
                </a:r>
              </a:p>
            </p:txBody>
          </p:sp>
          <p:sp>
            <p:nvSpPr>
              <p:cNvPr id="22550" name="Text Box 25"/>
              <p:cNvSpPr txBox="1">
                <a:spLocks noChangeArrowheads="1"/>
              </p:cNvSpPr>
              <p:nvPr/>
            </p:nvSpPr>
            <p:spPr bwMode="auto">
              <a:xfrm>
                <a:off x="4022" y="2592"/>
                <a:ext cx="586" cy="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r>
                  <a:rPr lang="en-US" altLang="zh-CN" sz="2000" b="1"/>
                  <a:t>- 39</a:t>
                </a:r>
              </a:p>
            </p:txBody>
          </p:sp>
          <p:sp>
            <p:nvSpPr>
              <p:cNvPr id="22551" name="Line 26"/>
              <p:cNvSpPr>
                <a:spLocks noChangeShapeType="1"/>
              </p:cNvSpPr>
              <p:nvPr/>
            </p:nvSpPr>
            <p:spPr bwMode="auto">
              <a:xfrm>
                <a:off x="4512" y="2592"/>
                <a:ext cx="384"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2552" name="Line 27"/>
              <p:cNvSpPr>
                <a:spLocks noChangeShapeType="1"/>
              </p:cNvSpPr>
              <p:nvPr/>
            </p:nvSpPr>
            <p:spPr bwMode="auto">
              <a:xfrm>
                <a:off x="4848" y="2592"/>
                <a:ext cx="0" cy="864"/>
              </a:xfrm>
              <a:prstGeom prst="line">
                <a:avLst/>
              </a:prstGeom>
              <a:noFill/>
              <a:ln w="9525">
                <a:solidFill>
                  <a:schemeClr val="tx1"/>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pSp>
      <p:graphicFrame>
        <p:nvGraphicFramePr>
          <p:cNvPr id="53278" name="Object 30"/>
          <p:cNvGraphicFramePr>
            <a:graphicFrameLocks noGrp="1" noChangeAspect="1"/>
          </p:cNvGraphicFramePr>
          <p:nvPr>
            <p:ph/>
            <p:extLst>
              <p:ext uri="{D42A27DB-BD31-4B8C-83A1-F6EECF244321}">
                <p14:modId xmlns:p14="http://schemas.microsoft.com/office/powerpoint/2010/main" val="1776450832"/>
              </p:ext>
            </p:extLst>
          </p:nvPr>
        </p:nvGraphicFramePr>
        <p:xfrm>
          <a:off x="673224" y="3105150"/>
          <a:ext cx="5482952" cy="2768271"/>
        </p:xfrm>
        <a:graphic>
          <a:graphicData uri="http://schemas.openxmlformats.org/presentationml/2006/ole">
            <mc:AlternateContent xmlns:mc="http://schemas.openxmlformats.org/markup-compatibility/2006">
              <mc:Choice xmlns:v="urn:schemas-microsoft-com:vml" Requires="v">
                <p:oleObj spid="_x0000_s22589" name="公式" r:id="rId3" imgW="2768600" imgH="1397000" progId="Equation.3">
                  <p:embed/>
                </p:oleObj>
              </mc:Choice>
              <mc:Fallback>
                <p:oleObj name="公式" r:id="rId3" imgW="2768600" imgH="1397000" progId="Equation.3">
                  <p:embed/>
                  <p:pic>
                    <p:nvPicPr>
                      <p:cNvPr id="0" name="Object 3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73224" y="3105150"/>
                        <a:ext cx="5482952" cy="2768271"/>
                      </a:xfrm>
                      <a:prstGeom prst="rect">
                        <a:avLst/>
                      </a:prstGeom>
                      <a:noFill/>
                      <a:ln>
                        <a:noFill/>
                      </a:ln>
                      <a:effectLst/>
                      <a:extLst/>
                    </p:spPr>
                  </p:pic>
                </p:oleObj>
              </mc:Fallback>
            </mc:AlternateContent>
          </a:graphicData>
        </a:graphic>
      </p:graphicFrame>
      <p:sp>
        <p:nvSpPr>
          <p:cNvPr id="53280" name="Rectangle 32"/>
          <p:cNvSpPr>
            <a:spLocks noChangeArrowheads="1"/>
          </p:cNvSpPr>
          <p:nvPr/>
        </p:nvSpPr>
        <p:spPr bwMode="auto">
          <a:xfrm>
            <a:off x="818220" y="1600026"/>
            <a:ext cx="2133600" cy="6048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20000"/>
              </a:lnSpc>
            </a:pPr>
            <a:r>
              <a:rPr kumimoji="1" lang="zh-CN" altLang="en-US" sz="2800" b="1" dirty="0">
                <a:solidFill>
                  <a:srgbClr val="CC00FF"/>
                </a:solidFill>
                <a:latin typeface="Times New Roman" pitchFamily="18" charset="0"/>
              </a:rPr>
              <a:t>答  案  </a:t>
            </a:r>
            <a:r>
              <a:rPr kumimoji="1" lang="zh-CN" altLang="en-US" sz="2800" b="1" dirty="0">
                <a:latin typeface="Times New Roman" pitchFamily="18" charset="0"/>
                <a:sym typeface="Wingdings" pitchFamily="2" charset="2"/>
              </a:rPr>
              <a:t>：</a:t>
            </a:r>
            <a:endParaRPr kumimoji="1" lang="zh-CN" altLang="en-US" sz="2400" b="1" dirty="0">
              <a:latin typeface="Times New Roman" pitchFamily="18" charset="0"/>
              <a:sym typeface="Wingdings" pitchFamily="2" charset="2"/>
            </a:endParaRPr>
          </a:p>
        </p:txBody>
      </p:sp>
      <p:sp>
        <p:nvSpPr>
          <p:cNvPr id="53281" name="Text Box 33"/>
          <p:cNvSpPr txBox="1">
            <a:spLocks noChangeArrowheads="1"/>
          </p:cNvSpPr>
          <p:nvPr/>
        </p:nvSpPr>
        <p:spPr bwMode="auto">
          <a:xfrm>
            <a:off x="456220" y="2130425"/>
            <a:ext cx="6096000" cy="895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lnSpc>
                <a:spcPct val="120000"/>
              </a:lnSpc>
            </a:pPr>
            <a:r>
              <a:rPr lang="zh-CN" altLang="en-US" sz="2000" b="1" dirty="0"/>
              <a:t>（</a:t>
            </a:r>
            <a:r>
              <a:rPr lang="en-US" altLang="zh-CN" sz="2000" b="1" dirty="0"/>
              <a:t>1</a:t>
            </a:r>
            <a:r>
              <a:rPr lang="zh-CN" altLang="en-US" sz="2000" b="1" dirty="0"/>
              <a:t>） 上验收极限</a:t>
            </a:r>
            <a:r>
              <a:rPr lang="en-US" altLang="zh-CN" sz="2000" b="1" dirty="0"/>
              <a:t>=</a:t>
            </a:r>
            <a:r>
              <a:rPr lang="en-US" altLang="zh-CN" sz="2000" b="1" dirty="0">
                <a:cs typeface="Arial" charset="0"/>
              </a:rPr>
              <a:t>¢49.9961(</a:t>
            </a:r>
            <a:r>
              <a:rPr lang="zh-CN" altLang="en-US" sz="2000" b="1" dirty="0">
                <a:cs typeface="Arial" charset="0"/>
              </a:rPr>
              <a:t>见右图</a:t>
            </a:r>
            <a:r>
              <a:rPr lang="en-US" altLang="zh-CN" sz="2000" b="1" dirty="0">
                <a:cs typeface="Arial" charset="0"/>
              </a:rPr>
              <a:t>)</a:t>
            </a:r>
          </a:p>
          <a:p>
            <a:pPr eaLnBrk="1" hangingPunct="1">
              <a:lnSpc>
                <a:spcPct val="120000"/>
              </a:lnSpc>
            </a:pPr>
            <a:r>
              <a:rPr lang="en-US" altLang="zh-CN" sz="2000" b="1" dirty="0">
                <a:cs typeface="Arial" charset="0"/>
              </a:rPr>
              <a:t>          </a:t>
            </a:r>
            <a:r>
              <a:rPr lang="zh-CN" altLang="en-US" sz="2000" b="1" dirty="0">
                <a:cs typeface="Arial" charset="0"/>
              </a:rPr>
              <a:t>下验收极限</a:t>
            </a:r>
            <a:r>
              <a:rPr lang="en-US" altLang="zh-CN" sz="2000" b="1" dirty="0"/>
              <a:t>=¢49.961</a:t>
            </a:r>
            <a:r>
              <a:rPr lang="zh-CN" altLang="en-US" sz="2400" b="1" dirty="0"/>
              <a:t>（最小极限尺寸）</a:t>
            </a:r>
            <a:r>
              <a:rPr lang="zh-CN" altLang="en-US" sz="2400" dirty="0"/>
              <a:t> </a:t>
            </a:r>
            <a:r>
              <a:rPr lang="zh-CN" altLang="en-US" sz="2400" b="1" dirty="0"/>
              <a:t>。</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53253"/>
                                        </p:tgtEl>
                                        <p:attrNameLst>
                                          <p:attrName>style.visibility</p:attrName>
                                        </p:attrNameLst>
                                      </p:cBhvr>
                                      <p:to>
                                        <p:strVal val="visible"/>
                                      </p:to>
                                    </p:set>
                                    <p:animEffect transition="in" filter="blinds(horizontal)">
                                      <p:cBhvr>
                                        <p:cTn id="7" dur="500"/>
                                        <p:tgtEl>
                                          <p:spTgt spid="53253"/>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53280"/>
                                        </p:tgtEl>
                                        <p:attrNameLst>
                                          <p:attrName>style.visibility</p:attrName>
                                        </p:attrNameLst>
                                      </p:cBhvr>
                                      <p:to>
                                        <p:strVal val="visible"/>
                                      </p:to>
                                    </p:set>
                                    <p:animEffect transition="in" filter="wipe(left)">
                                      <p:cBhvr>
                                        <p:cTn id="12" dur="3000"/>
                                        <p:tgtEl>
                                          <p:spTgt spid="53280"/>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53281"/>
                                        </p:tgtEl>
                                        <p:attrNameLst>
                                          <p:attrName>style.visibility</p:attrName>
                                        </p:attrNameLst>
                                      </p:cBhvr>
                                      <p:to>
                                        <p:strVal val="visible"/>
                                      </p:to>
                                    </p:set>
                                    <p:animEffect transition="in" filter="wipe(left)">
                                      <p:cBhvr>
                                        <p:cTn id="17" dur="500"/>
                                        <p:tgtEl>
                                          <p:spTgt spid="53281"/>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 presetClass="entr" presetSubtype="2" fill="hold" nodeType="clickEffect">
                                  <p:stCondLst>
                                    <p:cond delay="0"/>
                                  </p:stCondLst>
                                  <p:childTnLst>
                                    <p:set>
                                      <p:cBhvr>
                                        <p:cTn id="21" dur="1" fill="hold">
                                          <p:stCondLst>
                                            <p:cond delay="0"/>
                                          </p:stCondLst>
                                        </p:cTn>
                                        <p:tgtEl>
                                          <p:spTgt spid="53277"/>
                                        </p:tgtEl>
                                        <p:attrNameLst>
                                          <p:attrName>style.visibility</p:attrName>
                                        </p:attrNameLst>
                                      </p:cBhvr>
                                      <p:to>
                                        <p:strVal val="visible"/>
                                      </p:to>
                                    </p:set>
                                    <p:anim calcmode="lin" valueType="num">
                                      <p:cBhvr additive="base">
                                        <p:cTn id="22" dur="500" fill="hold"/>
                                        <p:tgtEl>
                                          <p:spTgt spid="53277"/>
                                        </p:tgtEl>
                                        <p:attrNameLst>
                                          <p:attrName>ppt_x</p:attrName>
                                        </p:attrNameLst>
                                      </p:cBhvr>
                                      <p:tavLst>
                                        <p:tav tm="0">
                                          <p:val>
                                            <p:strVal val="1+#ppt_w/2"/>
                                          </p:val>
                                        </p:tav>
                                        <p:tav tm="100000">
                                          <p:val>
                                            <p:strVal val="#ppt_x"/>
                                          </p:val>
                                        </p:tav>
                                      </p:tavLst>
                                    </p:anim>
                                    <p:anim calcmode="lin" valueType="num">
                                      <p:cBhvr additive="base">
                                        <p:cTn id="23" dur="500" fill="hold"/>
                                        <p:tgtEl>
                                          <p:spTgt spid="53277"/>
                                        </p:tgtEl>
                                        <p:attrNameLst>
                                          <p:attrName>ppt_y</p:attrName>
                                        </p:attrNameLst>
                                      </p:cBhvr>
                                      <p:tavLst>
                                        <p:tav tm="0">
                                          <p:val>
                                            <p:strVal val="#ppt_y"/>
                                          </p:val>
                                        </p:tav>
                                        <p:tav tm="100000">
                                          <p:val>
                                            <p:strVal val="#ppt_y"/>
                                          </p:val>
                                        </p:tav>
                                      </p:tavLst>
                                    </p:anim>
                                  </p:childTnLst>
                                </p:cTn>
                              </p:par>
                            </p:childTnLst>
                          </p:cTn>
                        </p:par>
                      </p:childTnLst>
                    </p:cTn>
                  </p:par>
                  <p:par>
                    <p:cTn id="24" fill="hold" nodeType="clickPar">
                      <p:stCondLst>
                        <p:cond delay="indefinite"/>
                      </p:stCondLst>
                      <p:childTnLst>
                        <p:par>
                          <p:cTn id="25" fill="hold" nodeType="withGroup">
                            <p:stCondLst>
                              <p:cond delay="0"/>
                            </p:stCondLst>
                            <p:childTnLst>
                              <p:par>
                                <p:cTn id="26" presetID="22" presetClass="entr" presetSubtype="8" fill="hold" nodeType="clickEffect">
                                  <p:stCondLst>
                                    <p:cond delay="0"/>
                                  </p:stCondLst>
                                  <p:childTnLst>
                                    <p:set>
                                      <p:cBhvr>
                                        <p:cTn id="27" dur="1" fill="hold">
                                          <p:stCondLst>
                                            <p:cond delay="0"/>
                                          </p:stCondLst>
                                        </p:cTn>
                                        <p:tgtEl>
                                          <p:spTgt spid="53278"/>
                                        </p:tgtEl>
                                        <p:attrNameLst>
                                          <p:attrName>style.visibility</p:attrName>
                                        </p:attrNameLst>
                                      </p:cBhvr>
                                      <p:to>
                                        <p:strVal val="visible"/>
                                      </p:to>
                                    </p:set>
                                    <p:animEffect transition="in" filter="wipe(left)">
                                      <p:cBhvr>
                                        <p:cTn id="28" dur="500"/>
                                        <p:tgtEl>
                                          <p:spTgt spid="532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253" grpId="0"/>
      <p:bldP spid="53280" grpId="0"/>
      <p:bldP spid="53281"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灯片编号占位符 4"/>
          <p:cNvSpPr>
            <a:spLocks noGrp="1"/>
          </p:cNvSpPr>
          <p:nvPr>
            <p:ph type="sldNum" sz="quarter" idx="12"/>
          </p:nvPr>
        </p:nvSpPr>
        <p:spPr>
          <a:noFill/>
        </p:spPr>
        <p:txBody>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fld id="{6292B207-EF35-4D5A-BBCA-AA39683667A8}" type="slidenum">
              <a:rPr lang="en-US" altLang="zh-CN" sz="1400" smtClean="0"/>
              <a:pPr eaLnBrk="1" hangingPunct="1"/>
              <a:t>22</a:t>
            </a:fld>
            <a:endParaRPr lang="en-US" altLang="zh-CN" sz="1400" smtClean="0"/>
          </a:p>
        </p:txBody>
      </p:sp>
      <p:sp>
        <p:nvSpPr>
          <p:cNvPr id="54276" name="Text Box 4"/>
          <p:cNvSpPr txBox="1">
            <a:spLocks noChangeArrowheads="1"/>
          </p:cNvSpPr>
          <p:nvPr/>
        </p:nvSpPr>
        <p:spPr bwMode="auto">
          <a:xfrm>
            <a:off x="270284" y="446192"/>
            <a:ext cx="7924800" cy="14219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lnSpc>
                <a:spcPct val="120000"/>
              </a:lnSpc>
            </a:pPr>
            <a:r>
              <a:rPr lang="en-US" altLang="zh-CN" sz="2400" b="1" dirty="0"/>
              <a:t>      15. </a:t>
            </a:r>
            <a:r>
              <a:rPr lang="zh-CN" altLang="en-US" sz="2400" b="1" dirty="0"/>
              <a:t>某零件的内尺寸为</a:t>
            </a:r>
            <a:r>
              <a:rPr lang="en-US" altLang="zh-CN" sz="2400" b="1" dirty="0"/>
              <a:t>120mm,</a:t>
            </a:r>
            <a:r>
              <a:rPr lang="zh-CN" altLang="en-US" sz="2400" b="1" dirty="0"/>
              <a:t>未注公差的线性尺寸，其加工精度按</a:t>
            </a:r>
            <a:r>
              <a:rPr lang="en-US" altLang="zh-CN" sz="2400" b="1" dirty="0"/>
              <a:t>GB/T1804—f</a:t>
            </a:r>
            <a:r>
              <a:rPr lang="zh-CN" altLang="en-US" sz="2400" b="1" dirty="0"/>
              <a:t>。试确定其验收极限并选择适当的计量器具。</a:t>
            </a:r>
          </a:p>
        </p:txBody>
      </p:sp>
      <p:sp>
        <p:nvSpPr>
          <p:cNvPr id="54279" name="Rectangle 7"/>
          <p:cNvSpPr>
            <a:spLocks noChangeArrowheads="1"/>
          </p:cNvSpPr>
          <p:nvPr/>
        </p:nvSpPr>
        <p:spPr bwMode="auto">
          <a:xfrm>
            <a:off x="651284" y="1849542"/>
            <a:ext cx="2133600" cy="6048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20000"/>
              </a:lnSpc>
            </a:pPr>
            <a:r>
              <a:rPr kumimoji="1" lang="zh-CN" altLang="en-US" sz="2800" b="1" dirty="0">
                <a:solidFill>
                  <a:srgbClr val="CC00FF"/>
                </a:solidFill>
                <a:latin typeface="Times New Roman" pitchFamily="18" charset="0"/>
              </a:rPr>
              <a:t>答  案  </a:t>
            </a:r>
            <a:r>
              <a:rPr kumimoji="1" lang="zh-CN" altLang="en-US" sz="2800" b="1" dirty="0">
                <a:latin typeface="Times New Roman" pitchFamily="18" charset="0"/>
                <a:sym typeface="Wingdings" pitchFamily="2" charset="2"/>
              </a:rPr>
              <a:t>：</a:t>
            </a:r>
            <a:endParaRPr kumimoji="1" lang="zh-CN" altLang="en-US" sz="2400" b="1" dirty="0">
              <a:latin typeface="Times New Roman" pitchFamily="18" charset="0"/>
              <a:sym typeface="Wingdings" pitchFamily="2" charset="2"/>
            </a:endParaRPr>
          </a:p>
        </p:txBody>
      </p:sp>
      <p:sp>
        <p:nvSpPr>
          <p:cNvPr id="54280" name="Text Box 8"/>
          <p:cNvSpPr txBox="1">
            <a:spLocks noChangeArrowheads="1"/>
          </p:cNvSpPr>
          <p:nvPr/>
        </p:nvSpPr>
        <p:spPr bwMode="auto">
          <a:xfrm>
            <a:off x="346484" y="2390879"/>
            <a:ext cx="5943600" cy="9787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lnSpc>
                <a:spcPct val="120000"/>
              </a:lnSpc>
            </a:pPr>
            <a:r>
              <a:rPr lang="zh-CN" altLang="en-US" sz="2000" b="1" dirty="0"/>
              <a:t>（</a:t>
            </a:r>
            <a:r>
              <a:rPr lang="en-US" altLang="zh-CN" sz="2000" b="1" dirty="0"/>
              <a:t>1</a:t>
            </a:r>
            <a:r>
              <a:rPr lang="zh-CN" altLang="en-US" sz="2000" b="1" dirty="0"/>
              <a:t>） 上验收极限</a:t>
            </a:r>
            <a:r>
              <a:rPr lang="en-US" altLang="zh-CN" sz="2000" b="1" dirty="0"/>
              <a:t>=120.15 </a:t>
            </a:r>
            <a:r>
              <a:rPr lang="en-US" altLang="zh-CN" sz="2400" b="1" dirty="0"/>
              <a:t>(</a:t>
            </a:r>
            <a:r>
              <a:rPr lang="zh-CN" altLang="en-US" sz="2400" b="1" dirty="0"/>
              <a:t>最大极限尺寸</a:t>
            </a:r>
            <a:r>
              <a:rPr lang="en-US" altLang="zh-CN" sz="2400" b="1" dirty="0"/>
              <a:t>)</a:t>
            </a:r>
            <a:endParaRPr lang="en-US" altLang="zh-CN" sz="2400" b="1" dirty="0">
              <a:cs typeface="Arial" charset="0"/>
            </a:endParaRPr>
          </a:p>
          <a:p>
            <a:pPr eaLnBrk="1" hangingPunct="1">
              <a:lnSpc>
                <a:spcPct val="120000"/>
              </a:lnSpc>
            </a:pPr>
            <a:r>
              <a:rPr lang="en-US" altLang="zh-CN" sz="2000" b="1" dirty="0">
                <a:cs typeface="Arial" charset="0"/>
              </a:rPr>
              <a:t>          </a:t>
            </a:r>
            <a:r>
              <a:rPr lang="zh-CN" altLang="en-US" sz="2000" b="1" dirty="0">
                <a:cs typeface="Arial" charset="0"/>
              </a:rPr>
              <a:t>下验收极限</a:t>
            </a:r>
            <a:r>
              <a:rPr lang="en-US" altLang="zh-CN" sz="2000" b="1" dirty="0"/>
              <a:t>=119.85</a:t>
            </a:r>
            <a:r>
              <a:rPr lang="zh-CN" altLang="en-US" sz="2000" b="1" dirty="0"/>
              <a:t>（</a:t>
            </a:r>
            <a:r>
              <a:rPr lang="zh-CN" altLang="en-US" sz="2400" b="1" dirty="0"/>
              <a:t>最小极限尺寸）</a:t>
            </a:r>
            <a:r>
              <a:rPr lang="zh-CN" altLang="en-US" sz="2400" dirty="0"/>
              <a:t> </a:t>
            </a:r>
            <a:r>
              <a:rPr lang="zh-CN" altLang="en-US" sz="2400" b="1" dirty="0"/>
              <a:t>。</a:t>
            </a:r>
          </a:p>
        </p:txBody>
      </p:sp>
      <p:grpSp>
        <p:nvGrpSpPr>
          <p:cNvPr id="54309" name="Group 37"/>
          <p:cNvGrpSpPr>
            <a:grpSpLocks/>
          </p:cNvGrpSpPr>
          <p:nvPr/>
        </p:nvGrpSpPr>
        <p:grpSpPr bwMode="auto">
          <a:xfrm>
            <a:off x="5837820" y="1958087"/>
            <a:ext cx="2514600" cy="3963987"/>
            <a:chOff x="3888" y="902"/>
            <a:chExt cx="1584" cy="2497"/>
          </a:xfrm>
        </p:grpSpPr>
        <p:sp>
          <p:nvSpPr>
            <p:cNvPr id="23560" name="Text Box 10"/>
            <p:cNvSpPr txBox="1">
              <a:spLocks noChangeArrowheads="1"/>
            </p:cNvSpPr>
            <p:nvPr/>
          </p:nvSpPr>
          <p:spPr bwMode="auto">
            <a:xfrm>
              <a:off x="4128" y="3168"/>
              <a:ext cx="1296"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r>
                <a:rPr lang="zh-CN" altLang="en-US" sz="1800" b="1"/>
                <a:t>图 作业题</a:t>
              </a:r>
              <a:r>
                <a:rPr lang="en-US" altLang="zh-CN" sz="1800" b="1"/>
                <a:t>15</a:t>
              </a:r>
              <a:endParaRPr kumimoji="1" lang="en-US" altLang="zh-CN" sz="1800"/>
            </a:p>
          </p:txBody>
        </p:sp>
        <p:grpSp>
          <p:nvGrpSpPr>
            <p:cNvPr id="23561" name="Group 36"/>
            <p:cNvGrpSpPr>
              <a:grpSpLocks/>
            </p:cNvGrpSpPr>
            <p:nvPr/>
          </p:nvGrpSpPr>
          <p:grpSpPr bwMode="auto">
            <a:xfrm>
              <a:off x="3888" y="902"/>
              <a:ext cx="1584" cy="2170"/>
              <a:chOff x="3888" y="768"/>
              <a:chExt cx="1584" cy="2170"/>
            </a:xfrm>
          </p:grpSpPr>
          <p:sp>
            <p:nvSpPr>
              <p:cNvPr id="23562" name="Line 12"/>
              <p:cNvSpPr>
                <a:spLocks noChangeShapeType="1"/>
              </p:cNvSpPr>
              <p:nvPr/>
            </p:nvSpPr>
            <p:spPr bwMode="auto">
              <a:xfrm>
                <a:off x="4123" y="1418"/>
                <a:ext cx="917" cy="22"/>
              </a:xfrm>
              <a:prstGeom prst="line">
                <a:avLst/>
              </a:prstGeom>
              <a:noFill/>
              <a:ln w="1905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p>
                <a:endParaRPr lang="zh-CN" altLang="en-US"/>
              </a:p>
            </p:txBody>
          </p:sp>
          <p:sp>
            <p:nvSpPr>
              <p:cNvPr id="23563" name="Line 13"/>
              <p:cNvSpPr>
                <a:spLocks noChangeShapeType="1"/>
              </p:cNvSpPr>
              <p:nvPr/>
            </p:nvSpPr>
            <p:spPr bwMode="auto">
              <a:xfrm flipH="1">
                <a:off x="4176" y="1430"/>
                <a:ext cx="20" cy="970"/>
              </a:xfrm>
              <a:prstGeom prst="line">
                <a:avLst/>
              </a:prstGeom>
              <a:noFill/>
              <a:ln w="19050">
                <a:solidFill>
                  <a:srgbClr val="000000"/>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p>
                <a:endParaRPr lang="zh-CN" altLang="en-US"/>
              </a:p>
            </p:txBody>
          </p:sp>
          <p:sp>
            <p:nvSpPr>
              <p:cNvPr id="23564" name="WordArt 14"/>
              <p:cNvSpPr>
                <a:spLocks noChangeArrowheads="1" noChangeShapeType="1" noTextEdit="1"/>
              </p:cNvSpPr>
              <p:nvPr/>
            </p:nvSpPr>
            <p:spPr bwMode="auto">
              <a:xfrm>
                <a:off x="4021" y="1276"/>
                <a:ext cx="68" cy="221"/>
              </a:xfrm>
              <a:prstGeom prst="rect">
                <a:avLst/>
              </a:prstGeom>
            </p:spPr>
            <p:txBody>
              <a:bodyPr wrap="none" fromWordArt="1">
                <a:prstTxWarp prst="textPlain">
                  <a:avLst>
                    <a:gd name="adj" fmla="val 50000"/>
                  </a:avLst>
                </a:prstTxWarp>
              </a:bodyPr>
              <a:lstStyle/>
              <a:p>
                <a:pPr algn="ctr"/>
                <a:r>
                  <a:rPr lang="en-US" altLang="zh-CN" sz="3600" kern="10">
                    <a:ln w="9525">
                      <a:solidFill>
                        <a:srgbClr val="000000"/>
                      </a:solidFill>
                      <a:round/>
                      <a:headEnd/>
                      <a:tailEnd/>
                    </a:ln>
                    <a:solidFill>
                      <a:srgbClr val="000000"/>
                    </a:solidFill>
                    <a:latin typeface="宋体"/>
                    <a:ea typeface="宋体"/>
                  </a:rPr>
                  <a:t>+</a:t>
                </a:r>
              </a:p>
              <a:p>
                <a:pPr algn="ctr"/>
                <a:r>
                  <a:rPr lang="en-US" altLang="zh-CN" sz="3600" kern="10">
                    <a:ln w="9525">
                      <a:solidFill>
                        <a:srgbClr val="000000"/>
                      </a:solidFill>
                      <a:round/>
                      <a:headEnd/>
                      <a:tailEnd/>
                    </a:ln>
                    <a:solidFill>
                      <a:srgbClr val="000000"/>
                    </a:solidFill>
                    <a:latin typeface="宋体"/>
                    <a:ea typeface="宋体"/>
                  </a:rPr>
                  <a:t>0</a:t>
                </a:r>
              </a:p>
              <a:p>
                <a:pPr algn="ctr"/>
                <a:r>
                  <a:rPr lang="en-US" altLang="zh-CN" sz="3600" kern="10">
                    <a:ln w="9525">
                      <a:solidFill>
                        <a:srgbClr val="000000"/>
                      </a:solidFill>
                      <a:round/>
                      <a:headEnd/>
                      <a:tailEnd/>
                    </a:ln>
                    <a:solidFill>
                      <a:srgbClr val="000000"/>
                    </a:solidFill>
                    <a:latin typeface="宋体"/>
                    <a:ea typeface="宋体"/>
                  </a:rPr>
                  <a:t>-</a:t>
                </a:r>
                <a:endParaRPr lang="zh-CN" altLang="en-US" sz="3600" kern="10">
                  <a:ln w="9525">
                    <a:solidFill>
                      <a:srgbClr val="000000"/>
                    </a:solidFill>
                    <a:round/>
                    <a:headEnd/>
                    <a:tailEnd/>
                  </a:ln>
                  <a:solidFill>
                    <a:srgbClr val="000000"/>
                  </a:solidFill>
                  <a:latin typeface="宋体"/>
                  <a:ea typeface="宋体"/>
                </a:endParaRPr>
              </a:p>
            </p:txBody>
          </p:sp>
          <p:grpSp>
            <p:nvGrpSpPr>
              <p:cNvPr id="23565" name="Group 15"/>
              <p:cNvGrpSpPr>
                <a:grpSpLocks/>
              </p:cNvGrpSpPr>
              <p:nvPr/>
            </p:nvGrpSpPr>
            <p:grpSpPr bwMode="auto">
              <a:xfrm>
                <a:off x="4437" y="816"/>
                <a:ext cx="528" cy="1200"/>
                <a:chOff x="2959" y="11608"/>
                <a:chExt cx="840" cy="713"/>
              </a:xfrm>
            </p:grpSpPr>
            <p:sp>
              <p:nvSpPr>
                <p:cNvPr id="23576" name="Rectangle 16"/>
                <p:cNvSpPr>
                  <a:spLocks noChangeArrowheads="1"/>
                </p:cNvSpPr>
                <p:nvPr/>
              </p:nvSpPr>
              <p:spPr bwMode="auto">
                <a:xfrm>
                  <a:off x="2959" y="11608"/>
                  <a:ext cx="840" cy="713"/>
                </a:xfrm>
                <a:prstGeom prst="rect">
                  <a:avLst/>
                </a:prstGeom>
                <a:solidFill>
                  <a:schemeClr val="bg1"/>
                </a:solidFill>
                <a:ln w="1905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p>
                  <a:endParaRPr lang="zh-CN" altLang="en-US"/>
                </a:p>
              </p:txBody>
            </p:sp>
            <p:sp>
              <p:nvSpPr>
                <p:cNvPr id="23577" name="Text Box 17"/>
                <p:cNvSpPr txBox="1">
                  <a:spLocks noChangeArrowheads="1"/>
                </p:cNvSpPr>
                <p:nvPr/>
              </p:nvSpPr>
              <p:spPr bwMode="auto">
                <a:xfrm>
                  <a:off x="3155" y="11674"/>
                  <a:ext cx="448" cy="496"/>
                </a:xfrm>
                <a:prstGeom prst="rect">
                  <a:avLst/>
                </a:prstGeom>
                <a:solidFill>
                  <a:schemeClr val="bg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lvl1pPr defTabSz="1179513" eaLnBrk="0" hangingPunct="0">
                    <a:defRPr sz="3200">
                      <a:solidFill>
                        <a:schemeClr val="tx1"/>
                      </a:solidFill>
                      <a:latin typeface="Arial" charset="0"/>
                      <a:ea typeface="宋体" pitchFamily="2" charset="-122"/>
                    </a:defRPr>
                  </a:lvl1pPr>
                  <a:lvl2pPr marL="742950" indent="-285750" defTabSz="1179513" eaLnBrk="0" hangingPunct="0">
                    <a:defRPr sz="3200">
                      <a:solidFill>
                        <a:schemeClr val="tx1"/>
                      </a:solidFill>
                      <a:latin typeface="Arial" charset="0"/>
                      <a:ea typeface="宋体" pitchFamily="2" charset="-122"/>
                    </a:defRPr>
                  </a:lvl2pPr>
                  <a:lvl3pPr marL="1143000" indent="-228600" defTabSz="1179513" eaLnBrk="0" hangingPunct="0">
                    <a:defRPr sz="3200">
                      <a:solidFill>
                        <a:schemeClr val="tx1"/>
                      </a:solidFill>
                      <a:latin typeface="Arial" charset="0"/>
                      <a:ea typeface="宋体" pitchFamily="2" charset="-122"/>
                    </a:defRPr>
                  </a:lvl3pPr>
                  <a:lvl4pPr marL="1600200" indent="-228600" defTabSz="1179513" eaLnBrk="0" hangingPunct="0">
                    <a:defRPr sz="3200">
                      <a:solidFill>
                        <a:schemeClr val="tx1"/>
                      </a:solidFill>
                      <a:latin typeface="Arial" charset="0"/>
                      <a:ea typeface="宋体" pitchFamily="2" charset="-122"/>
                    </a:defRPr>
                  </a:lvl4pPr>
                  <a:lvl5pPr marL="2057400" indent="-228600" defTabSz="1179513" eaLnBrk="0" hangingPunct="0">
                    <a:defRPr sz="3200">
                      <a:solidFill>
                        <a:schemeClr val="tx1"/>
                      </a:solidFill>
                      <a:latin typeface="Arial" charset="0"/>
                      <a:ea typeface="宋体" pitchFamily="2" charset="-122"/>
                    </a:defRPr>
                  </a:lvl5pPr>
                  <a:lvl6pPr marL="2514600" indent="-228600" defTabSz="1179513" eaLnBrk="0" fontAlgn="base" hangingPunct="0">
                    <a:spcBef>
                      <a:spcPct val="0"/>
                    </a:spcBef>
                    <a:spcAft>
                      <a:spcPct val="0"/>
                    </a:spcAft>
                    <a:defRPr sz="3200">
                      <a:solidFill>
                        <a:schemeClr val="tx1"/>
                      </a:solidFill>
                      <a:latin typeface="Arial" charset="0"/>
                      <a:ea typeface="宋体" pitchFamily="2" charset="-122"/>
                    </a:defRPr>
                  </a:lvl6pPr>
                  <a:lvl7pPr marL="2971800" indent="-228600" defTabSz="1179513" eaLnBrk="0" fontAlgn="base" hangingPunct="0">
                    <a:spcBef>
                      <a:spcPct val="0"/>
                    </a:spcBef>
                    <a:spcAft>
                      <a:spcPct val="0"/>
                    </a:spcAft>
                    <a:defRPr sz="3200">
                      <a:solidFill>
                        <a:schemeClr val="tx1"/>
                      </a:solidFill>
                      <a:latin typeface="Arial" charset="0"/>
                      <a:ea typeface="宋体" pitchFamily="2" charset="-122"/>
                    </a:defRPr>
                  </a:lvl7pPr>
                  <a:lvl8pPr marL="3429000" indent="-228600" defTabSz="1179513" eaLnBrk="0" fontAlgn="base" hangingPunct="0">
                    <a:spcBef>
                      <a:spcPct val="0"/>
                    </a:spcBef>
                    <a:spcAft>
                      <a:spcPct val="0"/>
                    </a:spcAft>
                    <a:defRPr sz="3200">
                      <a:solidFill>
                        <a:schemeClr val="tx1"/>
                      </a:solidFill>
                      <a:latin typeface="Arial" charset="0"/>
                      <a:ea typeface="宋体" pitchFamily="2" charset="-122"/>
                    </a:defRPr>
                  </a:lvl8pPr>
                  <a:lvl9pPr marL="3886200" indent="-228600" defTabSz="1179513" eaLnBrk="0" fontAlgn="base" hangingPunct="0">
                    <a:spcBef>
                      <a:spcPct val="0"/>
                    </a:spcBef>
                    <a:spcAft>
                      <a:spcPct val="0"/>
                    </a:spcAft>
                    <a:defRPr sz="3200">
                      <a:solidFill>
                        <a:schemeClr val="tx1"/>
                      </a:solidFill>
                      <a:latin typeface="Arial" charset="0"/>
                      <a:ea typeface="宋体" pitchFamily="2" charset="-122"/>
                    </a:defRPr>
                  </a:lvl9pPr>
                </a:lstStyle>
                <a:p>
                  <a:endParaRPr lang="zh-CN" altLang="zh-CN" sz="2400" b="1" baseline="-25000">
                    <a:latin typeface="Times New Roman" pitchFamily="18" charset="0"/>
                  </a:endParaRPr>
                </a:p>
              </p:txBody>
            </p:sp>
          </p:grpSp>
          <p:sp>
            <p:nvSpPr>
              <p:cNvPr id="23566" name="Text Box 18"/>
              <p:cNvSpPr txBox="1">
                <a:spLocks noChangeArrowheads="1"/>
              </p:cNvSpPr>
              <p:nvPr/>
            </p:nvSpPr>
            <p:spPr bwMode="auto">
              <a:xfrm rot="-5400000">
                <a:off x="3720" y="1896"/>
                <a:ext cx="624"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r>
                  <a:rPr lang="en-US" altLang="zh-CN" sz="2400" b="1">
                    <a:cs typeface="Arial" charset="0"/>
                  </a:rPr>
                  <a:t>120</a:t>
                </a:r>
              </a:p>
            </p:txBody>
          </p:sp>
          <p:sp>
            <p:nvSpPr>
              <p:cNvPr id="23567" name="Line 19"/>
              <p:cNvSpPr>
                <a:spLocks noChangeShapeType="1"/>
              </p:cNvSpPr>
              <p:nvPr/>
            </p:nvSpPr>
            <p:spPr bwMode="auto">
              <a:xfrm>
                <a:off x="4896" y="816"/>
                <a:ext cx="576"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3568" name="Line 22"/>
              <p:cNvSpPr>
                <a:spLocks noChangeShapeType="1"/>
              </p:cNvSpPr>
              <p:nvPr/>
            </p:nvSpPr>
            <p:spPr bwMode="auto">
              <a:xfrm>
                <a:off x="5376" y="816"/>
                <a:ext cx="0" cy="1056"/>
              </a:xfrm>
              <a:prstGeom prst="line">
                <a:avLst/>
              </a:prstGeom>
              <a:noFill/>
              <a:ln w="9525">
                <a:solidFill>
                  <a:schemeClr val="tx1"/>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3569" name="Text Box 23"/>
              <p:cNvSpPr txBox="1">
                <a:spLocks noChangeArrowheads="1"/>
              </p:cNvSpPr>
              <p:nvPr/>
            </p:nvSpPr>
            <p:spPr bwMode="auto">
              <a:xfrm rot="-5400000">
                <a:off x="4743" y="1353"/>
                <a:ext cx="922"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r>
                  <a:rPr lang="zh-CN" altLang="en-US" sz="1800" b="1"/>
                  <a:t>上验收极限</a:t>
                </a:r>
              </a:p>
            </p:txBody>
          </p:sp>
          <p:sp>
            <p:nvSpPr>
              <p:cNvPr id="23570" name="Text Box 24"/>
              <p:cNvSpPr txBox="1">
                <a:spLocks noChangeArrowheads="1"/>
              </p:cNvSpPr>
              <p:nvPr/>
            </p:nvSpPr>
            <p:spPr bwMode="auto">
              <a:xfrm rot="-5400000">
                <a:off x="4488" y="2337"/>
                <a:ext cx="970"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r>
                  <a:rPr lang="zh-CN" altLang="en-US" sz="1800" b="1"/>
                  <a:t>下验收极限</a:t>
                </a:r>
              </a:p>
            </p:txBody>
          </p:sp>
          <p:sp>
            <p:nvSpPr>
              <p:cNvPr id="23571" name="Text Box 26"/>
              <p:cNvSpPr txBox="1">
                <a:spLocks noChangeArrowheads="1"/>
              </p:cNvSpPr>
              <p:nvPr/>
            </p:nvSpPr>
            <p:spPr bwMode="auto">
              <a:xfrm>
                <a:off x="3936" y="768"/>
                <a:ext cx="586" cy="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r>
                  <a:rPr lang="en-US" altLang="zh-CN" sz="2000" b="1"/>
                  <a:t>+0.15</a:t>
                </a:r>
              </a:p>
            </p:txBody>
          </p:sp>
          <p:sp>
            <p:nvSpPr>
              <p:cNvPr id="23572" name="Line 27"/>
              <p:cNvSpPr>
                <a:spLocks noChangeShapeType="1"/>
              </p:cNvSpPr>
              <p:nvPr/>
            </p:nvSpPr>
            <p:spPr bwMode="auto">
              <a:xfrm>
                <a:off x="4752" y="2016"/>
                <a:ext cx="384"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3573" name="Line 28"/>
              <p:cNvSpPr>
                <a:spLocks noChangeShapeType="1"/>
              </p:cNvSpPr>
              <p:nvPr/>
            </p:nvSpPr>
            <p:spPr bwMode="auto">
              <a:xfrm>
                <a:off x="5088" y="2016"/>
                <a:ext cx="0" cy="864"/>
              </a:xfrm>
              <a:prstGeom prst="line">
                <a:avLst/>
              </a:prstGeom>
              <a:noFill/>
              <a:ln w="9525">
                <a:solidFill>
                  <a:schemeClr val="tx1"/>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3574" name="Text Box 33"/>
              <p:cNvSpPr txBox="1">
                <a:spLocks noChangeArrowheads="1"/>
              </p:cNvSpPr>
              <p:nvPr/>
            </p:nvSpPr>
            <p:spPr bwMode="auto">
              <a:xfrm rot="-5400000">
                <a:off x="4095" y="1281"/>
                <a:ext cx="1162"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r>
                  <a:rPr lang="en-US" altLang="zh-CN" sz="1800" b="1"/>
                  <a:t>GB/T1804—f</a:t>
                </a:r>
              </a:p>
            </p:txBody>
          </p:sp>
          <p:sp>
            <p:nvSpPr>
              <p:cNvPr id="23575" name="Text Box 35"/>
              <p:cNvSpPr txBox="1">
                <a:spLocks noChangeArrowheads="1"/>
              </p:cNvSpPr>
              <p:nvPr/>
            </p:nvSpPr>
            <p:spPr bwMode="auto">
              <a:xfrm>
                <a:off x="4176" y="2016"/>
                <a:ext cx="586" cy="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r>
                  <a:rPr lang="en-US" altLang="zh-CN" sz="2000" b="1" dirty="0"/>
                  <a:t>- 0.15</a:t>
                </a:r>
              </a:p>
            </p:txBody>
          </p:sp>
        </p:grpSp>
      </p:grpSp>
      <p:graphicFrame>
        <p:nvGraphicFramePr>
          <p:cNvPr id="54310" name="Object 38"/>
          <p:cNvGraphicFramePr>
            <a:graphicFrameLocks noGrp="1" noChangeAspect="1"/>
          </p:cNvGraphicFramePr>
          <p:nvPr>
            <p:ph/>
            <p:extLst>
              <p:ext uri="{D42A27DB-BD31-4B8C-83A1-F6EECF244321}">
                <p14:modId xmlns:p14="http://schemas.microsoft.com/office/powerpoint/2010/main" val="1641799163"/>
              </p:ext>
            </p:extLst>
          </p:nvPr>
        </p:nvGraphicFramePr>
        <p:xfrm>
          <a:off x="509228" y="3398942"/>
          <a:ext cx="4983088" cy="2874374"/>
        </p:xfrm>
        <a:graphic>
          <a:graphicData uri="http://schemas.openxmlformats.org/presentationml/2006/ole">
            <mc:AlternateContent xmlns:mc="http://schemas.openxmlformats.org/markup-compatibility/2006">
              <mc:Choice xmlns:v="urn:schemas-microsoft-com:vml" Requires="v">
                <p:oleObj spid="_x0000_s23612" name="公式" r:id="rId3" imgW="1955800" imgH="1397000" progId="Equation.3">
                  <p:embed/>
                </p:oleObj>
              </mc:Choice>
              <mc:Fallback>
                <p:oleObj name="公式" r:id="rId3" imgW="1955800" imgH="1397000" progId="Equation.3">
                  <p:embed/>
                  <p:pic>
                    <p:nvPicPr>
                      <p:cNvPr id="0" name="Object 3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09228" y="3398942"/>
                        <a:ext cx="4983088" cy="2874374"/>
                      </a:xfrm>
                      <a:prstGeom prst="rect">
                        <a:avLst/>
                      </a:prstGeom>
                      <a:noFill/>
                      <a:ln>
                        <a:noFill/>
                      </a:ln>
                      <a:effectLst/>
                      <a:extLst/>
                    </p:spPr>
                  </p:pic>
                </p:oleObj>
              </mc:Fallback>
            </mc:AlternateContent>
          </a:graphicData>
        </a:graphic>
      </p:graphicFrame>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54276"/>
                                        </p:tgtEl>
                                        <p:attrNameLst>
                                          <p:attrName>style.visibility</p:attrName>
                                        </p:attrNameLst>
                                      </p:cBhvr>
                                      <p:to>
                                        <p:strVal val="visible"/>
                                      </p:to>
                                    </p:set>
                                    <p:animEffect transition="in" filter="blinds(horizontal)">
                                      <p:cBhvr>
                                        <p:cTn id="7" dur="500"/>
                                        <p:tgtEl>
                                          <p:spTgt spid="54276"/>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54279"/>
                                        </p:tgtEl>
                                        <p:attrNameLst>
                                          <p:attrName>style.visibility</p:attrName>
                                        </p:attrNameLst>
                                      </p:cBhvr>
                                      <p:to>
                                        <p:strVal val="visible"/>
                                      </p:to>
                                    </p:set>
                                    <p:animEffect transition="in" filter="wipe(left)">
                                      <p:cBhvr>
                                        <p:cTn id="12" dur="3000"/>
                                        <p:tgtEl>
                                          <p:spTgt spid="54279"/>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54280"/>
                                        </p:tgtEl>
                                        <p:attrNameLst>
                                          <p:attrName>style.visibility</p:attrName>
                                        </p:attrNameLst>
                                      </p:cBhvr>
                                      <p:to>
                                        <p:strVal val="visible"/>
                                      </p:to>
                                    </p:set>
                                    <p:animEffect transition="in" filter="wipe(left)">
                                      <p:cBhvr>
                                        <p:cTn id="17" dur="500"/>
                                        <p:tgtEl>
                                          <p:spTgt spid="54280"/>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 presetClass="entr" presetSubtype="2" fill="hold" nodeType="clickEffect">
                                  <p:stCondLst>
                                    <p:cond delay="0"/>
                                  </p:stCondLst>
                                  <p:childTnLst>
                                    <p:set>
                                      <p:cBhvr>
                                        <p:cTn id="21" dur="1" fill="hold">
                                          <p:stCondLst>
                                            <p:cond delay="0"/>
                                          </p:stCondLst>
                                        </p:cTn>
                                        <p:tgtEl>
                                          <p:spTgt spid="54309"/>
                                        </p:tgtEl>
                                        <p:attrNameLst>
                                          <p:attrName>style.visibility</p:attrName>
                                        </p:attrNameLst>
                                      </p:cBhvr>
                                      <p:to>
                                        <p:strVal val="visible"/>
                                      </p:to>
                                    </p:set>
                                    <p:anim calcmode="lin" valueType="num">
                                      <p:cBhvr additive="base">
                                        <p:cTn id="22" dur="500" fill="hold"/>
                                        <p:tgtEl>
                                          <p:spTgt spid="54309"/>
                                        </p:tgtEl>
                                        <p:attrNameLst>
                                          <p:attrName>ppt_x</p:attrName>
                                        </p:attrNameLst>
                                      </p:cBhvr>
                                      <p:tavLst>
                                        <p:tav tm="0">
                                          <p:val>
                                            <p:strVal val="1+#ppt_w/2"/>
                                          </p:val>
                                        </p:tav>
                                        <p:tav tm="100000">
                                          <p:val>
                                            <p:strVal val="#ppt_x"/>
                                          </p:val>
                                        </p:tav>
                                      </p:tavLst>
                                    </p:anim>
                                    <p:anim calcmode="lin" valueType="num">
                                      <p:cBhvr additive="base">
                                        <p:cTn id="23" dur="500" fill="hold"/>
                                        <p:tgtEl>
                                          <p:spTgt spid="54309"/>
                                        </p:tgtEl>
                                        <p:attrNameLst>
                                          <p:attrName>ppt_y</p:attrName>
                                        </p:attrNameLst>
                                      </p:cBhvr>
                                      <p:tavLst>
                                        <p:tav tm="0">
                                          <p:val>
                                            <p:strVal val="#ppt_y"/>
                                          </p:val>
                                        </p:tav>
                                        <p:tav tm="100000">
                                          <p:val>
                                            <p:strVal val="#ppt_y"/>
                                          </p:val>
                                        </p:tav>
                                      </p:tavLst>
                                    </p:anim>
                                  </p:childTnLst>
                                </p:cTn>
                              </p:par>
                            </p:childTnLst>
                          </p:cTn>
                        </p:par>
                      </p:childTnLst>
                    </p:cTn>
                  </p:par>
                  <p:par>
                    <p:cTn id="24" fill="hold" nodeType="clickPar">
                      <p:stCondLst>
                        <p:cond delay="indefinite"/>
                      </p:stCondLst>
                      <p:childTnLst>
                        <p:par>
                          <p:cTn id="25" fill="hold" nodeType="withGroup">
                            <p:stCondLst>
                              <p:cond delay="0"/>
                            </p:stCondLst>
                            <p:childTnLst>
                              <p:par>
                                <p:cTn id="26" presetID="22" presetClass="entr" presetSubtype="8" fill="hold" nodeType="clickEffect">
                                  <p:stCondLst>
                                    <p:cond delay="0"/>
                                  </p:stCondLst>
                                  <p:childTnLst>
                                    <p:set>
                                      <p:cBhvr>
                                        <p:cTn id="27" dur="1" fill="hold">
                                          <p:stCondLst>
                                            <p:cond delay="0"/>
                                          </p:stCondLst>
                                        </p:cTn>
                                        <p:tgtEl>
                                          <p:spTgt spid="54310"/>
                                        </p:tgtEl>
                                        <p:attrNameLst>
                                          <p:attrName>style.visibility</p:attrName>
                                        </p:attrNameLst>
                                      </p:cBhvr>
                                      <p:to>
                                        <p:strVal val="visible"/>
                                      </p:to>
                                    </p:set>
                                    <p:animEffect transition="in" filter="wipe(left)">
                                      <p:cBhvr>
                                        <p:cTn id="28" dur="500"/>
                                        <p:tgtEl>
                                          <p:spTgt spid="543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276" grpId="0"/>
      <p:bldP spid="54279" grpId="0"/>
      <p:bldP spid="54280"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灯片编号占位符 4"/>
          <p:cNvSpPr>
            <a:spLocks noGrp="1"/>
          </p:cNvSpPr>
          <p:nvPr>
            <p:ph type="sldNum" sz="quarter" idx="12"/>
          </p:nvPr>
        </p:nvSpPr>
        <p:spPr>
          <a:noFill/>
        </p:spPr>
        <p:txBody>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fld id="{18473CDB-69CD-487D-BEF7-F658DF3CAA4A}" type="slidenum">
              <a:rPr lang="en-US" altLang="zh-CN" sz="1400" smtClean="0"/>
              <a:pPr eaLnBrk="1" hangingPunct="1"/>
              <a:t>23</a:t>
            </a:fld>
            <a:endParaRPr lang="en-US" altLang="zh-CN" sz="1400" smtClean="0"/>
          </a:p>
        </p:txBody>
      </p:sp>
      <p:sp>
        <p:nvSpPr>
          <p:cNvPr id="55300" name="Text Box 4"/>
          <p:cNvSpPr txBox="1">
            <a:spLocks noChangeArrowheads="1"/>
          </p:cNvSpPr>
          <p:nvPr/>
        </p:nvSpPr>
        <p:spPr bwMode="auto">
          <a:xfrm>
            <a:off x="228600" y="264381"/>
            <a:ext cx="8458200" cy="968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lnSpc>
                <a:spcPct val="120000"/>
              </a:lnSpc>
            </a:pPr>
            <a:r>
              <a:rPr lang="en-US" altLang="zh-CN" sz="2400" b="1" dirty="0"/>
              <a:t> 16. </a:t>
            </a:r>
            <a:r>
              <a:rPr lang="zh-CN" altLang="en-US" sz="2400" b="1" dirty="0"/>
              <a:t>已知某孔的尺寸要求</a:t>
            </a:r>
            <a:r>
              <a:rPr lang="en-US" altLang="zh-CN" sz="2400" b="1" dirty="0">
                <a:cs typeface="Arial" charset="0"/>
              </a:rPr>
              <a:t>¢30M8</a:t>
            </a:r>
            <a:r>
              <a:rPr lang="zh-CN" altLang="en-US" sz="2400" b="1" dirty="0">
                <a:cs typeface="Arial" charset="0"/>
              </a:rPr>
              <a:t>，画出工作量规的公差带图</a:t>
            </a:r>
            <a:r>
              <a:rPr lang="en-US" altLang="zh-CN" sz="2400" b="1" dirty="0">
                <a:cs typeface="Arial" charset="0"/>
              </a:rPr>
              <a:t>,</a:t>
            </a:r>
          </a:p>
          <a:p>
            <a:pPr eaLnBrk="1" hangingPunct="1">
              <a:lnSpc>
                <a:spcPct val="120000"/>
              </a:lnSpc>
            </a:pPr>
            <a:r>
              <a:rPr lang="en-US" altLang="zh-CN" sz="2400" b="1" dirty="0">
                <a:cs typeface="Arial" charset="0"/>
              </a:rPr>
              <a:t>       </a:t>
            </a:r>
            <a:r>
              <a:rPr lang="zh-CN" altLang="en-US" sz="2400" b="1" dirty="0">
                <a:cs typeface="Arial" charset="0"/>
              </a:rPr>
              <a:t>计算量规的尺寸和极限偏差，并确定磨损极限尺寸。</a:t>
            </a:r>
          </a:p>
        </p:txBody>
      </p:sp>
      <p:sp>
        <p:nvSpPr>
          <p:cNvPr id="55301" name="Rectangle 5"/>
          <p:cNvSpPr>
            <a:spLocks noChangeArrowheads="1"/>
          </p:cNvSpPr>
          <p:nvPr/>
        </p:nvSpPr>
        <p:spPr bwMode="auto">
          <a:xfrm>
            <a:off x="838200" y="1167978"/>
            <a:ext cx="2133600" cy="6048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20000"/>
              </a:lnSpc>
            </a:pPr>
            <a:r>
              <a:rPr kumimoji="1" lang="zh-CN" altLang="en-US" sz="2800" b="1" dirty="0">
                <a:solidFill>
                  <a:srgbClr val="CC00FF"/>
                </a:solidFill>
                <a:latin typeface="Times New Roman" pitchFamily="18" charset="0"/>
              </a:rPr>
              <a:t>答  案  </a:t>
            </a:r>
            <a:r>
              <a:rPr kumimoji="1" lang="zh-CN" altLang="en-US" sz="2800" b="1" dirty="0">
                <a:latin typeface="Times New Roman" pitchFamily="18" charset="0"/>
                <a:sym typeface="Wingdings" pitchFamily="2" charset="2"/>
              </a:rPr>
              <a:t>：</a:t>
            </a:r>
            <a:endParaRPr kumimoji="1" lang="zh-CN" altLang="en-US" sz="2400" b="1" dirty="0">
              <a:latin typeface="Times New Roman" pitchFamily="18" charset="0"/>
              <a:sym typeface="Wingdings" pitchFamily="2" charset="2"/>
            </a:endParaRPr>
          </a:p>
        </p:txBody>
      </p:sp>
      <p:sp>
        <p:nvSpPr>
          <p:cNvPr id="55302" name="Rectangle 6"/>
          <p:cNvSpPr>
            <a:spLocks noChangeArrowheads="1"/>
          </p:cNvSpPr>
          <p:nvPr/>
        </p:nvSpPr>
        <p:spPr bwMode="auto">
          <a:xfrm>
            <a:off x="228600" y="1668537"/>
            <a:ext cx="4953000" cy="968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20000"/>
              </a:lnSpc>
            </a:pPr>
            <a:r>
              <a:rPr lang="zh-CN" altLang="en-US" sz="2400" b="1" dirty="0"/>
              <a:t>（</a:t>
            </a:r>
            <a:r>
              <a:rPr lang="en-US" altLang="zh-CN" sz="2400" b="1" dirty="0"/>
              <a:t>1</a:t>
            </a:r>
            <a:r>
              <a:rPr lang="zh-CN" altLang="en-US" sz="2400" b="1" dirty="0"/>
              <a:t>）</a:t>
            </a:r>
            <a:r>
              <a:rPr lang="en-US" altLang="zh-CN" sz="2400" b="1" dirty="0"/>
              <a:t>¢30M8</a:t>
            </a:r>
            <a:r>
              <a:rPr lang="zh-CN" altLang="en-US" sz="2400" b="1" dirty="0"/>
              <a:t>工作量规的公差带图</a:t>
            </a:r>
          </a:p>
          <a:p>
            <a:pPr>
              <a:lnSpc>
                <a:spcPct val="120000"/>
              </a:lnSpc>
            </a:pPr>
            <a:r>
              <a:rPr lang="zh-CN" altLang="en-US" sz="2400" b="1" dirty="0"/>
              <a:t>               （见右图）</a:t>
            </a:r>
          </a:p>
        </p:txBody>
      </p:sp>
      <p:sp>
        <p:nvSpPr>
          <p:cNvPr id="55344" name="Rectangle 48"/>
          <p:cNvSpPr>
            <a:spLocks noChangeArrowheads="1"/>
          </p:cNvSpPr>
          <p:nvPr/>
        </p:nvSpPr>
        <p:spPr bwMode="auto">
          <a:xfrm>
            <a:off x="304800" y="2568637"/>
            <a:ext cx="4953000" cy="968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20000"/>
              </a:lnSpc>
            </a:pPr>
            <a:r>
              <a:rPr lang="zh-CN" altLang="en-US" sz="2400" b="1" dirty="0"/>
              <a:t>（</a:t>
            </a:r>
            <a:r>
              <a:rPr lang="en-US" altLang="zh-CN" sz="2400" b="1" dirty="0"/>
              <a:t>2</a:t>
            </a:r>
            <a:r>
              <a:rPr lang="zh-CN" altLang="en-US" sz="2400" b="1" dirty="0"/>
              <a:t>）通规（</a:t>
            </a:r>
            <a:r>
              <a:rPr lang="en-US" altLang="zh-CN" sz="2400" b="1" dirty="0"/>
              <a:t>T</a:t>
            </a:r>
            <a:r>
              <a:rPr lang="zh-CN" altLang="en-US" sz="2400" b="1" dirty="0"/>
              <a:t>）工作量规的尺寸</a:t>
            </a:r>
          </a:p>
          <a:p>
            <a:pPr>
              <a:lnSpc>
                <a:spcPct val="120000"/>
              </a:lnSpc>
            </a:pPr>
            <a:r>
              <a:rPr lang="zh-CN" altLang="en-US" sz="2400" b="1" dirty="0"/>
              <a:t>         和极限偏差</a:t>
            </a:r>
          </a:p>
        </p:txBody>
      </p:sp>
      <p:graphicFrame>
        <p:nvGraphicFramePr>
          <p:cNvPr id="55346" name="Object 50"/>
          <p:cNvGraphicFramePr>
            <a:graphicFrameLocks noGrp="1" noChangeAspect="1"/>
          </p:cNvGraphicFramePr>
          <p:nvPr>
            <p:ph/>
          </p:nvPr>
        </p:nvGraphicFramePr>
        <p:xfrm>
          <a:off x="304800" y="3386138"/>
          <a:ext cx="4648200" cy="1392237"/>
        </p:xfrm>
        <a:graphic>
          <a:graphicData uri="http://schemas.openxmlformats.org/presentationml/2006/ole">
            <mc:AlternateContent xmlns:mc="http://schemas.openxmlformats.org/markup-compatibility/2006">
              <mc:Choice xmlns:v="urn:schemas-microsoft-com:vml" Requires="v">
                <p:oleObj spid="_x0000_s24686" name="公式" r:id="rId3" imgW="2374900" imgH="711200" progId="Equation.3">
                  <p:embed/>
                </p:oleObj>
              </mc:Choice>
              <mc:Fallback>
                <p:oleObj name="公式" r:id="rId3" imgW="2374900" imgH="711200" progId="Equation.3">
                  <p:embed/>
                  <p:pic>
                    <p:nvPicPr>
                      <p:cNvPr id="0" name="Object 5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4800" y="3386138"/>
                        <a:ext cx="4648200" cy="1392237"/>
                      </a:xfrm>
                      <a:prstGeom prst="rect">
                        <a:avLst/>
                      </a:prstGeom>
                      <a:solidFill>
                        <a:srgbClr val="CCFF33"/>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55349" name="Rectangle 53"/>
          <p:cNvSpPr>
            <a:spLocks noChangeArrowheads="1"/>
          </p:cNvSpPr>
          <p:nvPr/>
        </p:nvSpPr>
        <p:spPr bwMode="auto">
          <a:xfrm>
            <a:off x="406449" y="4724400"/>
            <a:ext cx="5173663" cy="9787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nSpc>
                <a:spcPct val="120000"/>
              </a:lnSpc>
            </a:pPr>
            <a:r>
              <a:rPr lang="zh-CN" altLang="en-US" sz="2400" b="1" dirty="0"/>
              <a:t>（</a:t>
            </a:r>
            <a:r>
              <a:rPr lang="en-US" altLang="zh-CN" sz="2400" b="1" dirty="0"/>
              <a:t>3</a:t>
            </a:r>
            <a:r>
              <a:rPr lang="zh-CN" altLang="en-US" sz="2400" b="1" dirty="0"/>
              <a:t>）止规（</a:t>
            </a:r>
            <a:r>
              <a:rPr lang="en-US" altLang="zh-CN" sz="2400" b="1" dirty="0"/>
              <a:t>Z</a:t>
            </a:r>
            <a:r>
              <a:rPr lang="zh-CN" altLang="en-US" sz="2400" b="1" dirty="0"/>
              <a:t>）工作量规的尺寸</a:t>
            </a:r>
          </a:p>
          <a:p>
            <a:pPr>
              <a:lnSpc>
                <a:spcPct val="120000"/>
              </a:lnSpc>
            </a:pPr>
            <a:r>
              <a:rPr lang="zh-CN" altLang="en-US" sz="2400" b="1" dirty="0"/>
              <a:t>         和极限偏差</a:t>
            </a:r>
          </a:p>
        </p:txBody>
      </p:sp>
      <p:graphicFrame>
        <p:nvGraphicFramePr>
          <p:cNvPr id="55350" name="Object 54"/>
          <p:cNvGraphicFramePr>
            <a:graphicFrameLocks noChangeAspect="1"/>
          </p:cNvGraphicFramePr>
          <p:nvPr>
            <p:extLst>
              <p:ext uri="{D42A27DB-BD31-4B8C-83A1-F6EECF244321}">
                <p14:modId xmlns:p14="http://schemas.microsoft.com/office/powerpoint/2010/main" val="1740187565"/>
              </p:ext>
            </p:extLst>
          </p:nvPr>
        </p:nvGraphicFramePr>
        <p:xfrm>
          <a:off x="685800" y="5643563"/>
          <a:ext cx="4418806" cy="907433"/>
        </p:xfrm>
        <a:graphic>
          <a:graphicData uri="http://schemas.openxmlformats.org/presentationml/2006/ole">
            <mc:AlternateContent xmlns:mc="http://schemas.openxmlformats.org/markup-compatibility/2006">
              <mc:Choice xmlns:v="urn:schemas-microsoft-com:vml" Requires="v">
                <p:oleObj spid="_x0000_s24687" name="公式" r:id="rId5" imgW="2349500" imgH="482600" progId="Equation.3">
                  <p:embed/>
                </p:oleObj>
              </mc:Choice>
              <mc:Fallback>
                <p:oleObj name="公式" r:id="rId5" imgW="2349500" imgH="482600" progId="Equation.3">
                  <p:embed/>
                  <p:pic>
                    <p:nvPicPr>
                      <p:cNvPr id="0" name="Object 5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85800" y="5643563"/>
                        <a:ext cx="4418806" cy="907433"/>
                      </a:xfrm>
                      <a:prstGeom prst="rect">
                        <a:avLst/>
                      </a:prstGeom>
                      <a:solidFill>
                        <a:srgbClr val="CCECFF"/>
                      </a:solidFill>
                      <a:ln>
                        <a:noFill/>
                      </a:ln>
                      <a:effectLst/>
                      <a:extLst/>
                    </p:spPr>
                  </p:pic>
                </p:oleObj>
              </mc:Fallback>
            </mc:AlternateContent>
          </a:graphicData>
        </a:graphic>
      </p:graphicFrame>
      <p:grpSp>
        <p:nvGrpSpPr>
          <p:cNvPr id="55354" name="Group 58"/>
          <p:cNvGrpSpPr>
            <a:grpSpLocks/>
          </p:cNvGrpSpPr>
          <p:nvPr/>
        </p:nvGrpSpPr>
        <p:grpSpPr bwMode="auto">
          <a:xfrm>
            <a:off x="5105400" y="1522413"/>
            <a:ext cx="3733800" cy="3873500"/>
            <a:chOff x="3456" y="959"/>
            <a:chExt cx="2352" cy="2440"/>
          </a:xfrm>
        </p:grpSpPr>
        <p:grpSp>
          <p:nvGrpSpPr>
            <p:cNvPr id="24587" name="Group 49"/>
            <p:cNvGrpSpPr>
              <a:grpSpLocks/>
            </p:cNvGrpSpPr>
            <p:nvPr/>
          </p:nvGrpSpPr>
          <p:grpSpPr bwMode="auto">
            <a:xfrm>
              <a:off x="3456" y="959"/>
              <a:ext cx="2064" cy="2440"/>
              <a:chOff x="3264" y="959"/>
              <a:chExt cx="2064" cy="2440"/>
            </a:xfrm>
          </p:grpSpPr>
          <p:sp>
            <p:nvSpPr>
              <p:cNvPr id="24591" name="Text Box 8"/>
              <p:cNvSpPr txBox="1">
                <a:spLocks noChangeArrowheads="1"/>
              </p:cNvSpPr>
              <p:nvPr/>
            </p:nvSpPr>
            <p:spPr bwMode="auto">
              <a:xfrm>
                <a:off x="3888" y="3168"/>
                <a:ext cx="1296"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r>
                  <a:rPr lang="zh-CN" altLang="en-US" sz="1800" b="1"/>
                  <a:t>图 作业题</a:t>
                </a:r>
                <a:r>
                  <a:rPr lang="en-US" altLang="zh-CN" sz="1800" b="1"/>
                  <a:t>16</a:t>
                </a:r>
                <a:endParaRPr kumimoji="1" lang="en-US" altLang="zh-CN" sz="1800"/>
              </a:p>
            </p:txBody>
          </p:sp>
          <p:grpSp>
            <p:nvGrpSpPr>
              <p:cNvPr id="24592" name="Group 47"/>
              <p:cNvGrpSpPr>
                <a:grpSpLocks/>
              </p:cNvGrpSpPr>
              <p:nvPr/>
            </p:nvGrpSpPr>
            <p:grpSpPr bwMode="auto">
              <a:xfrm>
                <a:off x="3264" y="959"/>
                <a:ext cx="2064" cy="2065"/>
                <a:chOff x="3600" y="959"/>
                <a:chExt cx="2064" cy="2065"/>
              </a:xfrm>
            </p:grpSpPr>
            <p:sp>
              <p:nvSpPr>
                <p:cNvPr id="24593" name="Line 10"/>
                <p:cNvSpPr>
                  <a:spLocks noChangeShapeType="1"/>
                </p:cNvSpPr>
                <p:nvPr/>
              </p:nvSpPr>
              <p:spPr bwMode="auto">
                <a:xfrm>
                  <a:off x="3835" y="1897"/>
                  <a:ext cx="917" cy="22"/>
                </a:xfrm>
                <a:prstGeom prst="line">
                  <a:avLst/>
                </a:prstGeom>
                <a:noFill/>
                <a:ln w="1905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p>
                  <a:endParaRPr lang="zh-CN" altLang="en-US"/>
                </a:p>
              </p:txBody>
            </p:sp>
            <p:sp>
              <p:nvSpPr>
                <p:cNvPr id="24594" name="Line 11"/>
                <p:cNvSpPr>
                  <a:spLocks noChangeShapeType="1"/>
                </p:cNvSpPr>
                <p:nvPr/>
              </p:nvSpPr>
              <p:spPr bwMode="auto">
                <a:xfrm flipH="1">
                  <a:off x="3888" y="1909"/>
                  <a:ext cx="20" cy="970"/>
                </a:xfrm>
                <a:prstGeom prst="line">
                  <a:avLst/>
                </a:prstGeom>
                <a:noFill/>
                <a:ln w="19050">
                  <a:solidFill>
                    <a:srgbClr val="000000"/>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p>
                  <a:endParaRPr lang="zh-CN" altLang="en-US"/>
                </a:p>
              </p:txBody>
            </p:sp>
            <p:sp>
              <p:nvSpPr>
                <p:cNvPr id="24595" name="WordArt 12"/>
                <p:cNvSpPr>
                  <a:spLocks noChangeArrowheads="1" noChangeShapeType="1" noTextEdit="1"/>
                </p:cNvSpPr>
                <p:nvPr/>
              </p:nvSpPr>
              <p:spPr bwMode="auto">
                <a:xfrm>
                  <a:off x="3733" y="1755"/>
                  <a:ext cx="68" cy="221"/>
                </a:xfrm>
                <a:prstGeom prst="rect">
                  <a:avLst/>
                </a:prstGeom>
              </p:spPr>
              <p:txBody>
                <a:bodyPr wrap="none" fromWordArt="1">
                  <a:prstTxWarp prst="textPlain">
                    <a:avLst>
                      <a:gd name="adj" fmla="val 50000"/>
                    </a:avLst>
                  </a:prstTxWarp>
                </a:bodyPr>
                <a:lstStyle/>
                <a:p>
                  <a:pPr algn="ctr"/>
                  <a:r>
                    <a:rPr lang="en-US" altLang="zh-CN" sz="3600" kern="10">
                      <a:ln w="9525">
                        <a:solidFill>
                          <a:srgbClr val="000000"/>
                        </a:solidFill>
                        <a:round/>
                        <a:headEnd/>
                        <a:tailEnd/>
                      </a:ln>
                      <a:solidFill>
                        <a:srgbClr val="000000"/>
                      </a:solidFill>
                      <a:latin typeface="宋体"/>
                      <a:ea typeface="宋体"/>
                    </a:rPr>
                    <a:t>+</a:t>
                  </a:r>
                </a:p>
                <a:p>
                  <a:pPr algn="ctr"/>
                  <a:r>
                    <a:rPr lang="en-US" altLang="zh-CN" sz="3600" kern="10">
                      <a:ln w="9525">
                        <a:solidFill>
                          <a:srgbClr val="000000"/>
                        </a:solidFill>
                        <a:round/>
                        <a:headEnd/>
                        <a:tailEnd/>
                      </a:ln>
                      <a:solidFill>
                        <a:srgbClr val="000000"/>
                      </a:solidFill>
                      <a:latin typeface="宋体"/>
                      <a:ea typeface="宋体"/>
                    </a:rPr>
                    <a:t>0</a:t>
                  </a:r>
                </a:p>
                <a:p>
                  <a:pPr algn="ctr"/>
                  <a:r>
                    <a:rPr lang="en-US" altLang="zh-CN" sz="3600" kern="10">
                      <a:ln w="9525">
                        <a:solidFill>
                          <a:srgbClr val="000000"/>
                        </a:solidFill>
                        <a:round/>
                        <a:headEnd/>
                        <a:tailEnd/>
                      </a:ln>
                      <a:solidFill>
                        <a:srgbClr val="000000"/>
                      </a:solidFill>
                      <a:latin typeface="宋体"/>
                      <a:ea typeface="宋体"/>
                    </a:rPr>
                    <a:t>-</a:t>
                  </a:r>
                  <a:endParaRPr lang="zh-CN" altLang="en-US" sz="3600" kern="10">
                    <a:ln w="9525">
                      <a:solidFill>
                        <a:srgbClr val="000000"/>
                      </a:solidFill>
                      <a:round/>
                      <a:headEnd/>
                      <a:tailEnd/>
                    </a:ln>
                    <a:solidFill>
                      <a:srgbClr val="000000"/>
                    </a:solidFill>
                    <a:latin typeface="宋体"/>
                    <a:ea typeface="宋体"/>
                  </a:endParaRPr>
                </a:p>
              </p:txBody>
            </p:sp>
            <p:grpSp>
              <p:nvGrpSpPr>
                <p:cNvPr id="24596" name="Group 13"/>
                <p:cNvGrpSpPr>
                  <a:grpSpLocks/>
                </p:cNvGrpSpPr>
                <p:nvPr/>
              </p:nvGrpSpPr>
              <p:grpSpPr bwMode="auto">
                <a:xfrm>
                  <a:off x="4149" y="1680"/>
                  <a:ext cx="528" cy="1056"/>
                  <a:chOff x="2959" y="11608"/>
                  <a:chExt cx="840" cy="713"/>
                </a:xfrm>
              </p:grpSpPr>
              <p:sp>
                <p:nvSpPr>
                  <p:cNvPr id="24616" name="Rectangle 14"/>
                  <p:cNvSpPr>
                    <a:spLocks noChangeArrowheads="1"/>
                  </p:cNvSpPr>
                  <p:nvPr/>
                </p:nvSpPr>
                <p:spPr bwMode="auto">
                  <a:xfrm>
                    <a:off x="2959" y="11608"/>
                    <a:ext cx="840" cy="713"/>
                  </a:xfrm>
                  <a:prstGeom prst="rect">
                    <a:avLst/>
                  </a:prstGeom>
                  <a:noFill/>
                  <a:ln w="19050">
                    <a:solidFill>
                      <a:srgbClr val="000000"/>
                    </a:solidFill>
                    <a:miter lim="800000"/>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p>
                    <a:endParaRPr lang="zh-CN" altLang="en-US"/>
                  </a:p>
                </p:txBody>
              </p:sp>
              <p:sp>
                <p:nvSpPr>
                  <p:cNvPr id="24617" name="Text Box 15"/>
                  <p:cNvSpPr txBox="1">
                    <a:spLocks noChangeArrowheads="1"/>
                  </p:cNvSpPr>
                  <p:nvPr/>
                </p:nvSpPr>
                <p:spPr bwMode="auto">
                  <a:xfrm>
                    <a:off x="3155" y="11674"/>
                    <a:ext cx="448" cy="496"/>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lvl1pPr defTabSz="1179513" eaLnBrk="0" hangingPunct="0">
                      <a:defRPr sz="3200">
                        <a:solidFill>
                          <a:schemeClr val="tx1"/>
                        </a:solidFill>
                        <a:latin typeface="Arial" charset="0"/>
                        <a:ea typeface="宋体" pitchFamily="2" charset="-122"/>
                      </a:defRPr>
                    </a:lvl1pPr>
                    <a:lvl2pPr marL="742950" indent="-285750" defTabSz="1179513" eaLnBrk="0" hangingPunct="0">
                      <a:defRPr sz="3200">
                        <a:solidFill>
                          <a:schemeClr val="tx1"/>
                        </a:solidFill>
                        <a:latin typeface="Arial" charset="0"/>
                        <a:ea typeface="宋体" pitchFamily="2" charset="-122"/>
                      </a:defRPr>
                    </a:lvl2pPr>
                    <a:lvl3pPr marL="1143000" indent="-228600" defTabSz="1179513" eaLnBrk="0" hangingPunct="0">
                      <a:defRPr sz="3200">
                        <a:solidFill>
                          <a:schemeClr val="tx1"/>
                        </a:solidFill>
                        <a:latin typeface="Arial" charset="0"/>
                        <a:ea typeface="宋体" pitchFamily="2" charset="-122"/>
                      </a:defRPr>
                    </a:lvl3pPr>
                    <a:lvl4pPr marL="1600200" indent="-228600" defTabSz="1179513" eaLnBrk="0" hangingPunct="0">
                      <a:defRPr sz="3200">
                        <a:solidFill>
                          <a:schemeClr val="tx1"/>
                        </a:solidFill>
                        <a:latin typeface="Arial" charset="0"/>
                        <a:ea typeface="宋体" pitchFamily="2" charset="-122"/>
                      </a:defRPr>
                    </a:lvl4pPr>
                    <a:lvl5pPr marL="2057400" indent="-228600" defTabSz="1179513" eaLnBrk="0" hangingPunct="0">
                      <a:defRPr sz="3200">
                        <a:solidFill>
                          <a:schemeClr val="tx1"/>
                        </a:solidFill>
                        <a:latin typeface="Arial" charset="0"/>
                        <a:ea typeface="宋体" pitchFamily="2" charset="-122"/>
                      </a:defRPr>
                    </a:lvl5pPr>
                    <a:lvl6pPr marL="2514600" indent="-228600" defTabSz="1179513" eaLnBrk="0" fontAlgn="base" hangingPunct="0">
                      <a:spcBef>
                        <a:spcPct val="0"/>
                      </a:spcBef>
                      <a:spcAft>
                        <a:spcPct val="0"/>
                      </a:spcAft>
                      <a:defRPr sz="3200">
                        <a:solidFill>
                          <a:schemeClr val="tx1"/>
                        </a:solidFill>
                        <a:latin typeface="Arial" charset="0"/>
                        <a:ea typeface="宋体" pitchFamily="2" charset="-122"/>
                      </a:defRPr>
                    </a:lvl6pPr>
                    <a:lvl7pPr marL="2971800" indent="-228600" defTabSz="1179513" eaLnBrk="0" fontAlgn="base" hangingPunct="0">
                      <a:spcBef>
                        <a:spcPct val="0"/>
                      </a:spcBef>
                      <a:spcAft>
                        <a:spcPct val="0"/>
                      </a:spcAft>
                      <a:defRPr sz="3200">
                        <a:solidFill>
                          <a:schemeClr val="tx1"/>
                        </a:solidFill>
                        <a:latin typeface="Arial" charset="0"/>
                        <a:ea typeface="宋体" pitchFamily="2" charset="-122"/>
                      </a:defRPr>
                    </a:lvl7pPr>
                    <a:lvl8pPr marL="3429000" indent="-228600" defTabSz="1179513" eaLnBrk="0" fontAlgn="base" hangingPunct="0">
                      <a:spcBef>
                        <a:spcPct val="0"/>
                      </a:spcBef>
                      <a:spcAft>
                        <a:spcPct val="0"/>
                      </a:spcAft>
                      <a:defRPr sz="3200">
                        <a:solidFill>
                          <a:schemeClr val="tx1"/>
                        </a:solidFill>
                        <a:latin typeface="Arial" charset="0"/>
                        <a:ea typeface="宋体" pitchFamily="2" charset="-122"/>
                      </a:defRPr>
                    </a:lvl8pPr>
                    <a:lvl9pPr marL="3886200" indent="-228600" defTabSz="1179513" eaLnBrk="0" fontAlgn="base" hangingPunct="0">
                      <a:spcBef>
                        <a:spcPct val="0"/>
                      </a:spcBef>
                      <a:spcAft>
                        <a:spcPct val="0"/>
                      </a:spcAft>
                      <a:defRPr sz="3200">
                        <a:solidFill>
                          <a:schemeClr val="tx1"/>
                        </a:solidFill>
                        <a:latin typeface="Arial" charset="0"/>
                        <a:ea typeface="宋体" pitchFamily="2" charset="-122"/>
                      </a:defRPr>
                    </a:lvl9pPr>
                  </a:lstStyle>
                  <a:p>
                    <a:endParaRPr lang="zh-CN" altLang="zh-CN" sz="2400" b="1" baseline="-25000">
                      <a:latin typeface="Times New Roman" pitchFamily="18" charset="0"/>
                    </a:endParaRPr>
                  </a:p>
                </p:txBody>
              </p:sp>
            </p:grpSp>
            <p:sp>
              <p:nvSpPr>
                <p:cNvPr id="24597" name="Text Box 16"/>
                <p:cNvSpPr txBox="1">
                  <a:spLocks noChangeArrowheads="1"/>
                </p:cNvSpPr>
                <p:nvPr/>
              </p:nvSpPr>
              <p:spPr bwMode="auto">
                <a:xfrm rot="-5400000">
                  <a:off x="3239" y="2280"/>
                  <a:ext cx="1009"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r>
                    <a:rPr lang="en-US" altLang="zh-CN" sz="2400" b="1">
                      <a:cs typeface="Arial" charset="0"/>
                    </a:rPr>
                    <a:t>¢30mm</a:t>
                  </a:r>
                </a:p>
              </p:txBody>
            </p:sp>
            <p:sp>
              <p:nvSpPr>
                <p:cNvPr id="24598" name="Line 17"/>
                <p:cNvSpPr>
                  <a:spLocks noChangeShapeType="1"/>
                </p:cNvSpPr>
                <p:nvPr/>
              </p:nvSpPr>
              <p:spPr bwMode="auto">
                <a:xfrm>
                  <a:off x="4608" y="1680"/>
                  <a:ext cx="912"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4599" name="Line 22"/>
                <p:cNvSpPr>
                  <a:spLocks noChangeShapeType="1"/>
                </p:cNvSpPr>
                <p:nvPr/>
              </p:nvSpPr>
              <p:spPr bwMode="auto">
                <a:xfrm>
                  <a:off x="4368" y="2736"/>
                  <a:ext cx="72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4600" name="Text Box 24"/>
                <p:cNvSpPr txBox="1">
                  <a:spLocks noChangeArrowheads="1"/>
                </p:cNvSpPr>
                <p:nvPr/>
              </p:nvSpPr>
              <p:spPr bwMode="auto">
                <a:xfrm>
                  <a:off x="4224" y="2102"/>
                  <a:ext cx="432" cy="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r>
                    <a:rPr lang="en-US" altLang="zh-CN" sz="2000" b="1"/>
                    <a:t>M8</a:t>
                  </a:r>
                </a:p>
              </p:txBody>
            </p:sp>
            <p:sp>
              <p:nvSpPr>
                <p:cNvPr id="24601" name="Text Box 25"/>
                <p:cNvSpPr txBox="1">
                  <a:spLocks noChangeArrowheads="1"/>
                </p:cNvSpPr>
                <p:nvPr/>
              </p:nvSpPr>
              <p:spPr bwMode="auto">
                <a:xfrm>
                  <a:off x="3830" y="1440"/>
                  <a:ext cx="586" cy="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r>
                    <a:rPr lang="en-US" altLang="zh-CN" sz="2000" b="1"/>
                    <a:t>+ 4</a:t>
                  </a:r>
                </a:p>
              </p:txBody>
            </p:sp>
            <p:sp>
              <p:nvSpPr>
                <p:cNvPr id="24602" name="Text Box 26"/>
                <p:cNvSpPr txBox="1">
                  <a:spLocks noChangeArrowheads="1"/>
                </p:cNvSpPr>
                <p:nvPr/>
              </p:nvSpPr>
              <p:spPr bwMode="auto">
                <a:xfrm>
                  <a:off x="3984" y="2774"/>
                  <a:ext cx="586" cy="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r>
                    <a:rPr lang="en-US" altLang="zh-CN" sz="2000" b="1"/>
                    <a:t>- 29</a:t>
                  </a:r>
                </a:p>
              </p:txBody>
            </p:sp>
            <p:sp>
              <p:nvSpPr>
                <p:cNvPr id="24603" name="Rectangle 34"/>
                <p:cNvSpPr>
                  <a:spLocks noChangeArrowheads="1"/>
                </p:cNvSpPr>
                <p:nvPr/>
              </p:nvSpPr>
              <p:spPr bwMode="auto">
                <a:xfrm>
                  <a:off x="4896" y="1680"/>
                  <a:ext cx="552" cy="192"/>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zh-CN" sz="1800"/>
                    <a:t>Z</a:t>
                  </a:r>
                </a:p>
              </p:txBody>
            </p:sp>
            <p:sp>
              <p:nvSpPr>
                <p:cNvPr id="24604" name="Line 35"/>
                <p:cNvSpPr>
                  <a:spLocks noChangeShapeType="1"/>
                </p:cNvSpPr>
                <p:nvPr/>
              </p:nvSpPr>
              <p:spPr bwMode="auto">
                <a:xfrm>
                  <a:off x="4752" y="1872"/>
                  <a:ext cx="24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4605" name="Line 36"/>
                <p:cNvSpPr>
                  <a:spLocks noChangeShapeType="1"/>
                </p:cNvSpPr>
                <p:nvPr/>
              </p:nvSpPr>
              <p:spPr bwMode="auto">
                <a:xfrm>
                  <a:off x="4800" y="1152"/>
                  <a:ext cx="0" cy="528"/>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4606" name="Line 37"/>
                <p:cNvSpPr>
                  <a:spLocks noChangeShapeType="1"/>
                </p:cNvSpPr>
                <p:nvPr/>
              </p:nvSpPr>
              <p:spPr bwMode="auto">
                <a:xfrm flipV="1">
                  <a:off x="4800" y="1872"/>
                  <a:ext cx="0" cy="144"/>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4607" name="Text Box 38"/>
                <p:cNvSpPr txBox="1">
                  <a:spLocks noChangeArrowheads="1"/>
                </p:cNvSpPr>
                <p:nvPr/>
              </p:nvSpPr>
              <p:spPr bwMode="auto">
                <a:xfrm rot="-5400000">
                  <a:off x="4475" y="2486"/>
                  <a:ext cx="576" cy="2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algn="r" eaLnBrk="1" hangingPunct="1"/>
                  <a:r>
                    <a:rPr lang="en-US" altLang="zh-CN" sz="1600" b="1"/>
                    <a:t>Z</a:t>
                  </a:r>
                  <a:r>
                    <a:rPr lang="en-US" altLang="zh-CN" sz="1600" b="1" baseline="-25000"/>
                    <a:t>1</a:t>
                  </a:r>
                  <a:r>
                    <a:rPr lang="en-US" altLang="zh-CN" sz="1600" b="1"/>
                    <a:t>= 5</a:t>
                  </a:r>
                  <a:endParaRPr lang="en-US" altLang="zh-CN" sz="1600" b="1" baseline="-25000"/>
                </a:p>
              </p:txBody>
            </p:sp>
            <p:sp>
              <p:nvSpPr>
                <p:cNvPr id="24608" name="Text Box 39"/>
                <p:cNvSpPr txBox="1">
                  <a:spLocks noChangeArrowheads="1"/>
                </p:cNvSpPr>
                <p:nvPr/>
              </p:nvSpPr>
              <p:spPr bwMode="auto">
                <a:xfrm rot="-5400000">
                  <a:off x="4259" y="1213"/>
                  <a:ext cx="720" cy="2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r>
                    <a:rPr lang="en-US" altLang="zh-CN" sz="1600" b="1" i="1"/>
                    <a:t>T</a:t>
                  </a:r>
                  <a:r>
                    <a:rPr lang="en-US" altLang="zh-CN" sz="1600" b="1" baseline="-25000"/>
                    <a:t>1</a:t>
                  </a:r>
                  <a:r>
                    <a:rPr lang="en-US" altLang="zh-CN" sz="1600" b="1"/>
                    <a:t> =3.4</a:t>
                  </a:r>
                  <a:endParaRPr lang="en-US" altLang="zh-CN" sz="1600" b="1" baseline="-25000"/>
                </a:p>
              </p:txBody>
            </p:sp>
            <p:sp>
              <p:nvSpPr>
                <p:cNvPr id="24609" name="Rectangle 40"/>
                <p:cNvSpPr>
                  <a:spLocks noChangeArrowheads="1"/>
                </p:cNvSpPr>
                <p:nvPr/>
              </p:nvSpPr>
              <p:spPr bwMode="auto">
                <a:xfrm>
                  <a:off x="5016" y="2400"/>
                  <a:ext cx="552" cy="192"/>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zh-CN" sz="1800"/>
                    <a:t>T</a:t>
                  </a:r>
                </a:p>
              </p:txBody>
            </p:sp>
            <p:sp>
              <p:nvSpPr>
                <p:cNvPr id="24610" name="Line 41"/>
                <p:cNvSpPr>
                  <a:spLocks noChangeShapeType="1"/>
                </p:cNvSpPr>
                <p:nvPr/>
              </p:nvSpPr>
              <p:spPr bwMode="auto">
                <a:xfrm>
                  <a:off x="4848" y="2496"/>
                  <a:ext cx="816" cy="0"/>
                </a:xfrm>
                <a:prstGeom prst="line">
                  <a:avLst/>
                </a:prstGeom>
                <a:noFill/>
                <a:ln w="9525">
                  <a:solidFill>
                    <a:schemeClr val="tx1"/>
                  </a:solidFill>
                  <a:prstDash val="lgDash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4611" name="Line 42"/>
                <p:cNvSpPr>
                  <a:spLocks noChangeShapeType="1"/>
                </p:cNvSpPr>
                <p:nvPr/>
              </p:nvSpPr>
              <p:spPr bwMode="auto">
                <a:xfrm>
                  <a:off x="4896" y="2736"/>
                  <a:ext cx="0" cy="192"/>
                </a:xfrm>
                <a:prstGeom prst="line">
                  <a:avLst/>
                </a:prstGeom>
                <a:noFill/>
                <a:ln w="9525">
                  <a:solidFill>
                    <a:schemeClr val="tx1"/>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4612" name="Line 43"/>
                <p:cNvSpPr>
                  <a:spLocks noChangeShapeType="1"/>
                </p:cNvSpPr>
                <p:nvPr/>
              </p:nvSpPr>
              <p:spPr bwMode="auto">
                <a:xfrm>
                  <a:off x="4896" y="2208"/>
                  <a:ext cx="0" cy="288"/>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4613" name="Line 44"/>
                <p:cNvSpPr>
                  <a:spLocks noChangeShapeType="1"/>
                </p:cNvSpPr>
                <p:nvPr/>
              </p:nvSpPr>
              <p:spPr bwMode="auto">
                <a:xfrm>
                  <a:off x="5424" y="2064"/>
                  <a:ext cx="0" cy="336"/>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4614" name="Line 45"/>
                <p:cNvSpPr>
                  <a:spLocks noChangeShapeType="1"/>
                </p:cNvSpPr>
                <p:nvPr/>
              </p:nvSpPr>
              <p:spPr bwMode="auto">
                <a:xfrm>
                  <a:off x="5424" y="2592"/>
                  <a:ext cx="0" cy="240"/>
                </a:xfrm>
                <a:prstGeom prst="line">
                  <a:avLst/>
                </a:prstGeom>
                <a:noFill/>
                <a:ln w="9525">
                  <a:solidFill>
                    <a:schemeClr val="tx1"/>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4615" name="Text Box 46"/>
                <p:cNvSpPr txBox="1">
                  <a:spLocks noChangeArrowheads="1"/>
                </p:cNvSpPr>
                <p:nvPr/>
              </p:nvSpPr>
              <p:spPr bwMode="auto">
                <a:xfrm rot="-5400000">
                  <a:off x="4940" y="1981"/>
                  <a:ext cx="720" cy="2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r>
                    <a:rPr lang="en-US" altLang="zh-CN" sz="1600" b="1" i="1"/>
                    <a:t>T</a:t>
                  </a:r>
                  <a:r>
                    <a:rPr lang="en-US" altLang="zh-CN" sz="1600" b="1" baseline="-25000"/>
                    <a:t>1</a:t>
                  </a:r>
                  <a:r>
                    <a:rPr lang="en-US" altLang="zh-CN" sz="1600" b="1"/>
                    <a:t> =3.4</a:t>
                  </a:r>
                  <a:endParaRPr lang="en-US" altLang="zh-CN" sz="1600" b="1" baseline="-25000"/>
                </a:p>
              </p:txBody>
            </p:sp>
          </p:grpSp>
        </p:grpSp>
        <p:sp>
          <p:nvSpPr>
            <p:cNvPr id="24588" name="Text Box 55"/>
            <p:cNvSpPr txBox="1">
              <a:spLocks noChangeArrowheads="1"/>
            </p:cNvSpPr>
            <p:nvPr/>
          </p:nvSpPr>
          <p:spPr bwMode="auto">
            <a:xfrm>
              <a:off x="5232" y="1824"/>
              <a:ext cx="490" cy="2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r>
                <a:rPr lang="en-US" altLang="zh-CN" sz="1600" b="1"/>
                <a:t>+0.6</a:t>
              </a:r>
            </a:p>
          </p:txBody>
        </p:sp>
        <p:sp>
          <p:nvSpPr>
            <p:cNvPr id="24589" name="Text Box 56"/>
            <p:cNvSpPr txBox="1">
              <a:spLocks noChangeArrowheads="1"/>
            </p:cNvSpPr>
            <p:nvPr/>
          </p:nvSpPr>
          <p:spPr bwMode="auto">
            <a:xfrm>
              <a:off x="5318" y="2572"/>
              <a:ext cx="490" cy="2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r>
                <a:rPr lang="en-US" altLang="zh-CN" sz="1600" b="1"/>
                <a:t>-25.7</a:t>
              </a:r>
            </a:p>
          </p:txBody>
        </p:sp>
        <p:sp>
          <p:nvSpPr>
            <p:cNvPr id="24590" name="Text Box 57"/>
            <p:cNvSpPr txBox="1">
              <a:spLocks noChangeArrowheads="1"/>
            </p:cNvSpPr>
            <p:nvPr/>
          </p:nvSpPr>
          <p:spPr bwMode="auto">
            <a:xfrm>
              <a:off x="5318" y="2208"/>
              <a:ext cx="490" cy="2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r>
                <a:rPr lang="en-US" altLang="zh-CN" sz="1600" b="1"/>
                <a:t>-22.3</a:t>
              </a:r>
            </a:p>
          </p:txBody>
        </p:sp>
      </p:gr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55300"/>
                                        </p:tgtEl>
                                        <p:attrNameLst>
                                          <p:attrName>style.visibility</p:attrName>
                                        </p:attrNameLst>
                                      </p:cBhvr>
                                      <p:to>
                                        <p:strVal val="visible"/>
                                      </p:to>
                                    </p:set>
                                    <p:animEffect transition="in" filter="blinds(horizontal)">
                                      <p:cBhvr>
                                        <p:cTn id="7" dur="500"/>
                                        <p:tgtEl>
                                          <p:spTgt spid="55300"/>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55301"/>
                                        </p:tgtEl>
                                        <p:attrNameLst>
                                          <p:attrName>style.visibility</p:attrName>
                                        </p:attrNameLst>
                                      </p:cBhvr>
                                      <p:to>
                                        <p:strVal val="visible"/>
                                      </p:to>
                                    </p:set>
                                    <p:animEffect transition="in" filter="wipe(left)">
                                      <p:cBhvr>
                                        <p:cTn id="12" dur="3000"/>
                                        <p:tgtEl>
                                          <p:spTgt spid="55301"/>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55302"/>
                                        </p:tgtEl>
                                        <p:attrNameLst>
                                          <p:attrName>style.visibility</p:attrName>
                                        </p:attrNameLst>
                                      </p:cBhvr>
                                      <p:to>
                                        <p:strVal val="visible"/>
                                      </p:to>
                                    </p:set>
                                    <p:animEffect transition="in" filter="wipe(left)">
                                      <p:cBhvr>
                                        <p:cTn id="17" dur="500"/>
                                        <p:tgtEl>
                                          <p:spTgt spid="55302"/>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 presetClass="entr" presetSubtype="2" fill="hold" nodeType="clickEffect">
                                  <p:stCondLst>
                                    <p:cond delay="0"/>
                                  </p:stCondLst>
                                  <p:childTnLst>
                                    <p:set>
                                      <p:cBhvr>
                                        <p:cTn id="21" dur="1" fill="hold">
                                          <p:stCondLst>
                                            <p:cond delay="0"/>
                                          </p:stCondLst>
                                        </p:cTn>
                                        <p:tgtEl>
                                          <p:spTgt spid="55354"/>
                                        </p:tgtEl>
                                        <p:attrNameLst>
                                          <p:attrName>style.visibility</p:attrName>
                                        </p:attrNameLst>
                                      </p:cBhvr>
                                      <p:to>
                                        <p:strVal val="visible"/>
                                      </p:to>
                                    </p:set>
                                    <p:anim calcmode="lin" valueType="num">
                                      <p:cBhvr additive="base">
                                        <p:cTn id="22" dur="500" fill="hold"/>
                                        <p:tgtEl>
                                          <p:spTgt spid="55354"/>
                                        </p:tgtEl>
                                        <p:attrNameLst>
                                          <p:attrName>ppt_x</p:attrName>
                                        </p:attrNameLst>
                                      </p:cBhvr>
                                      <p:tavLst>
                                        <p:tav tm="0">
                                          <p:val>
                                            <p:strVal val="1+#ppt_w/2"/>
                                          </p:val>
                                        </p:tav>
                                        <p:tav tm="100000">
                                          <p:val>
                                            <p:strVal val="#ppt_x"/>
                                          </p:val>
                                        </p:tav>
                                      </p:tavLst>
                                    </p:anim>
                                    <p:anim calcmode="lin" valueType="num">
                                      <p:cBhvr additive="base">
                                        <p:cTn id="23" dur="500" fill="hold"/>
                                        <p:tgtEl>
                                          <p:spTgt spid="55354"/>
                                        </p:tgtEl>
                                        <p:attrNameLst>
                                          <p:attrName>ppt_y</p:attrName>
                                        </p:attrNameLst>
                                      </p:cBhvr>
                                      <p:tavLst>
                                        <p:tav tm="0">
                                          <p:val>
                                            <p:strVal val="#ppt_y"/>
                                          </p:val>
                                        </p:tav>
                                        <p:tav tm="100000">
                                          <p:val>
                                            <p:strVal val="#ppt_y"/>
                                          </p:val>
                                        </p:tav>
                                      </p:tavLst>
                                    </p:anim>
                                  </p:childTnLst>
                                </p:cTn>
                              </p:par>
                            </p:childTnLst>
                          </p:cTn>
                        </p:par>
                      </p:childTnLst>
                    </p:cTn>
                  </p:par>
                  <p:par>
                    <p:cTn id="24" fill="hold" nodeType="clickPar">
                      <p:stCondLst>
                        <p:cond delay="indefinite"/>
                      </p:stCondLst>
                      <p:childTnLst>
                        <p:par>
                          <p:cTn id="25" fill="hold" nodeType="withGroup">
                            <p:stCondLst>
                              <p:cond delay="0"/>
                            </p:stCondLst>
                            <p:childTnLst>
                              <p:par>
                                <p:cTn id="26" presetID="22" presetClass="entr" presetSubtype="8" fill="hold" grpId="0" nodeType="clickEffect">
                                  <p:stCondLst>
                                    <p:cond delay="0"/>
                                  </p:stCondLst>
                                  <p:childTnLst>
                                    <p:set>
                                      <p:cBhvr>
                                        <p:cTn id="27" dur="1" fill="hold">
                                          <p:stCondLst>
                                            <p:cond delay="0"/>
                                          </p:stCondLst>
                                        </p:cTn>
                                        <p:tgtEl>
                                          <p:spTgt spid="55344"/>
                                        </p:tgtEl>
                                        <p:attrNameLst>
                                          <p:attrName>style.visibility</p:attrName>
                                        </p:attrNameLst>
                                      </p:cBhvr>
                                      <p:to>
                                        <p:strVal val="visible"/>
                                      </p:to>
                                    </p:set>
                                    <p:animEffect transition="in" filter="wipe(left)">
                                      <p:cBhvr>
                                        <p:cTn id="28" dur="500"/>
                                        <p:tgtEl>
                                          <p:spTgt spid="55344"/>
                                        </p:tgtEl>
                                      </p:cBhvr>
                                    </p:animEffect>
                                  </p:childTnLst>
                                </p:cTn>
                              </p:par>
                            </p:childTnLst>
                          </p:cTn>
                        </p:par>
                      </p:childTnLst>
                    </p:cTn>
                  </p:par>
                  <p:par>
                    <p:cTn id="29" fill="hold" nodeType="clickPar">
                      <p:stCondLst>
                        <p:cond delay="indefinite"/>
                      </p:stCondLst>
                      <p:childTnLst>
                        <p:par>
                          <p:cTn id="30" fill="hold" nodeType="withGroup">
                            <p:stCondLst>
                              <p:cond delay="0"/>
                            </p:stCondLst>
                            <p:childTnLst>
                              <p:par>
                                <p:cTn id="31" presetID="22" presetClass="entr" presetSubtype="8" fill="hold" nodeType="clickEffect">
                                  <p:stCondLst>
                                    <p:cond delay="0"/>
                                  </p:stCondLst>
                                  <p:childTnLst>
                                    <p:set>
                                      <p:cBhvr>
                                        <p:cTn id="32" dur="1" fill="hold">
                                          <p:stCondLst>
                                            <p:cond delay="0"/>
                                          </p:stCondLst>
                                        </p:cTn>
                                        <p:tgtEl>
                                          <p:spTgt spid="55346"/>
                                        </p:tgtEl>
                                        <p:attrNameLst>
                                          <p:attrName>style.visibility</p:attrName>
                                        </p:attrNameLst>
                                      </p:cBhvr>
                                      <p:to>
                                        <p:strVal val="visible"/>
                                      </p:to>
                                    </p:set>
                                    <p:animEffect transition="in" filter="wipe(left)">
                                      <p:cBhvr>
                                        <p:cTn id="33" dur="500"/>
                                        <p:tgtEl>
                                          <p:spTgt spid="55346"/>
                                        </p:tgtEl>
                                      </p:cBhvr>
                                    </p:animEffect>
                                  </p:childTnLst>
                                </p:cTn>
                              </p:par>
                            </p:childTnLst>
                          </p:cTn>
                        </p:par>
                      </p:childTnLst>
                    </p:cTn>
                  </p:par>
                  <p:par>
                    <p:cTn id="34" fill="hold" nodeType="clickPar">
                      <p:stCondLst>
                        <p:cond delay="indefinite"/>
                      </p:stCondLst>
                      <p:childTnLst>
                        <p:par>
                          <p:cTn id="35" fill="hold" nodeType="withGroup">
                            <p:stCondLst>
                              <p:cond delay="0"/>
                            </p:stCondLst>
                            <p:childTnLst>
                              <p:par>
                                <p:cTn id="36" presetID="22" presetClass="entr" presetSubtype="8" fill="hold" grpId="0" nodeType="clickEffect">
                                  <p:stCondLst>
                                    <p:cond delay="0"/>
                                  </p:stCondLst>
                                  <p:childTnLst>
                                    <p:set>
                                      <p:cBhvr>
                                        <p:cTn id="37" dur="1" fill="hold">
                                          <p:stCondLst>
                                            <p:cond delay="0"/>
                                          </p:stCondLst>
                                        </p:cTn>
                                        <p:tgtEl>
                                          <p:spTgt spid="55349"/>
                                        </p:tgtEl>
                                        <p:attrNameLst>
                                          <p:attrName>style.visibility</p:attrName>
                                        </p:attrNameLst>
                                      </p:cBhvr>
                                      <p:to>
                                        <p:strVal val="visible"/>
                                      </p:to>
                                    </p:set>
                                    <p:animEffect transition="in" filter="wipe(left)">
                                      <p:cBhvr>
                                        <p:cTn id="38" dur="500"/>
                                        <p:tgtEl>
                                          <p:spTgt spid="55349"/>
                                        </p:tgtEl>
                                      </p:cBhvr>
                                    </p:animEffect>
                                  </p:childTnLst>
                                </p:cTn>
                              </p:par>
                            </p:childTnLst>
                          </p:cTn>
                        </p:par>
                      </p:childTnLst>
                    </p:cTn>
                  </p:par>
                  <p:par>
                    <p:cTn id="39" fill="hold" nodeType="clickPar">
                      <p:stCondLst>
                        <p:cond delay="indefinite"/>
                      </p:stCondLst>
                      <p:childTnLst>
                        <p:par>
                          <p:cTn id="40" fill="hold" nodeType="withGroup">
                            <p:stCondLst>
                              <p:cond delay="0"/>
                            </p:stCondLst>
                            <p:childTnLst>
                              <p:par>
                                <p:cTn id="41" presetID="22" presetClass="entr" presetSubtype="4" fill="hold" nodeType="clickEffect">
                                  <p:stCondLst>
                                    <p:cond delay="0"/>
                                  </p:stCondLst>
                                  <p:childTnLst>
                                    <p:set>
                                      <p:cBhvr>
                                        <p:cTn id="42" dur="1" fill="hold">
                                          <p:stCondLst>
                                            <p:cond delay="0"/>
                                          </p:stCondLst>
                                        </p:cTn>
                                        <p:tgtEl>
                                          <p:spTgt spid="55350"/>
                                        </p:tgtEl>
                                        <p:attrNameLst>
                                          <p:attrName>style.visibility</p:attrName>
                                        </p:attrNameLst>
                                      </p:cBhvr>
                                      <p:to>
                                        <p:strVal val="visible"/>
                                      </p:to>
                                    </p:set>
                                    <p:animEffect transition="in" filter="wipe(down)">
                                      <p:cBhvr>
                                        <p:cTn id="43" dur="500"/>
                                        <p:tgtEl>
                                          <p:spTgt spid="553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300" grpId="0"/>
      <p:bldP spid="55301" grpId="0"/>
      <p:bldP spid="55302" grpId="0"/>
      <p:bldP spid="55344" grpId="0"/>
      <p:bldP spid="55349"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灯片编号占位符 4"/>
          <p:cNvSpPr>
            <a:spLocks noGrp="1"/>
          </p:cNvSpPr>
          <p:nvPr>
            <p:ph type="sldNum" sz="quarter" idx="12"/>
          </p:nvPr>
        </p:nvSpPr>
        <p:spPr>
          <a:noFill/>
        </p:spPr>
        <p:txBody>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fld id="{B0E1A8C8-EAA9-4ABC-B53D-C94F090660DD}" type="slidenum">
              <a:rPr lang="en-US" altLang="zh-CN" sz="1400" smtClean="0"/>
              <a:pPr eaLnBrk="1" hangingPunct="1"/>
              <a:t>24</a:t>
            </a:fld>
            <a:endParaRPr lang="en-US" altLang="zh-CN" sz="1400" smtClean="0"/>
          </a:p>
        </p:txBody>
      </p:sp>
      <p:sp>
        <p:nvSpPr>
          <p:cNvPr id="56324" name="Text Box 4"/>
          <p:cNvSpPr txBox="1">
            <a:spLocks noChangeArrowheads="1"/>
          </p:cNvSpPr>
          <p:nvPr/>
        </p:nvSpPr>
        <p:spPr bwMode="auto">
          <a:xfrm>
            <a:off x="611560" y="296652"/>
            <a:ext cx="7680325" cy="9787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lnSpc>
                <a:spcPct val="120000"/>
              </a:lnSpc>
            </a:pPr>
            <a:r>
              <a:rPr lang="en-US" altLang="zh-CN" sz="2400" b="1" dirty="0"/>
              <a:t> 17.  </a:t>
            </a:r>
            <a:r>
              <a:rPr lang="zh-CN" altLang="en-US" sz="2400" b="1" dirty="0"/>
              <a:t>计算检验轴</a:t>
            </a:r>
            <a:r>
              <a:rPr lang="en-US" altLang="zh-CN" sz="2400" b="1" dirty="0">
                <a:cs typeface="Arial" charset="0"/>
              </a:rPr>
              <a:t>¢18p7</a:t>
            </a:r>
            <a:r>
              <a:rPr lang="zh-CN" altLang="en-US" sz="2400" b="1" dirty="0">
                <a:cs typeface="Arial" charset="0"/>
              </a:rPr>
              <a:t>用的工作量规及其校对量规的</a:t>
            </a:r>
            <a:r>
              <a:rPr lang="zh-CN" altLang="en-US" sz="2400" b="1" dirty="0" smtClean="0">
                <a:cs typeface="Arial" charset="0"/>
              </a:rPr>
              <a:t>工</a:t>
            </a:r>
            <a:endParaRPr lang="en-US" altLang="zh-CN" sz="2400" b="1" dirty="0" smtClean="0">
              <a:cs typeface="Arial" charset="0"/>
            </a:endParaRPr>
          </a:p>
          <a:p>
            <a:pPr eaLnBrk="1" hangingPunct="1">
              <a:lnSpc>
                <a:spcPct val="120000"/>
              </a:lnSpc>
            </a:pPr>
            <a:r>
              <a:rPr lang="en-US" altLang="zh-CN" sz="2400" b="1" dirty="0">
                <a:cs typeface="Arial" charset="0"/>
              </a:rPr>
              <a:t> </a:t>
            </a:r>
            <a:r>
              <a:rPr lang="en-US" altLang="zh-CN" sz="2400" b="1" dirty="0" smtClean="0">
                <a:cs typeface="Arial" charset="0"/>
              </a:rPr>
              <a:t> </a:t>
            </a:r>
            <a:r>
              <a:rPr lang="zh-CN" altLang="en-US" sz="2400" b="1" dirty="0" smtClean="0">
                <a:cs typeface="Arial" charset="0"/>
              </a:rPr>
              <a:t>      作</a:t>
            </a:r>
            <a:r>
              <a:rPr lang="zh-CN" altLang="en-US" sz="2400" b="1" dirty="0">
                <a:cs typeface="Arial" charset="0"/>
              </a:rPr>
              <a:t>尺 </a:t>
            </a:r>
            <a:r>
              <a:rPr lang="zh-CN" altLang="en-US" sz="2400" b="1" dirty="0" smtClean="0">
                <a:cs typeface="Arial" charset="0"/>
              </a:rPr>
              <a:t>寸</a:t>
            </a:r>
            <a:r>
              <a:rPr lang="zh-CN" altLang="en-US" sz="2400" b="1" dirty="0">
                <a:cs typeface="Arial" charset="0"/>
              </a:rPr>
              <a:t>与极限偏差，并画出量规公差带图。</a:t>
            </a:r>
          </a:p>
        </p:txBody>
      </p:sp>
      <p:sp>
        <p:nvSpPr>
          <p:cNvPr id="56325" name="Rectangle 5"/>
          <p:cNvSpPr>
            <a:spLocks noChangeArrowheads="1"/>
          </p:cNvSpPr>
          <p:nvPr/>
        </p:nvSpPr>
        <p:spPr bwMode="auto">
          <a:xfrm>
            <a:off x="710208" y="1167978"/>
            <a:ext cx="2133600" cy="6048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20000"/>
              </a:lnSpc>
            </a:pPr>
            <a:r>
              <a:rPr kumimoji="1" lang="zh-CN" altLang="en-US" sz="2800" b="1" dirty="0">
                <a:solidFill>
                  <a:srgbClr val="CC00FF"/>
                </a:solidFill>
                <a:latin typeface="Times New Roman" pitchFamily="18" charset="0"/>
              </a:rPr>
              <a:t>答  案  </a:t>
            </a:r>
            <a:r>
              <a:rPr kumimoji="1" lang="zh-CN" altLang="en-US" sz="2800" b="1" dirty="0">
                <a:latin typeface="Times New Roman" pitchFamily="18" charset="0"/>
                <a:sym typeface="Wingdings" pitchFamily="2" charset="2"/>
              </a:rPr>
              <a:t>：</a:t>
            </a:r>
            <a:endParaRPr kumimoji="1" lang="zh-CN" altLang="en-US" sz="2400" b="1" dirty="0">
              <a:latin typeface="Times New Roman" pitchFamily="18" charset="0"/>
              <a:sym typeface="Wingdings" pitchFamily="2" charset="2"/>
            </a:endParaRPr>
          </a:p>
        </p:txBody>
      </p:sp>
      <p:sp>
        <p:nvSpPr>
          <p:cNvPr id="56326" name="Rectangle 6"/>
          <p:cNvSpPr>
            <a:spLocks noChangeArrowheads="1"/>
          </p:cNvSpPr>
          <p:nvPr/>
        </p:nvSpPr>
        <p:spPr bwMode="auto">
          <a:xfrm>
            <a:off x="591108" y="1704541"/>
            <a:ext cx="4953000" cy="968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20000"/>
              </a:lnSpc>
            </a:pPr>
            <a:r>
              <a:rPr lang="zh-CN" altLang="en-US" sz="2400" b="1" dirty="0"/>
              <a:t>（</a:t>
            </a:r>
            <a:r>
              <a:rPr lang="en-US" altLang="zh-CN" sz="2400" b="1" dirty="0"/>
              <a:t>1</a:t>
            </a:r>
            <a:r>
              <a:rPr lang="zh-CN" altLang="en-US" sz="2400" b="1" dirty="0"/>
              <a:t>） </a:t>
            </a:r>
            <a:r>
              <a:rPr lang="en-US" altLang="zh-CN" sz="2400" b="1" dirty="0"/>
              <a:t>¢18p7</a:t>
            </a:r>
            <a:r>
              <a:rPr lang="zh-CN" altLang="en-US" sz="2400" b="1" dirty="0"/>
              <a:t>工作量规的公差带图</a:t>
            </a:r>
          </a:p>
          <a:p>
            <a:pPr>
              <a:lnSpc>
                <a:spcPct val="120000"/>
              </a:lnSpc>
            </a:pPr>
            <a:r>
              <a:rPr lang="zh-CN" altLang="en-US" sz="2400" b="1" dirty="0"/>
              <a:t>               （见右图）</a:t>
            </a:r>
          </a:p>
        </p:txBody>
      </p:sp>
      <p:grpSp>
        <p:nvGrpSpPr>
          <p:cNvPr id="56327" name="Group 7"/>
          <p:cNvGrpSpPr>
            <a:grpSpLocks/>
          </p:cNvGrpSpPr>
          <p:nvPr/>
        </p:nvGrpSpPr>
        <p:grpSpPr bwMode="auto">
          <a:xfrm>
            <a:off x="4788024" y="1556792"/>
            <a:ext cx="3825875" cy="4648200"/>
            <a:chOff x="1584" y="48"/>
            <a:chExt cx="2410" cy="2928"/>
          </a:xfrm>
        </p:grpSpPr>
        <p:sp>
          <p:nvSpPr>
            <p:cNvPr id="25610" name="Text Box 8"/>
            <p:cNvSpPr txBox="1">
              <a:spLocks noChangeArrowheads="1"/>
            </p:cNvSpPr>
            <p:nvPr/>
          </p:nvSpPr>
          <p:spPr bwMode="auto">
            <a:xfrm>
              <a:off x="2256" y="2544"/>
              <a:ext cx="1296"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r>
                <a:rPr lang="zh-CN" altLang="en-US" sz="1800" b="1"/>
                <a:t>图 作业题</a:t>
              </a:r>
              <a:r>
                <a:rPr lang="en-US" altLang="zh-CN" sz="1800" b="1"/>
                <a:t>17</a:t>
              </a:r>
              <a:endParaRPr kumimoji="1" lang="en-US" altLang="zh-CN" sz="1800"/>
            </a:p>
          </p:txBody>
        </p:sp>
        <p:grpSp>
          <p:nvGrpSpPr>
            <p:cNvPr id="25611" name="Group 9"/>
            <p:cNvGrpSpPr>
              <a:grpSpLocks/>
            </p:cNvGrpSpPr>
            <p:nvPr/>
          </p:nvGrpSpPr>
          <p:grpSpPr bwMode="auto">
            <a:xfrm>
              <a:off x="1584" y="48"/>
              <a:ext cx="2410" cy="2928"/>
              <a:chOff x="1584" y="48"/>
              <a:chExt cx="2410" cy="2928"/>
            </a:xfrm>
          </p:grpSpPr>
          <p:sp>
            <p:nvSpPr>
              <p:cNvPr id="25612" name="Line 10"/>
              <p:cNvSpPr>
                <a:spLocks noChangeShapeType="1"/>
              </p:cNvSpPr>
              <p:nvPr/>
            </p:nvSpPr>
            <p:spPr bwMode="auto">
              <a:xfrm>
                <a:off x="1819" y="1945"/>
                <a:ext cx="2117" cy="23"/>
              </a:xfrm>
              <a:prstGeom prst="line">
                <a:avLst/>
              </a:prstGeom>
              <a:noFill/>
              <a:ln w="1905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p>
                <a:endParaRPr lang="zh-CN" altLang="en-US"/>
              </a:p>
            </p:txBody>
          </p:sp>
          <p:sp>
            <p:nvSpPr>
              <p:cNvPr id="25613" name="Line 11"/>
              <p:cNvSpPr>
                <a:spLocks noChangeShapeType="1"/>
              </p:cNvSpPr>
              <p:nvPr/>
            </p:nvSpPr>
            <p:spPr bwMode="auto">
              <a:xfrm flipH="1">
                <a:off x="1872" y="1957"/>
                <a:ext cx="20" cy="970"/>
              </a:xfrm>
              <a:prstGeom prst="line">
                <a:avLst/>
              </a:prstGeom>
              <a:noFill/>
              <a:ln w="19050">
                <a:solidFill>
                  <a:srgbClr val="000000"/>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p>
                <a:endParaRPr lang="zh-CN" altLang="en-US"/>
              </a:p>
            </p:txBody>
          </p:sp>
          <p:sp>
            <p:nvSpPr>
              <p:cNvPr id="25614" name="WordArt 12"/>
              <p:cNvSpPr>
                <a:spLocks noChangeArrowheads="1" noChangeShapeType="1" noTextEdit="1"/>
              </p:cNvSpPr>
              <p:nvPr/>
            </p:nvSpPr>
            <p:spPr bwMode="auto">
              <a:xfrm>
                <a:off x="1717" y="1803"/>
                <a:ext cx="68" cy="221"/>
              </a:xfrm>
              <a:prstGeom prst="rect">
                <a:avLst/>
              </a:prstGeom>
            </p:spPr>
            <p:txBody>
              <a:bodyPr wrap="none" fromWordArt="1">
                <a:prstTxWarp prst="textPlain">
                  <a:avLst>
                    <a:gd name="adj" fmla="val 50000"/>
                  </a:avLst>
                </a:prstTxWarp>
              </a:bodyPr>
              <a:lstStyle/>
              <a:p>
                <a:pPr algn="ctr"/>
                <a:r>
                  <a:rPr lang="en-US" altLang="zh-CN" sz="3600" kern="10">
                    <a:ln w="9525">
                      <a:solidFill>
                        <a:srgbClr val="000000"/>
                      </a:solidFill>
                      <a:round/>
                      <a:headEnd/>
                      <a:tailEnd/>
                    </a:ln>
                    <a:solidFill>
                      <a:srgbClr val="000000"/>
                    </a:solidFill>
                    <a:latin typeface="宋体"/>
                    <a:ea typeface="宋体"/>
                  </a:rPr>
                  <a:t>+</a:t>
                </a:r>
              </a:p>
              <a:p>
                <a:pPr algn="ctr"/>
                <a:r>
                  <a:rPr lang="en-US" altLang="zh-CN" sz="3600" kern="10">
                    <a:ln w="9525">
                      <a:solidFill>
                        <a:srgbClr val="000000"/>
                      </a:solidFill>
                      <a:round/>
                      <a:headEnd/>
                      <a:tailEnd/>
                    </a:ln>
                    <a:solidFill>
                      <a:srgbClr val="000000"/>
                    </a:solidFill>
                    <a:latin typeface="宋体"/>
                    <a:ea typeface="宋体"/>
                  </a:rPr>
                  <a:t>0</a:t>
                </a:r>
              </a:p>
              <a:p>
                <a:pPr algn="ctr"/>
                <a:r>
                  <a:rPr lang="en-US" altLang="zh-CN" sz="3600" kern="10">
                    <a:ln w="9525">
                      <a:solidFill>
                        <a:srgbClr val="000000"/>
                      </a:solidFill>
                      <a:round/>
                      <a:headEnd/>
                      <a:tailEnd/>
                    </a:ln>
                    <a:solidFill>
                      <a:srgbClr val="000000"/>
                    </a:solidFill>
                    <a:latin typeface="宋体"/>
                    <a:ea typeface="宋体"/>
                  </a:rPr>
                  <a:t>-</a:t>
                </a:r>
                <a:endParaRPr lang="zh-CN" altLang="en-US" sz="3600" kern="10">
                  <a:ln w="9525">
                    <a:solidFill>
                      <a:srgbClr val="000000"/>
                    </a:solidFill>
                    <a:round/>
                    <a:headEnd/>
                    <a:tailEnd/>
                  </a:ln>
                  <a:solidFill>
                    <a:srgbClr val="000000"/>
                  </a:solidFill>
                  <a:latin typeface="宋体"/>
                  <a:ea typeface="宋体"/>
                </a:endParaRPr>
              </a:p>
            </p:txBody>
          </p:sp>
          <p:grpSp>
            <p:nvGrpSpPr>
              <p:cNvPr id="25615" name="Group 13"/>
              <p:cNvGrpSpPr>
                <a:grpSpLocks/>
              </p:cNvGrpSpPr>
              <p:nvPr/>
            </p:nvGrpSpPr>
            <p:grpSpPr bwMode="auto">
              <a:xfrm>
                <a:off x="2133" y="576"/>
                <a:ext cx="528" cy="1056"/>
                <a:chOff x="2959" y="11608"/>
                <a:chExt cx="840" cy="713"/>
              </a:xfrm>
            </p:grpSpPr>
            <p:sp>
              <p:nvSpPr>
                <p:cNvPr id="25637" name="Rectangle 14"/>
                <p:cNvSpPr>
                  <a:spLocks noChangeArrowheads="1"/>
                </p:cNvSpPr>
                <p:nvPr/>
              </p:nvSpPr>
              <p:spPr bwMode="auto">
                <a:xfrm>
                  <a:off x="2959" y="11608"/>
                  <a:ext cx="840" cy="713"/>
                </a:xfrm>
                <a:prstGeom prst="rect">
                  <a:avLst/>
                </a:prstGeom>
                <a:noFill/>
                <a:ln w="19050">
                  <a:solidFill>
                    <a:srgbClr val="000000"/>
                  </a:solidFill>
                  <a:miter lim="800000"/>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p>
                  <a:endParaRPr lang="zh-CN" altLang="en-US"/>
                </a:p>
              </p:txBody>
            </p:sp>
            <p:sp>
              <p:nvSpPr>
                <p:cNvPr id="25638" name="Text Box 15"/>
                <p:cNvSpPr txBox="1">
                  <a:spLocks noChangeArrowheads="1"/>
                </p:cNvSpPr>
                <p:nvPr/>
              </p:nvSpPr>
              <p:spPr bwMode="auto">
                <a:xfrm>
                  <a:off x="3155" y="11674"/>
                  <a:ext cx="448" cy="496"/>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lvl1pPr defTabSz="1179513" eaLnBrk="0" hangingPunct="0">
                    <a:defRPr sz="3200">
                      <a:solidFill>
                        <a:schemeClr val="tx1"/>
                      </a:solidFill>
                      <a:latin typeface="Arial" charset="0"/>
                      <a:ea typeface="宋体" pitchFamily="2" charset="-122"/>
                    </a:defRPr>
                  </a:lvl1pPr>
                  <a:lvl2pPr marL="742950" indent="-285750" defTabSz="1179513" eaLnBrk="0" hangingPunct="0">
                    <a:defRPr sz="3200">
                      <a:solidFill>
                        <a:schemeClr val="tx1"/>
                      </a:solidFill>
                      <a:latin typeface="Arial" charset="0"/>
                      <a:ea typeface="宋体" pitchFamily="2" charset="-122"/>
                    </a:defRPr>
                  </a:lvl2pPr>
                  <a:lvl3pPr marL="1143000" indent="-228600" defTabSz="1179513" eaLnBrk="0" hangingPunct="0">
                    <a:defRPr sz="3200">
                      <a:solidFill>
                        <a:schemeClr val="tx1"/>
                      </a:solidFill>
                      <a:latin typeface="Arial" charset="0"/>
                      <a:ea typeface="宋体" pitchFamily="2" charset="-122"/>
                    </a:defRPr>
                  </a:lvl3pPr>
                  <a:lvl4pPr marL="1600200" indent="-228600" defTabSz="1179513" eaLnBrk="0" hangingPunct="0">
                    <a:defRPr sz="3200">
                      <a:solidFill>
                        <a:schemeClr val="tx1"/>
                      </a:solidFill>
                      <a:latin typeface="Arial" charset="0"/>
                      <a:ea typeface="宋体" pitchFamily="2" charset="-122"/>
                    </a:defRPr>
                  </a:lvl4pPr>
                  <a:lvl5pPr marL="2057400" indent="-228600" defTabSz="1179513" eaLnBrk="0" hangingPunct="0">
                    <a:defRPr sz="3200">
                      <a:solidFill>
                        <a:schemeClr val="tx1"/>
                      </a:solidFill>
                      <a:latin typeface="Arial" charset="0"/>
                      <a:ea typeface="宋体" pitchFamily="2" charset="-122"/>
                    </a:defRPr>
                  </a:lvl5pPr>
                  <a:lvl6pPr marL="2514600" indent="-228600" defTabSz="1179513" eaLnBrk="0" fontAlgn="base" hangingPunct="0">
                    <a:spcBef>
                      <a:spcPct val="0"/>
                    </a:spcBef>
                    <a:spcAft>
                      <a:spcPct val="0"/>
                    </a:spcAft>
                    <a:defRPr sz="3200">
                      <a:solidFill>
                        <a:schemeClr val="tx1"/>
                      </a:solidFill>
                      <a:latin typeface="Arial" charset="0"/>
                      <a:ea typeface="宋体" pitchFamily="2" charset="-122"/>
                    </a:defRPr>
                  </a:lvl6pPr>
                  <a:lvl7pPr marL="2971800" indent="-228600" defTabSz="1179513" eaLnBrk="0" fontAlgn="base" hangingPunct="0">
                    <a:spcBef>
                      <a:spcPct val="0"/>
                    </a:spcBef>
                    <a:spcAft>
                      <a:spcPct val="0"/>
                    </a:spcAft>
                    <a:defRPr sz="3200">
                      <a:solidFill>
                        <a:schemeClr val="tx1"/>
                      </a:solidFill>
                      <a:latin typeface="Arial" charset="0"/>
                      <a:ea typeface="宋体" pitchFamily="2" charset="-122"/>
                    </a:defRPr>
                  </a:lvl7pPr>
                  <a:lvl8pPr marL="3429000" indent="-228600" defTabSz="1179513" eaLnBrk="0" fontAlgn="base" hangingPunct="0">
                    <a:spcBef>
                      <a:spcPct val="0"/>
                    </a:spcBef>
                    <a:spcAft>
                      <a:spcPct val="0"/>
                    </a:spcAft>
                    <a:defRPr sz="3200">
                      <a:solidFill>
                        <a:schemeClr val="tx1"/>
                      </a:solidFill>
                      <a:latin typeface="Arial" charset="0"/>
                      <a:ea typeface="宋体" pitchFamily="2" charset="-122"/>
                    </a:defRPr>
                  </a:lvl8pPr>
                  <a:lvl9pPr marL="3886200" indent="-228600" defTabSz="1179513" eaLnBrk="0" fontAlgn="base" hangingPunct="0">
                    <a:spcBef>
                      <a:spcPct val="0"/>
                    </a:spcBef>
                    <a:spcAft>
                      <a:spcPct val="0"/>
                    </a:spcAft>
                    <a:defRPr sz="3200">
                      <a:solidFill>
                        <a:schemeClr val="tx1"/>
                      </a:solidFill>
                      <a:latin typeface="Arial" charset="0"/>
                      <a:ea typeface="宋体" pitchFamily="2" charset="-122"/>
                    </a:defRPr>
                  </a:lvl9pPr>
                </a:lstStyle>
                <a:p>
                  <a:endParaRPr lang="zh-CN" altLang="zh-CN" sz="2400" b="1" baseline="-25000">
                    <a:latin typeface="Times New Roman" pitchFamily="18" charset="0"/>
                  </a:endParaRPr>
                </a:p>
              </p:txBody>
            </p:sp>
          </p:grpSp>
          <p:sp>
            <p:nvSpPr>
              <p:cNvPr id="25616" name="Text Box 16"/>
              <p:cNvSpPr txBox="1">
                <a:spLocks noChangeArrowheads="1"/>
              </p:cNvSpPr>
              <p:nvPr/>
            </p:nvSpPr>
            <p:spPr bwMode="auto">
              <a:xfrm rot="-5400000">
                <a:off x="1223" y="2328"/>
                <a:ext cx="1009"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r>
                  <a:rPr lang="en-US" altLang="zh-CN" sz="2400" b="1">
                    <a:cs typeface="Arial" charset="0"/>
                  </a:rPr>
                  <a:t>¢18mm</a:t>
                </a:r>
              </a:p>
            </p:txBody>
          </p:sp>
          <p:sp>
            <p:nvSpPr>
              <p:cNvPr id="25617" name="Line 17"/>
              <p:cNvSpPr>
                <a:spLocks noChangeShapeType="1"/>
              </p:cNvSpPr>
              <p:nvPr/>
            </p:nvSpPr>
            <p:spPr bwMode="auto">
              <a:xfrm>
                <a:off x="2544" y="1632"/>
                <a:ext cx="912"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5618" name="Text Box 18"/>
              <p:cNvSpPr txBox="1">
                <a:spLocks noChangeArrowheads="1"/>
              </p:cNvSpPr>
              <p:nvPr/>
            </p:nvSpPr>
            <p:spPr bwMode="auto">
              <a:xfrm>
                <a:off x="2208" y="1008"/>
                <a:ext cx="432" cy="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r>
                  <a:rPr lang="en-US" altLang="zh-CN" sz="2000" b="1"/>
                  <a:t>p7</a:t>
                </a:r>
              </a:p>
            </p:txBody>
          </p:sp>
          <p:sp>
            <p:nvSpPr>
              <p:cNvPr id="25619" name="Text Box 19"/>
              <p:cNvSpPr txBox="1">
                <a:spLocks noChangeArrowheads="1"/>
              </p:cNvSpPr>
              <p:nvPr/>
            </p:nvSpPr>
            <p:spPr bwMode="auto">
              <a:xfrm>
                <a:off x="1680" y="480"/>
                <a:ext cx="586" cy="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r>
                  <a:rPr lang="en-US" altLang="zh-CN" sz="2000" b="1"/>
                  <a:t>+ 36</a:t>
                </a:r>
              </a:p>
            </p:txBody>
          </p:sp>
          <p:sp>
            <p:nvSpPr>
              <p:cNvPr id="25620" name="Text Box 20"/>
              <p:cNvSpPr txBox="1">
                <a:spLocks noChangeArrowheads="1"/>
              </p:cNvSpPr>
              <p:nvPr/>
            </p:nvSpPr>
            <p:spPr bwMode="auto">
              <a:xfrm>
                <a:off x="1718" y="1488"/>
                <a:ext cx="586" cy="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r>
                  <a:rPr lang="en-US" altLang="zh-CN" sz="2000" b="1"/>
                  <a:t>+18</a:t>
                </a:r>
              </a:p>
            </p:txBody>
          </p:sp>
          <p:sp>
            <p:nvSpPr>
              <p:cNvPr id="25621" name="Rectangle 21"/>
              <p:cNvSpPr>
                <a:spLocks noChangeArrowheads="1"/>
              </p:cNvSpPr>
              <p:nvPr/>
            </p:nvSpPr>
            <p:spPr bwMode="auto">
              <a:xfrm>
                <a:off x="2880" y="1440"/>
                <a:ext cx="552" cy="192"/>
              </a:xfrm>
              <a:prstGeom prst="rect">
                <a:avLst/>
              </a:prstGeom>
              <a:noFill/>
              <a:ln w="9525">
                <a:solidFill>
                  <a:srgbClr val="CC00FF"/>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zh-CN" sz="1800"/>
                  <a:t>Z</a:t>
                </a:r>
              </a:p>
            </p:txBody>
          </p:sp>
          <p:sp>
            <p:nvSpPr>
              <p:cNvPr id="25622" name="Line 22"/>
              <p:cNvSpPr>
                <a:spLocks noChangeShapeType="1"/>
              </p:cNvSpPr>
              <p:nvPr/>
            </p:nvSpPr>
            <p:spPr bwMode="auto">
              <a:xfrm>
                <a:off x="2928" y="1104"/>
                <a:ext cx="0" cy="336"/>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5623" name="Line 23"/>
              <p:cNvSpPr>
                <a:spLocks noChangeShapeType="1"/>
              </p:cNvSpPr>
              <p:nvPr/>
            </p:nvSpPr>
            <p:spPr bwMode="auto">
              <a:xfrm flipV="1">
                <a:off x="2928" y="1632"/>
                <a:ext cx="0" cy="144"/>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5624" name="Text Box 24"/>
              <p:cNvSpPr txBox="1">
                <a:spLocks noChangeArrowheads="1"/>
              </p:cNvSpPr>
              <p:nvPr/>
            </p:nvSpPr>
            <p:spPr bwMode="auto">
              <a:xfrm rot="-5400000">
                <a:off x="2410" y="230"/>
                <a:ext cx="576" cy="2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algn="r" eaLnBrk="1" hangingPunct="1"/>
                <a:r>
                  <a:rPr lang="en-US" altLang="zh-CN" sz="1600" b="1">
                    <a:solidFill>
                      <a:srgbClr val="CC00FF"/>
                    </a:solidFill>
                  </a:rPr>
                  <a:t>Z</a:t>
                </a:r>
                <a:r>
                  <a:rPr lang="en-US" altLang="zh-CN" sz="1600" b="1" baseline="-25000">
                    <a:solidFill>
                      <a:srgbClr val="CC00FF"/>
                    </a:solidFill>
                  </a:rPr>
                  <a:t>1</a:t>
                </a:r>
                <a:r>
                  <a:rPr lang="en-US" altLang="zh-CN" sz="1600" b="1">
                    <a:solidFill>
                      <a:srgbClr val="CC00FF"/>
                    </a:solidFill>
                  </a:rPr>
                  <a:t>= 2.8</a:t>
                </a:r>
                <a:endParaRPr lang="en-US" altLang="zh-CN" sz="1600" b="1" baseline="-25000">
                  <a:solidFill>
                    <a:srgbClr val="CC00FF"/>
                  </a:solidFill>
                </a:endParaRPr>
              </a:p>
            </p:txBody>
          </p:sp>
          <p:sp>
            <p:nvSpPr>
              <p:cNvPr id="25625" name="Text Box 25"/>
              <p:cNvSpPr txBox="1">
                <a:spLocks noChangeArrowheads="1"/>
              </p:cNvSpPr>
              <p:nvPr/>
            </p:nvSpPr>
            <p:spPr bwMode="auto">
              <a:xfrm rot="-5400000">
                <a:off x="2434" y="974"/>
                <a:ext cx="720" cy="2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r>
                  <a:rPr lang="en-US" altLang="zh-CN" sz="1600" b="1" i="1">
                    <a:solidFill>
                      <a:srgbClr val="CC00FF"/>
                    </a:solidFill>
                  </a:rPr>
                  <a:t>T</a:t>
                </a:r>
                <a:r>
                  <a:rPr lang="en-US" altLang="zh-CN" sz="1600" b="1" baseline="-25000">
                    <a:solidFill>
                      <a:srgbClr val="CC00FF"/>
                    </a:solidFill>
                  </a:rPr>
                  <a:t>1</a:t>
                </a:r>
                <a:r>
                  <a:rPr lang="en-US" altLang="zh-CN" sz="1600" b="1">
                    <a:solidFill>
                      <a:srgbClr val="CC00FF"/>
                    </a:solidFill>
                  </a:rPr>
                  <a:t> =2</a:t>
                </a:r>
                <a:endParaRPr lang="en-US" altLang="zh-CN" sz="1600" b="1" baseline="-25000">
                  <a:solidFill>
                    <a:srgbClr val="CC00FF"/>
                  </a:solidFill>
                </a:endParaRPr>
              </a:p>
            </p:txBody>
          </p:sp>
          <p:sp>
            <p:nvSpPr>
              <p:cNvPr id="25626" name="Rectangle 26"/>
              <p:cNvSpPr>
                <a:spLocks noChangeArrowheads="1"/>
              </p:cNvSpPr>
              <p:nvPr/>
            </p:nvSpPr>
            <p:spPr bwMode="auto">
              <a:xfrm>
                <a:off x="2928" y="672"/>
                <a:ext cx="552" cy="192"/>
              </a:xfrm>
              <a:prstGeom prst="rect">
                <a:avLst/>
              </a:prstGeom>
              <a:noFill/>
              <a:ln w="9525">
                <a:solidFill>
                  <a:srgbClr val="CC00FF"/>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zh-CN" sz="1800"/>
                  <a:t>T</a:t>
                </a:r>
              </a:p>
            </p:txBody>
          </p:sp>
          <p:sp>
            <p:nvSpPr>
              <p:cNvPr id="25627" name="Line 27"/>
              <p:cNvSpPr>
                <a:spLocks noChangeShapeType="1"/>
              </p:cNvSpPr>
              <p:nvPr/>
            </p:nvSpPr>
            <p:spPr bwMode="auto">
              <a:xfrm>
                <a:off x="2736" y="768"/>
                <a:ext cx="816" cy="0"/>
              </a:xfrm>
              <a:prstGeom prst="line">
                <a:avLst/>
              </a:prstGeom>
              <a:noFill/>
              <a:ln w="9525">
                <a:solidFill>
                  <a:schemeClr val="tx1"/>
                </a:solidFill>
                <a:prstDash val="lgDash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5628" name="Line 28"/>
              <p:cNvSpPr>
                <a:spLocks noChangeShapeType="1"/>
              </p:cNvSpPr>
              <p:nvPr/>
            </p:nvSpPr>
            <p:spPr bwMode="auto">
              <a:xfrm>
                <a:off x="2832" y="768"/>
                <a:ext cx="0" cy="192"/>
              </a:xfrm>
              <a:prstGeom prst="line">
                <a:avLst/>
              </a:prstGeom>
              <a:noFill/>
              <a:ln w="9525">
                <a:solidFill>
                  <a:schemeClr val="tx1"/>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5629" name="Line 29"/>
              <p:cNvSpPr>
                <a:spLocks noChangeShapeType="1"/>
              </p:cNvSpPr>
              <p:nvPr/>
            </p:nvSpPr>
            <p:spPr bwMode="auto">
              <a:xfrm>
                <a:off x="2832" y="288"/>
                <a:ext cx="0" cy="288"/>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5630" name="Line 30"/>
              <p:cNvSpPr>
                <a:spLocks noChangeShapeType="1"/>
              </p:cNvSpPr>
              <p:nvPr/>
            </p:nvSpPr>
            <p:spPr bwMode="auto">
              <a:xfrm>
                <a:off x="3408" y="336"/>
                <a:ext cx="0" cy="336"/>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5631" name="Line 31"/>
              <p:cNvSpPr>
                <a:spLocks noChangeShapeType="1"/>
              </p:cNvSpPr>
              <p:nvPr/>
            </p:nvSpPr>
            <p:spPr bwMode="auto">
              <a:xfrm>
                <a:off x="3408" y="864"/>
                <a:ext cx="0" cy="384"/>
              </a:xfrm>
              <a:prstGeom prst="line">
                <a:avLst/>
              </a:prstGeom>
              <a:noFill/>
              <a:ln w="9525">
                <a:solidFill>
                  <a:schemeClr val="tx1"/>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5632" name="Text Box 32"/>
              <p:cNvSpPr txBox="1">
                <a:spLocks noChangeArrowheads="1"/>
              </p:cNvSpPr>
              <p:nvPr/>
            </p:nvSpPr>
            <p:spPr bwMode="auto">
              <a:xfrm>
                <a:off x="3504" y="556"/>
                <a:ext cx="490" cy="2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r>
                  <a:rPr lang="en-US" altLang="zh-CN" sz="1600" b="1">
                    <a:solidFill>
                      <a:srgbClr val="CC00FF"/>
                    </a:solidFill>
                  </a:rPr>
                  <a:t>+34.2</a:t>
                </a:r>
              </a:p>
            </p:txBody>
          </p:sp>
          <p:sp>
            <p:nvSpPr>
              <p:cNvPr id="25633" name="Text Box 33"/>
              <p:cNvSpPr txBox="1">
                <a:spLocks noChangeArrowheads="1"/>
              </p:cNvSpPr>
              <p:nvPr/>
            </p:nvSpPr>
            <p:spPr bwMode="auto">
              <a:xfrm>
                <a:off x="3408" y="1296"/>
                <a:ext cx="490" cy="2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r>
                  <a:rPr lang="en-US" altLang="zh-CN" sz="1600" b="1">
                    <a:solidFill>
                      <a:srgbClr val="CC00FF"/>
                    </a:solidFill>
                  </a:rPr>
                  <a:t>+20</a:t>
                </a:r>
              </a:p>
            </p:txBody>
          </p:sp>
          <p:sp>
            <p:nvSpPr>
              <p:cNvPr id="25634" name="Line 34"/>
              <p:cNvSpPr>
                <a:spLocks noChangeShapeType="1"/>
              </p:cNvSpPr>
              <p:nvPr/>
            </p:nvSpPr>
            <p:spPr bwMode="auto">
              <a:xfrm>
                <a:off x="2592" y="576"/>
                <a:ext cx="864"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5635" name="Text Box 35"/>
              <p:cNvSpPr txBox="1">
                <a:spLocks noChangeArrowheads="1"/>
              </p:cNvSpPr>
              <p:nvPr/>
            </p:nvSpPr>
            <p:spPr bwMode="auto">
              <a:xfrm rot="-5400000">
                <a:off x="3010" y="1022"/>
                <a:ext cx="528" cy="2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algn="r" eaLnBrk="1" hangingPunct="1"/>
                <a:r>
                  <a:rPr lang="en-US" altLang="zh-CN" sz="1600" b="1" i="1">
                    <a:solidFill>
                      <a:srgbClr val="CC00FF"/>
                    </a:solidFill>
                  </a:rPr>
                  <a:t>T</a:t>
                </a:r>
                <a:r>
                  <a:rPr lang="en-US" altLang="zh-CN" sz="1600" b="1" baseline="-25000">
                    <a:solidFill>
                      <a:srgbClr val="CC00FF"/>
                    </a:solidFill>
                  </a:rPr>
                  <a:t>1</a:t>
                </a:r>
                <a:r>
                  <a:rPr lang="en-US" altLang="zh-CN" sz="1600" b="1">
                    <a:solidFill>
                      <a:srgbClr val="CC00FF"/>
                    </a:solidFill>
                  </a:rPr>
                  <a:t> =2</a:t>
                </a:r>
                <a:endParaRPr lang="en-US" altLang="zh-CN" sz="1600" b="1" baseline="-25000">
                  <a:solidFill>
                    <a:srgbClr val="CC00FF"/>
                  </a:solidFill>
                </a:endParaRPr>
              </a:p>
            </p:txBody>
          </p:sp>
          <p:sp>
            <p:nvSpPr>
              <p:cNvPr id="25636" name="Text Box 36"/>
              <p:cNvSpPr txBox="1">
                <a:spLocks noChangeArrowheads="1"/>
              </p:cNvSpPr>
              <p:nvPr/>
            </p:nvSpPr>
            <p:spPr bwMode="auto">
              <a:xfrm>
                <a:off x="3504" y="768"/>
                <a:ext cx="490" cy="2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r>
                  <a:rPr lang="en-US" altLang="zh-CN" sz="1600" b="1">
                    <a:solidFill>
                      <a:srgbClr val="CC00FF"/>
                    </a:solidFill>
                  </a:rPr>
                  <a:t>+32.2</a:t>
                </a:r>
              </a:p>
            </p:txBody>
          </p:sp>
        </p:grpSp>
      </p:grpSp>
      <p:sp>
        <p:nvSpPr>
          <p:cNvPr id="56357" name="Rectangle 37"/>
          <p:cNvSpPr>
            <a:spLocks noChangeArrowheads="1"/>
          </p:cNvSpPr>
          <p:nvPr/>
        </p:nvSpPr>
        <p:spPr bwMode="auto">
          <a:xfrm>
            <a:off x="591108" y="2574739"/>
            <a:ext cx="4953000" cy="530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20000"/>
              </a:lnSpc>
            </a:pPr>
            <a:r>
              <a:rPr lang="zh-CN" altLang="en-US" sz="2400" b="1" dirty="0"/>
              <a:t>（</a:t>
            </a:r>
            <a:r>
              <a:rPr lang="en-US" altLang="zh-CN" sz="2400" b="1" dirty="0"/>
              <a:t>2</a:t>
            </a:r>
            <a:r>
              <a:rPr lang="zh-CN" altLang="en-US" sz="2400" b="1" dirty="0"/>
              <a:t>）工作量规的尺寸和极限偏差</a:t>
            </a:r>
          </a:p>
        </p:txBody>
      </p:sp>
      <p:graphicFrame>
        <p:nvGraphicFramePr>
          <p:cNvPr id="56359" name="Object 39"/>
          <p:cNvGraphicFramePr>
            <a:graphicFrameLocks noGrp="1" noChangeAspect="1"/>
          </p:cNvGraphicFramePr>
          <p:nvPr>
            <p:ph/>
            <p:extLst>
              <p:ext uri="{D42A27DB-BD31-4B8C-83A1-F6EECF244321}">
                <p14:modId xmlns:p14="http://schemas.microsoft.com/office/powerpoint/2010/main" val="3448772716"/>
              </p:ext>
            </p:extLst>
          </p:nvPr>
        </p:nvGraphicFramePr>
        <p:xfrm>
          <a:off x="973832" y="3176972"/>
          <a:ext cx="3454152" cy="1596731"/>
        </p:xfrm>
        <a:graphic>
          <a:graphicData uri="http://schemas.openxmlformats.org/presentationml/2006/ole">
            <mc:AlternateContent xmlns:mc="http://schemas.openxmlformats.org/markup-compatibility/2006">
              <mc:Choice xmlns:v="urn:schemas-microsoft-com:vml" Requires="v">
                <p:oleObj spid="_x0000_s25705" name="公式" r:id="rId3" imgW="2032000" imgH="939800" progId="Equation.3">
                  <p:embed/>
                </p:oleObj>
              </mc:Choice>
              <mc:Fallback>
                <p:oleObj name="公式" r:id="rId3" imgW="2032000" imgH="939800" progId="Equation.3">
                  <p:embed/>
                  <p:pic>
                    <p:nvPicPr>
                      <p:cNvPr id="0" name="Object 39"/>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73832" y="3176972"/>
                        <a:ext cx="3454152" cy="1596731"/>
                      </a:xfrm>
                      <a:prstGeom prst="rect">
                        <a:avLst/>
                      </a:prstGeom>
                      <a:solidFill>
                        <a:schemeClr val="accent1"/>
                      </a:solidFill>
                      <a:ln>
                        <a:noFill/>
                      </a:ln>
                      <a:effectLst/>
                      <a:extLst/>
                    </p:spPr>
                  </p:pic>
                </p:oleObj>
              </mc:Fallback>
            </mc:AlternateContent>
          </a:graphicData>
        </a:graphic>
      </p:graphicFrame>
      <p:graphicFrame>
        <p:nvGraphicFramePr>
          <p:cNvPr id="56361" name="Object 41"/>
          <p:cNvGraphicFramePr>
            <a:graphicFrameLocks noChangeAspect="1"/>
          </p:cNvGraphicFramePr>
          <p:nvPr>
            <p:extLst>
              <p:ext uri="{D42A27DB-BD31-4B8C-83A1-F6EECF244321}">
                <p14:modId xmlns:p14="http://schemas.microsoft.com/office/powerpoint/2010/main" val="3805695354"/>
              </p:ext>
            </p:extLst>
          </p:nvPr>
        </p:nvGraphicFramePr>
        <p:xfrm>
          <a:off x="940257" y="4905164"/>
          <a:ext cx="3631743" cy="1346200"/>
        </p:xfrm>
        <a:graphic>
          <a:graphicData uri="http://schemas.openxmlformats.org/presentationml/2006/ole">
            <mc:AlternateContent xmlns:mc="http://schemas.openxmlformats.org/markup-compatibility/2006">
              <mc:Choice xmlns:v="urn:schemas-microsoft-com:vml" Requires="v">
                <p:oleObj spid="_x0000_s25706" name="公式" r:id="rId5" imgW="1917700" imgH="711200" progId="Equation.3">
                  <p:embed/>
                </p:oleObj>
              </mc:Choice>
              <mc:Fallback>
                <p:oleObj name="公式" r:id="rId5" imgW="1917700" imgH="711200" progId="Equation.3">
                  <p:embed/>
                  <p:pic>
                    <p:nvPicPr>
                      <p:cNvPr id="0" name="Object 4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940257" y="4905164"/>
                        <a:ext cx="3631743" cy="1346200"/>
                      </a:xfrm>
                      <a:prstGeom prst="rect">
                        <a:avLst/>
                      </a:prstGeom>
                      <a:solidFill>
                        <a:srgbClr val="CCFF33"/>
                      </a:solidFill>
                      <a:ln>
                        <a:noFill/>
                      </a:ln>
                      <a:effectLst/>
                      <a:extLst/>
                    </p:spPr>
                  </p:pic>
                </p:oleObj>
              </mc:Fallback>
            </mc:AlternateContent>
          </a:graphicData>
        </a:graphic>
      </p:graphicFrame>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56324"/>
                                        </p:tgtEl>
                                        <p:attrNameLst>
                                          <p:attrName>style.visibility</p:attrName>
                                        </p:attrNameLst>
                                      </p:cBhvr>
                                      <p:to>
                                        <p:strVal val="visible"/>
                                      </p:to>
                                    </p:set>
                                    <p:animEffect transition="in" filter="blinds(horizontal)">
                                      <p:cBhvr>
                                        <p:cTn id="7" dur="500"/>
                                        <p:tgtEl>
                                          <p:spTgt spid="56324"/>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56325"/>
                                        </p:tgtEl>
                                        <p:attrNameLst>
                                          <p:attrName>style.visibility</p:attrName>
                                        </p:attrNameLst>
                                      </p:cBhvr>
                                      <p:to>
                                        <p:strVal val="visible"/>
                                      </p:to>
                                    </p:set>
                                    <p:animEffect transition="in" filter="wipe(left)">
                                      <p:cBhvr>
                                        <p:cTn id="12" dur="3000"/>
                                        <p:tgtEl>
                                          <p:spTgt spid="56325"/>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56326"/>
                                        </p:tgtEl>
                                        <p:attrNameLst>
                                          <p:attrName>style.visibility</p:attrName>
                                        </p:attrNameLst>
                                      </p:cBhvr>
                                      <p:to>
                                        <p:strVal val="visible"/>
                                      </p:to>
                                    </p:set>
                                    <p:animEffect transition="in" filter="wipe(left)">
                                      <p:cBhvr>
                                        <p:cTn id="17" dur="500"/>
                                        <p:tgtEl>
                                          <p:spTgt spid="56326"/>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 presetClass="entr" presetSubtype="2" fill="hold" nodeType="clickEffect">
                                  <p:stCondLst>
                                    <p:cond delay="0"/>
                                  </p:stCondLst>
                                  <p:childTnLst>
                                    <p:set>
                                      <p:cBhvr>
                                        <p:cTn id="21" dur="1" fill="hold">
                                          <p:stCondLst>
                                            <p:cond delay="0"/>
                                          </p:stCondLst>
                                        </p:cTn>
                                        <p:tgtEl>
                                          <p:spTgt spid="56327"/>
                                        </p:tgtEl>
                                        <p:attrNameLst>
                                          <p:attrName>style.visibility</p:attrName>
                                        </p:attrNameLst>
                                      </p:cBhvr>
                                      <p:to>
                                        <p:strVal val="visible"/>
                                      </p:to>
                                    </p:set>
                                    <p:anim calcmode="lin" valueType="num">
                                      <p:cBhvr additive="base">
                                        <p:cTn id="22" dur="500" fill="hold"/>
                                        <p:tgtEl>
                                          <p:spTgt spid="56327"/>
                                        </p:tgtEl>
                                        <p:attrNameLst>
                                          <p:attrName>ppt_x</p:attrName>
                                        </p:attrNameLst>
                                      </p:cBhvr>
                                      <p:tavLst>
                                        <p:tav tm="0">
                                          <p:val>
                                            <p:strVal val="1+#ppt_w/2"/>
                                          </p:val>
                                        </p:tav>
                                        <p:tav tm="100000">
                                          <p:val>
                                            <p:strVal val="#ppt_x"/>
                                          </p:val>
                                        </p:tav>
                                      </p:tavLst>
                                    </p:anim>
                                    <p:anim calcmode="lin" valueType="num">
                                      <p:cBhvr additive="base">
                                        <p:cTn id="23" dur="500" fill="hold"/>
                                        <p:tgtEl>
                                          <p:spTgt spid="56327"/>
                                        </p:tgtEl>
                                        <p:attrNameLst>
                                          <p:attrName>ppt_y</p:attrName>
                                        </p:attrNameLst>
                                      </p:cBhvr>
                                      <p:tavLst>
                                        <p:tav tm="0">
                                          <p:val>
                                            <p:strVal val="#ppt_y"/>
                                          </p:val>
                                        </p:tav>
                                        <p:tav tm="100000">
                                          <p:val>
                                            <p:strVal val="#ppt_y"/>
                                          </p:val>
                                        </p:tav>
                                      </p:tavLst>
                                    </p:anim>
                                  </p:childTnLst>
                                </p:cTn>
                              </p:par>
                            </p:childTnLst>
                          </p:cTn>
                        </p:par>
                      </p:childTnLst>
                    </p:cTn>
                  </p:par>
                  <p:par>
                    <p:cTn id="24" fill="hold" nodeType="clickPar">
                      <p:stCondLst>
                        <p:cond delay="indefinite"/>
                      </p:stCondLst>
                      <p:childTnLst>
                        <p:par>
                          <p:cTn id="25" fill="hold" nodeType="withGroup">
                            <p:stCondLst>
                              <p:cond delay="0"/>
                            </p:stCondLst>
                            <p:childTnLst>
                              <p:par>
                                <p:cTn id="26" presetID="22" presetClass="entr" presetSubtype="8" fill="hold" grpId="0" nodeType="clickEffect">
                                  <p:stCondLst>
                                    <p:cond delay="0"/>
                                  </p:stCondLst>
                                  <p:childTnLst>
                                    <p:set>
                                      <p:cBhvr>
                                        <p:cTn id="27" dur="1" fill="hold">
                                          <p:stCondLst>
                                            <p:cond delay="0"/>
                                          </p:stCondLst>
                                        </p:cTn>
                                        <p:tgtEl>
                                          <p:spTgt spid="56357"/>
                                        </p:tgtEl>
                                        <p:attrNameLst>
                                          <p:attrName>style.visibility</p:attrName>
                                        </p:attrNameLst>
                                      </p:cBhvr>
                                      <p:to>
                                        <p:strVal val="visible"/>
                                      </p:to>
                                    </p:set>
                                    <p:animEffect transition="in" filter="wipe(left)">
                                      <p:cBhvr>
                                        <p:cTn id="28" dur="500"/>
                                        <p:tgtEl>
                                          <p:spTgt spid="56357"/>
                                        </p:tgtEl>
                                      </p:cBhvr>
                                    </p:animEffect>
                                  </p:childTnLst>
                                </p:cTn>
                              </p:par>
                            </p:childTnLst>
                          </p:cTn>
                        </p:par>
                      </p:childTnLst>
                    </p:cTn>
                  </p:par>
                  <p:par>
                    <p:cTn id="29" fill="hold" nodeType="clickPar">
                      <p:stCondLst>
                        <p:cond delay="indefinite"/>
                      </p:stCondLst>
                      <p:childTnLst>
                        <p:par>
                          <p:cTn id="30" fill="hold" nodeType="withGroup">
                            <p:stCondLst>
                              <p:cond delay="0"/>
                            </p:stCondLst>
                            <p:childTnLst>
                              <p:par>
                                <p:cTn id="31" presetID="22" presetClass="entr" presetSubtype="8" fill="hold" nodeType="clickEffect">
                                  <p:stCondLst>
                                    <p:cond delay="0"/>
                                  </p:stCondLst>
                                  <p:childTnLst>
                                    <p:set>
                                      <p:cBhvr>
                                        <p:cTn id="32" dur="1" fill="hold">
                                          <p:stCondLst>
                                            <p:cond delay="0"/>
                                          </p:stCondLst>
                                        </p:cTn>
                                        <p:tgtEl>
                                          <p:spTgt spid="56359"/>
                                        </p:tgtEl>
                                        <p:attrNameLst>
                                          <p:attrName>style.visibility</p:attrName>
                                        </p:attrNameLst>
                                      </p:cBhvr>
                                      <p:to>
                                        <p:strVal val="visible"/>
                                      </p:to>
                                    </p:set>
                                    <p:animEffect transition="in" filter="wipe(left)">
                                      <p:cBhvr>
                                        <p:cTn id="33" dur="500"/>
                                        <p:tgtEl>
                                          <p:spTgt spid="56359"/>
                                        </p:tgtEl>
                                      </p:cBhvr>
                                    </p:animEffect>
                                  </p:childTnLst>
                                </p:cTn>
                              </p:par>
                            </p:childTnLst>
                          </p:cTn>
                        </p:par>
                      </p:childTnLst>
                    </p:cTn>
                  </p:par>
                  <p:par>
                    <p:cTn id="34" fill="hold" nodeType="clickPar">
                      <p:stCondLst>
                        <p:cond delay="indefinite"/>
                      </p:stCondLst>
                      <p:childTnLst>
                        <p:par>
                          <p:cTn id="35" fill="hold" nodeType="withGroup">
                            <p:stCondLst>
                              <p:cond delay="0"/>
                            </p:stCondLst>
                            <p:childTnLst>
                              <p:par>
                                <p:cTn id="36" presetID="22" presetClass="entr" presetSubtype="4" fill="hold" nodeType="clickEffect">
                                  <p:stCondLst>
                                    <p:cond delay="0"/>
                                  </p:stCondLst>
                                  <p:childTnLst>
                                    <p:set>
                                      <p:cBhvr>
                                        <p:cTn id="37" dur="1" fill="hold">
                                          <p:stCondLst>
                                            <p:cond delay="0"/>
                                          </p:stCondLst>
                                        </p:cTn>
                                        <p:tgtEl>
                                          <p:spTgt spid="56361"/>
                                        </p:tgtEl>
                                        <p:attrNameLst>
                                          <p:attrName>style.visibility</p:attrName>
                                        </p:attrNameLst>
                                      </p:cBhvr>
                                      <p:to>
                                        <p:strVal val="visible"/>
                                      </p:to>
                                    </p:set>
                                    <p:animEffect transition="in" filter="wipe(down)">
                                      <p:cBhvr>
                                        <p:cTn id="38" dur="500"/>
                                        <p:tgtEl>
                                          <p:spTgt spid="563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324" grpId="0"/>
      <p:bldP spid="56325" grpId="0"/>
      <p:bldP spid="56326" grpId="0"/>
      <p:bldP spid="56357"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灯片编号占位符 4"/>
          <p:cNvSpPr>
            <a:spLocks noGrp="1"/>
          </p:cNvSpPr>
          <p:nvPr>
            <p:ph type="sldNum" sz="quarter" idx="12"/>
          </p:nvPr>
        </p:nvSpPr>
        <p:spPr>
          <a:noFill/>
        </p:spPr>
        <p:txBody>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fld id="{2299B9C8-3386-42F2-947F-5A2489B31556}" type="slidenum">
              <a:rPr lang="en-US" altLang="zh-CN" sz="1400" smtClean="0"/>
              <a:pPr eaLnBrk="1" hangingPunct="1"/>
              <a:t>25</a:t>
            </a:fld>
            <a:endParaRPr lang="en-US" altLang="zh-CN" sz="1400" smtClean="0"/>
          </a:p>
        </p:txBody>
      </p:sp>
      <p:sp>
        <p:nvSpPr>
          <p:cNvPr id="57385" name="Rectangle 41"/>
          <p:cNvSpPr>
            <a:spLocks noChangeArrowheads="1"/>
          </p:cNvSpPr>
          <p:nvPr/>
        </p:nvSpPr>
        <p:spPr bwMode="auto">
          <a:xfrm>
            <a:off x="375084" y="405965"/>
            <a:ext cx="4953000" cy="530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20000"/>
              </a:lnSpc>
            </a:pPr>
            <a:r>
              <a:rPr lang="zh-CN" altLang="en-US" sz="2400" b="1" dirty="0"/>
              <a:t>（</a:t>
            </a:r>
            <a:r>
              <a:rPr lang="en-US" altLang="zh-CN" sz="2400" b="1" dirty="0"/>
              <a:t>3</a:t>
            </a:r>
            <a:r>
              <a:rPr lang="zh-CN" altLang="en-US" sz="2400" b="1" dirty="0"/>
              <a:t>）校对量规的尺寸和极限偏差</a:t>
            </a:r>
          </a:p>
        </p:txBody>
      </p:sp>
      <p:graphicFrame>
        <p:nvGraphicFramePr>
          <p:cNvPr id="57386" name="Object 42"/>
          <p:cNvGraphicFramePr>
            <a:graphicFrameLocks noGrp="1" noChangeAspect="1"/>
          </p:cNvGraphicFramePr>
          <p:nvPr>
            <p:ph/>
            <p:extLst>
              <p:ext uri="{D42A27DB-BD31-4B8C-83A1-F6EECF244321}">
                <p14:modId xmlns:p14="http://schemas.microsoft.com/office/powerpoint/2010/main" val="3646776428"/>
              </p:ext>
            </p:extLst>
          </p:nvPr>
        </p:nvGraphicFramePr>
        <p:xfrm>
          <a:off x="647564" y="1006242"/>
          <a:ext cx="3034680" cy="2059649"/>
        </p:xfrm>
        <a:graphic>
          <a:graphicData uri="http://schemas.openxmlformats.org/presentationml/2006/ole">
            <mc:AlternateContent xmlns:mc="http://schemas.openxmlformats.org/markup-compatibility/2006">
              <mc:Choice xmlns:v="urn:schemas-microsoft-com:vml" Requires="v">
                <p:oleObj spid="_x0000_s26776" name="公式" r:id="rId3" imgW="1384300" imgH="939800" progId="Equation.3">
                  <p:embed/>
                </p:oleObj>
              </mc:Choice>
              <mc:Fallback>
                <p:oleObj name="公式" r:id="rId3" imgW="1384300" imgH="939800" progId="Equation.3">
                  <p:embed/>
                  <p:pic>
                    <p:nvPicPr>
                      <p:cNvPr id="0" name="Object 4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47564" y="1006242"/>
                        <a:ext cx="3034680" cy="2059649"/>
                      </a:xfrm>
                      <a:prstGeom prst="rect">
                        <a:avLst/>
                      </a:prstGeom>
                      <a:solidFill>
                        <a:srgbClr val="CCECFF"/>
                      </a:solidFill>
                      <a:ln>
                        <a:noFill/>
                      </a:ln>
                      <a:effectLst/>
                      <a:extLst/>
                    </p:spPr>
                  </p:pic>
                </p:oleObj>
              </mc:Fallback>
            </mc:AlternateContent>
          </a:graphicData>
        </a:graphic>
      </p:graphicFrame>
      <p:grpSp>
        <p:nvGrpSpPr>
          <p:cNvPr id="57412" name="Group 68"/>
          <p:cNvGrpSpPr>
            <a:grpSpLocks/>
          </p:cNvGrpSpPr>
          <p:nvPr/>
        </p:nvGrpSpPr>
        <p:grpSpPr bwMode="auto">
          <a:xfrm>
            <a:off x="4139952" y="764704"/>
            <a:ext cx="4343400" cy="4648200"/>
            <a:chOff x="2880" y="240"/>
            <a:chExt cx="2736" cy="2928"/>
          </a:xfrm>
        </p:grpSpPr>
        <p:sp>
          <p:nvSpPr>
            <p:cNvPr id="26632" name="Text Box 6"/>
            <p:cNvSpPr txBox="1">
              <a:spLocks noChangeArrowheads="1"/>
            </p:cNvSpPr>
            <p:nvPr/>
          </p:nvSpPr>
          <p:spPr bwMode="auto">
            <a:xfrm>
              <a:off x="3552" y="2736"/>
              <a:ext cx="1296"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r>
                <a:rPr lang="zh-CN" altLang="en-US" sz="1800" b="1"/>
                <a:t>图 作业题</a:t>
              </a:r>
              <a:r>
                <a:rPr lang="en-US" altLang="zh-CN" sz="1800" b="1"/>
                <a:t>17</a:t>
              </a:r>
              <a:endParaRPr kumimoji="1" lang="en-US" altLang="zh-CN" sz="1800"/>
            </a:p>
          </p:txBody>
        </p:sp>
        <p:sp>
          <p:nvSpPr>
            <p:cNvPr id="26633" name="Line 9"/>
            <p:cNvSpPr>
              <a:spLocks noChangeShapeType="1"/>
            </p:cNvSpPr>
            <p:nvPr/>
          </p:nvSpPr>
          <p:spPr bwMode="auto">
            <a:xfrm flipH="1">
              <a:off x="3168" y="2149"/>
              <a:ext cx="20" cy="970"/>
            </a:xfrm>
            <a:prstGeom prst="line">
              <a:avLst/>
            </a:prstGeom>
            <a:noFill/>
            <a:ln w="19050">
              <a:solidFill>
                <a:srgbClr val="000000"/>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p>
              <a:endParaRPr lang="zh-CN" altLang="en-US"/>
            </a:p>
          </p:txBody>
        </p:sp>
        <p:sp>
          <p:nvSpPr>
            <p:cNvPr id="26634" name="WordArt 10"/>
            <p:cNvSpPr>
              <a:spLocks noChangeArrowheads="1" noChangeShapeType="1" noTextEdit="1"/>
            </p:cNvSpPr>
            <p:nvPr/>
          </p:nvSpPr>
          <p:spPr bwMode="auto">
            <a:xfrm>
              <a:off x="3013" y="1995"/>
              <a:ext cx="68" cy="221"/>
            </a:xfrm>
            <a:prstGeom prst="rect">
              <a:avLst/>
            </a:prstGeom>
          </p:spPr>
          <p:txBody>
            <a:bodyPr wrap="none" fromWordArt="1">
              <a:prstTxWarp prst="textPlain">
                <a:avLst>
                  <a:gd name="adj" fmla="val 50000"/>
                </a:avLst>
              </a:prstTxWarp>
            </a:bodyPr>
            <a:lstStyle/>
            <a:p>
              <a:pPr algn="ctr"/>
              <a:r>
                <a:rPr lang="en-US" altLang="zh-CN" sz="3600" kern="10">
                  <a:ln w="9525">
                    <a:solidFill>
                      <a:srgbClr val="000000"/>
                    </a:solidFill>
                    <a:round/>
                    <a:headEnd/>
                    <a:tailEnd/>
                  </a:ln>
                  <a:solidFill>
                    <a:srgbClr val="000000"/>
                  </a:solidFill>
                  <a:latin typeface="宋体"/>
                  <a:ea typeface="宋体"/>
                </a:rPr>
                <a:t>+</a:t>
              </a:r>
            </a:p>
            <a:p>
              <a:pPr algn="ctr"/>
              <a:r>
                <a:rPr lang="en-US" altLang="zh-CN" sz="3600" kern="10">
                  <a:ln w="9525">
                    <a:solidFill>
                      <a:srgbClr val="000000"/>
                    </a:solidFill>
                    <a:round/>
                    <a:headEnd/>
                    <a:tailEnd/>
                  </a:ln>
                  <a:solidFill>
                    <a:srgbClr val="000000"/>
                  </a:solidFill>
                  <a:latin typeface="宋体"/>
                  <a:ea typeface="宋体"/>
                </a:rPr>
                <a:t>0</a:t>
              </a:r>
            </a:p>
            <a:p>
              <a:pPr algn="ctr"/>
              <a:r>
                <a:rPr lang="en-US" altLang="zh-CN" sz="3600" kern="10">
                  <a:ln w="9525">
                    <a:solidFill>
                      <a:srgbClr val="000000"/>
                    </a:solidFill>
                    <a:round/>
                    <a:headEnd/>
                    <a:tailEnd/>
                  </a:ln>
                  <a:solidFill>
                    <a:srgbClr val="000000"/>
                  </a:solidFill>
                  <a:latin typeface="宋体"/>
                  <a:ea typeface="宋体"/>
                </a:rPr>
                <a:t>-</a:t>
              </a:r>
              <a:endParaRPr lang="zh-CN" altLang="en-US" sz="3600" kern="10">
                <a:ln w="9525">
                  <a:solidFill>
                    <a:srgbClr val="000000"/>
                  </a:solidFill>
                  <a:round/>
                  <a:headEnd/>
                  <a:tailEnd/>
                </a:ln>
                <a:solidFill>
                  <a:srgbClr val="000000"/>
                </a:solidFill>
                <a:latin typeface="宋体"/>
                <a:ea typeface="宋体"/>
              </a:endParaRPr>
            </a:p>
          </p:txBody>
        </p:sp>
        <p:grpSp>
          <p:nvGrpSpPr>
            <p:cNvPr id="26635" name="Group 11"/>
            <p:cNvGrpSpPr>
              <a:grpSpLocks/>
            </p:cNvGrpSpPr>
            <p:nvPr/>
          </p:nvGrpSpPr>
          <p:grpSpPr bwMode="auto">
            <a:xfrm>
              <a:off x="3429" y="768"/>
              <a:ext cx="528" cy="1056"/>
              <a:chOff x="2959" y="11608"/>
              <a:chExt cx="840" cy="713"/>
            </a:xfrm>
          </p:grpSpPr>
          <p:sp>
            <p:nvSpPr>
              <p:cNvPr id="26675" name="Rectangle 12"/>
              <p:cNvSpPr>
                <a:spLocks noChangeArrowheads="1"/>
              </p:cNvSpPr>
              <p:nvPr/>
            </p:nvSpPr>
            <p:spPr bwMode="auto">
              <a:xfrm>
                <a:off x="2959" y="11608"/>
                <a:ext cx="840" cy="713"/>
              </a:xfrm>
              <a:prstGeom prst="rect">
                <a:avLst/>
              </a:prstGeom>
              <a:noFill/>
              <a:ln w="19050">
                <a:solidFill>
                  <a:srgbClr val="000000"/>
                </a:solidFill>
                <a:miter lim="800000"/>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p>
                <a:endParaRPr lang="zh-CN" altLang="en-US"/>
              </a:p>
            </p:txBody>
          </p:sp>
          <p:sp>
            <p:nvSpPr>
              <p:cNvPr id="26676" name="Text Box 13"/>
              <p:cNvSpPr txBox="1">
                <a:spLocks noChangeArrowheads="1"/>
              </p:cNvSpPr>
              <p:nvPr/>
            </p:nvSpPr>
            <p:spPr bwMode="auto">
              <a:xfrm>
                <a:off x="3155" y="11674"/>
                <a:ext cx="448" cy="496"/>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lvl1pPr defTabSz="1179513" eaLnBrk="0" hangingPunct="0">
                  <a:defRPr sz="3200">
                    <a:solidFill>
                      <a:schemeClr val="tx1"/>
                    </a:solidFill>
                    <a:latin typeface="Arial" charset="0"/>
                    <a:ea typeface="宋体" pitchFamily="2" charset="-122"/>
                  </a:defRPr>
                </a:lvl1pPr>
                <a:lvl2pPr marL="742950" indent="-285750" defTabSz="1179513" eaLnBrk="0" hangingPunct="0">
                  <a:defRPr sz="3200">
                    <a:solidFill>
                      <a:schemeClr val="tx1"/>
                    </a:solidFill>
                    <a:latin typeface="Arial" charset="0"/>
                    <a:ea typeface="宋体" pitchFamily="2" charset="-122"/>
                  </a:defRPr>
                </a:lvl2pPr>
                <a:lvl3pPr marL="1143000" indent="-228600" defTabSz="1179513" eaLnBrk="0" hangingPunct="0">
                  <a:defRPr sz="3200">
                    <a:solidFill>
                      <a:schemeClr val="tx1"/>
                    </a:solidFill>
                    <a:latin typeface="Arial" charset="0"/>
                    <a:ea typeface="宋体" pitchFamily="2" charset="-122"/>
                  </a:defRPr>
                </a:lvl3pPr>
                <a:lvl4pPr marL="1600200" indent="-228600" defTabSz="1179513" eaLnBrk="0" hangingPunct="0">
                  <a:defRPr sz="3200">
                    <a:solidFill>
                      <a:schemeClr val="tx1"/>
                    </a:solidFill>
                    <a:latin typeface="Arial" charset="0"/>
                    <a:ea typeface="宋体" pitchFamily="2" charset="-122"/>
                  </a:defRPr>
                </a:lvl4pPr>
                <a:lvl5pPr marL="2057400" indent="-228600" defTabSz="1179513" eaLnBrk="0" hangingPunct="0">
                  <a:defRPr sz="3200">
                    <a:solidFill>
                      <a:schemeClr val="tx1"/>
                    </a:solidFill>
                    <a:latin typeface="Arial" charset="0"/>
                    <a:ea typeface="宋体" pitchFamily="2" charset="-122"/>
                  </a:defRPr>
                </a:lvl5pPr>
                <a:lvl6pPr marL="2514600" indent="-228600" defTabSz="1179513" eaLnBrk="0" fontAlgn="base" hangingPunct="0">
                  <a:spcBef>
                    <a:spcPct val="0"/>
                  </a:spcBef>
                  <a:spcAft>
                    <a:spcPct val="0"/>
                  </a:spcAft>
                  <a:defRPr sz="3200">
                    <a:solidFill>
                      <a:schemeClr val="tx1"/>
                    </a:solidFill>
                    <a:latin typeface="Arial" charset="0"/>
                    <a:ea typeface="宋体" pitchFamily="2" charset="-122"/>
                  </a:defRPr>
                </a:lvl6pPr>
                <a:lvl7pPr marL="2971800" indent="-228600" defTabSz="1179513" eaLnBrk="0" fontAlgn="base" hangingPunct="0">
                  <a:spcBef>
                    <a:spcPct val="0"/>
                  </a:spcBef>
                  <a:spcAft>
                    <a:spcPct val="0"/>
                  </a:spcAft>
                  <a:defRPr sz="3200">
                    <a:solidFill>
                      <a:schemeClr val="tx1"/>
                    </a:solidFill>
                    <a:latin typeface="Arial" charset="0"/>
                    <a:ea typeface="宋体" pitchFamily="2" charset="-122"/>
                  </a:defRPr>
                </a:lvl7pPr>
                <a:lvl8pPr marL="3429000" indent="-228600" defTabSz="1179513" eaLnBrk="0" fontAlgn="base" hangingPunct="0">
                  <a:spcBef>
                    <a:spcPct val="0"/>
                  </a:spcBef>
                  <a:spcAft>
                    <a:spcPct val="0"/>
                  </a:spcAft>
                  <a:defRPr sz="3200">
                    <a:solidFill>
                      <a:schemeClr val="tx1"/>
                    </a:solidFill>
                    <a:latin typeface="Arial" charset="0"/>
                    <a:ea typeface="宋体" pitchFamily="2" charset="-122"/>
                  </a:defRPr>
                </a:lvl8pPr>
                <a:lvl9pPr marL="3886200" indent="-228600" defTabSz="1179513" eaLnBrk="0" fontAlgn="base" hangingPunct="0">
                  <a:spcBef>
                    <a:spcPct val="0"/>
                  </a:spcBef>
                  <a:spcAft>
                    <a:spcPct val="0"/>
                  </a:spcAft>
                  <a:defRPr sz="3200">
                    <a:solidFill>
                      <a:schemeClr val="tx1"/>
                    </a:solidFill>
                    <a:latin typeface="Arial" charset="0"/>
                    <a:ea typeface="宋体" pitchFamily="2" charset="-122"/>
                  </a:defRPr>
                </a:lvl9pPr>
              </a:lstStyle>
              <a:p>
                <a:endParaRPr lang="zh-CN" altLang="zh-CN" sz="2400" b="1" baseline="-25000">
                  <a:latin typeface="Times New Roman" pitchFamily="18" charset="0"/>
                </a:endParaRPr>
              </a:p>
            </p:txBody>
          </p:sp>
        </p:grpSp>
        <p:sp>
          <p:nvSpPr>
            <p:cNvPr id="26636" name="Text Box 14"/>
            <p:cNvSpPr txBox="1">
              <a:spLocks noChangeArrowheads="1"/>
            </p:cNvSpPr>
            <p:nvPr/>
          </p:nvSpPr>
          <p:spPr bwMode="auto">
            <a:xfrm rot="-5400000">
              <a:off x="2519" y="2520"/>
              <a:ext cx="1009"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r>
                <a:rPr lang="en-US" altLang="zh-CN" sz="2400" b="1">
                  <a:cs typeface="Arial" charset="0"/>
                </a:rPr>
                <a:t>¢18mm</a:t>
              </a:r>
            </a:p>
          </p:txBody>
        </p:sp>
        <p:sp>
          <p:nvSpPr>
            <p:cNvPr id="26637" name="Line 15"/>
            <p:cNvSpPr>
              <a:spLocks noChangeShapeType="1"/>
            </p:cNvSpPr>
            <p:nvPr/>
          </p:nvSpPr>
          <p:spPr bwMode="auto">
            <a:xfrm>
              <a:off x="3840" y="1824"/>
              <a:ext cx="912"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6638" name="Text Box 17"/>
            <p:cNvSpPr txBox="1">
              <a:spLocks noChangeArrowheads="1"/>
            </p:cNvSpPr>
            <p:nvPr/>
          </p:nvSpPr>
          <p:spPr bwMode="auto">
            <a:xfrm>
              <a:off x="3504" y="1200"/>
              <a:ext cx="432" cy="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r>
                <a:rPr lang="en-US" altLang="zh-CN" sz="2000" b="1"/>
                <a:t>p7</a:t>
              </a:r>
            </a:p>
          </p:txBody>
        </p:sp>
        <p:sp>
          <p:nvSpPr>
            <p:cNvPr id="26639" name="Text Box 18"/>
            <p:cNvSpPr txBox="1">
              <a:spLocks noChangeArrowheads="1"/>
            </p:cNvSpPr>
            <p:nvPr/>
          </p:nvSpPr>
          <p:spPr bwMode="auto">
            <a:xfrm>
              <a:off x="2976" y="672"/>
              <a:ext cx="586" cy="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r>
                <a:rPr lang="en-US" altLang="zh-CN" sz="2000" b="1"/>
                <a:t>+ 36</a:t>
              </a:r>
            </a:p>
          </p:txBody>
        </p:sp>
        <p:sp>
          <p:nvSpPr>
            <p:cNvPr id="26640" name="Text Box 19"/>
            <p:cNvSpPr txBox="1">
              <a:spLocks noChangeArrowheads="1"/>
            </p:cNvSpPr>
            <p:nvPr/>
          </p:nvSpPr>
          <p:spPr bwMode="auto">
            <a:xfrm>
              <a:off x="3014" y="1680"/>
              <a:ext cx="586" cy="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r>
                <a:rPr lang="en-US" altLang="zh-CN" sz="2000" b="1"/>
                <a:t>+18</a:t>
              </a:r>
            </a:p>
          </p:txBody>
        </p:sp>
        <p:sp>
          <p:nvSpPr>
            <p:cNvPr id="26641" name="Rectangle 20"/>
            <p:cNvSpPr>
              <a:spLocks noChangeArrowheads="1"/>
            </p:cNvSpPr>
            <p:nvPr/>
          </p:nvSpPr>
          <p:spPr bwMode="auto">
            <a:xfrm>
              <a:off x="4176" y="1632"/>
              <a:ext cx="552" cy="192"/>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zh-CN" sz="1800"/>
                <a:t>Z</a:t>
              </a:r>
            </a:p>
          </p:txBody>
        </p:sp>
        <p:sp>
          <p:nvSpPr>
            <p:cNvPr id="26642" name="Line 22"/>
            <p:cNvSpPr>
              <a:spLocks noChangeShapeType="1"/>
            </p:cNvSpPr>
            <p:nvPr/>
          </p:nvSpPr>
          <p:spPr bwMode="auto">
            <a:xfrm>
              <a:off x="4224" y="1296"/>
              <a:ext cx="0" cy="336"/>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6643" name="Line 23"/>
            <p:cNvSpPr>
              <a:spLocks noChangeShapeType="1"/>
            </p:cNvSpPr>
            <p:nvPr/>
          </p:nvSpPr>
          <p:spPr bwMode="auto">
            <a:xfrm flipV="1">
              <a:off x="4224" y="1824"/>
              <a:ext cx="0" cy="144"/>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6644" name="Text Box 24"/>
            <p:cNvSpPr txBox="1">
              <a:spLocks noChangeArrowheads="1"/>
            </p:cNvSpPr>
            <p:nvPr/>
          </p:nvSpPr>
          <p:spPr bwMode="auto">
            <a:xfrm rot="-5400000">
              <a:off x="3706" y="422"/>
              <a:ext cx="576" cy="2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algn="r" eaLnBrk="1" hangingPunct="1"/>
              <a:r>
                <a:rPr lang="en-US" altLang="zh-CN" sz="1600" b="1"/>
                <a:t>Z</a:t>
              </a:r>
              <a:r>
                <a:rPr lang="en-US" altLang="zh-CN" sz="1600" b="1" baseline="-25000"/>
                <a:t>1</a:t>
              </a:r>
              <a:r>
                <a:rPr lang="en-US" altLang="zh-CN" sz="1600" b="1"/>
                <a:t>= 2.8</a:t>
              </a:r>
              <a:endParaRPr lang="en-US" altLang="zh-CN" sz="1600" b="1" baseline="-25000"/>
            </a:p>
          </p:txBody>
        </p:sp>
        <p:sp>
          <p:nvSpPr>
            <p:cNvPr id="26645" name="Text Box 25"/>
            <p:cNvSpPr txBox="1">
              <a:spLocks noChangeArrowheads="1"/>
            </p:cNvSpPr>
            <p:nvPr/>
          </p:nvSpPr>
          <p:spPr bwMode="auto">
            <a:xfrm rot="-5400000">
              <a:off x="3730" y="1166"/>
              <a:ext cx="720" cy="2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r>
                <a:rPr lang="en-US" altLang="zh-CN" sz="1600" b="1" i="1" dirty="0"/>
                <a:t>T</a:t>
              </a:r>
              <a:r>
                <a:rPr lang="en-US" altLang="zh-CN" sz="1600" b="1" baseline="-25000" dirty="0"/>
                <a:t>1</a:t>
              </a:r>
              <a:r>
                <a:rPr lang="en-US" altLang="zh-CN" sz="1600" b="1" dirty="0"/>
                <a:t> =2</a:t>
              </a:r>
              <a:endParaRPr lang="en-US" altLang="zh-CN" sz="1600" b="1" baseline="-25000" dirty="0"/>
            </a:p>
          </p:txBody>
        </p:sp>
        <p:sp>
          <p:nvSpPr>
            <p:cNvPr id="26646" name="Rectangle 26"/>
            <p:cNvSpPr>
              <a:spLocks noChangeArrowheads="1"/>
            </p:cNvSpPr>
            <p:nvPr/>
          </p:nvSpPr>
          <p:spPr bwMode="auto">
            <a:xfrm>
              <a:off x="4224" y="864"/>
              <a:ext cx="552" cy="192"/>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zh-CN" sz="1800"/>
                <a:t>T</a:t>
              </a:r>
            </a:p>
          </p:txBody>
        </p:sp>
        <p:sp>
          <p:nvSpPr>
            <p:cNvPr id="26647" name="Line 27"/>
            <p:cNvSpPr>
              <a:spLocks noChangeShapeType="1"/>
            </p:cNvSpPr>
            <p:nvPr/>
          </p:nvSpPr>
          <p:spPr bwMode="auto">
            <a:xfrm>
              <a:off x="4032" y="960"/>
              <a:ext cx="816" cy="0"/>
            </a:xfrm>
            <a:prstGeom prst="line">
              <a:avLst/>
            </a:prstGeom>
            <a:noFill/>
            <a:ln w="9525">
              <a:solidFill>
                <a:schemeClr val="tx1"/>
              </a:solidFill>
              <a:prstDash val="lgDash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6648" name="Line 28"/>
            <p:cNvSpPr>
              <a:spLocks noChangeShapeType="1"/>
            </p:cNvSpPr>
            <p:nvPr/>
          </p:nvSpPr>
          <p:spPr bwMode="auto">
            <a:xfrm>
              <a:off x="4128" y="960"/>
              <a:ext cx="0" cy="192"/>
            </a:xfrm>
            <a:prstGeom prst="line">
              <a:avLst/>
            </a:prstGeom>
            <a:noFill/>
            <a:ln w="9525">
              <a:solidFill>
                <a:schemeClr val="tx1"/>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6649" name="Line 29"/>
            <p:cNvSpPr>
              <a:spLocks noChangeShapeType="1"/>
            </p:cNvSpPr>
            <p:nvPr/>
          </p:nvSpPr>
          <p:spPr bwMode="auto">
            <a:xfrm>
              <a:off x="4128" y="480"/>
              <a:ext cx="0" cy="288"/>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6650" name="Line 30"/>
            <p:cNvSpPr>
              <a:spLocks noChangeShapeType="1"/>
            </p:cNvSpPr>
            <p:nvPr/>
          </p:nvSpPr>
          <p:spPr bwMode="auto">
            <a:xfrm>
              <a:off x="4704" y="528"/>
              <a:ext cx="0" cy="336"/>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6651" name="Line 31"/>
            <p:cNvSpPr>
              <a:spLocks noChangeShapeType="1"/>
            </p:cNvSpPr>
            <p:nvPr/>
          </p:nvSpPr>
          <p:spPr bwMode="auto">
            <a:xfrm>
              <a:off x="4704" y="1056"/>
              <a:ext cx="0" cy="384"/>
            </a:xfrm>
            <a:prstGeom prst="line">
              <a:avLst/>
            </a:prstGeom>
            <a:noFill/>
            <a:ln w="9525">
              <a:solidFill>
                <a:schemeClr val="tx1"/>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6652" name="Text Box 33"/>
            <p:cNvSpPr txBox="1">
              <a:spLocks noChangeArrowheads="1"/>
            </p:cNvSpPr>
            <p:nvPr/>
          </p:nvSpPr>
          <p:spPr bwMode="auto">
            <a:xfrm>
              <a:off x="4704" y="720"/>
              <a:ext cx="490" cy="2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r>
                <a:rPr lang="en-US" altLang="zh-CN" sz="1600" b="1"/>
                <a:t>+34.2</a:t>
              </a:r>
            </a:p>
          </p:txBody>
        </p:sp>
        <p:sp>
          <p:nvSpPr>
            <p:cNvPr id="26653" name="Text Box 35"/>
            <p:cNvSpPr txBox="1">
              <a:spLocks noChangeArrowheads="1"/>
            </p:cNvSpPr>
            <p:nvPr/>
          </p:nvSpPr>
          <p:spPr bwMode="auto">
            <a:xfrm>
              <a:off x="4704" y="1488"/>
              <a:ext cx="490" cy="2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r>
                <a:rPr lang="en-US" altLang="zh-CN" sz="1600" b="1"/>
                <a:t>+20</a:t>
              </a:r>
            </a:p>
          </p:txBody>
        </p:sp>
        <p:sp>
          <p:nvSpPr>
            <p:cNvPr id="26654" name="Line 36"/>
            <p:cNvSpPr>
              <a:spLocks noChangeShapeType="1"/>
            </p:cNvSpPr>
            <p:nvPr/>
          </p:nvSpPr>
          <p:spPr bwMode="auto">
            <a:xfrm>
              <a:off x="3744" y="768"/>
              <a:ext cx="1872"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6655" name="Text Box 37"/>
            <p:cNvSpPr txBox="1">
              <a:spLocks noChangeArrowheads="1"/>
            </p:cNvSpPr>
            <p:nvPr/>
          </p:nvSpPr>
          <p:spPr bwMode="auto">
            <a:xfrm rot="-5400000">
              <a:off x="4306" y="1214"/>
              <a:ext cx="528" cy="2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algn="r" eaLnBrk="1" hangingPunct="1"/>
              <a:r>
                <a:rPr lang="en-US" altLang="zh-CN" sz="1600" b="1" i="1"/>
                <a:t>T</a:t>
              </a:r>
              <a:r>
                <a:rPr lang="en-US" altLang="zh-CN" sz="1600" b="1" baseline="-25000"/>
                <a:t>1</a:t>
              </a:r>
              <a:r>
                <a:rPr lang="en-US" altLang="zh-CN" sz="1600" b="1"/>
                <a:t> =2</a:t>
              </a:r>
              <a:endParaRPr lang="en-US" altLang="zh-CN" sz="1600" b="1" baseline="-25000"/>
            </a:p>
          </p:txBody>
        </p:sp>
        <p:sp>
          <p:nvSpPr>
            <p:cNvPr id="26656" name="Text Box 38"/>
            <p:cNvSpPr txBox="1">
              <a:spLocks noChangeArrowheads="1"/>
            </p:cNvSpPr>
            <p:nvPr/>
          </p:nvSpPr>
          <p:spPr bwMode="auto">
            <a:xfrm>
              <a:off x="4694" y="1036"/>
              <a:ext cx="490" cy="2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r>
                <a:rPr lang="en-US" altLang="zh-CN" sz="1600" b="1" dirty="0"/>
                <a:t>+32.2</a:t>
              </a:r>
            </a:p>
          </p:txBody>
        </p:sp>
        <p:sp>
          <p:nvSpPr>
            <p:cNvPr id="26657" name="Line 44"/>
            <p:cNvSpPr>
              <a:spLocks noChangeShapeType="1"/>
            </p:cNvSpPr>
            <p:nvPr/>
          </p:nvSpPr>
          <p:spPr bwMode="auto">
            <a:xfrm>
              <a:off x="3120" y="2132"/>
              <a:ext cx="2496"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6658" name="Line 45"/>
            <p:cNvSpPr>
              <a:spLocks noChangeShapeType="1"/>
            </p:cNvSpPr>
            <p:nvPr/>
          </p:nvSpPr>
          <p:spPr bwMode="auto">
            <a:xfrm>
              <a:off x="4752" y="1824"/>
              <a:ext cx="864"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6659" name="Line 46"/>
            <p:cNvSpPr>
              <a:spLocks noChangeShapeType="1"/>
            </p:cNvSpPr>
            <p:nvPr/>
          </p:nvSpPr>
          <p:spPr bwMode="auto">
            <a:xfrm>
              <a:off x="4752" y="1056"/>
              <a:ext cx="864"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6660" name="Rectangle 48"/>
            <p:cNvSpPr>
              <a:spLocks noChangeArrowheads="1"/>
            </p:cNvSpPr>
            <p:nvPr/>
          </p:nvSpPr>
          <p:spPr bwMode="auto">
            <a:xfrm>
              <a:off x="5136" y="768"/>
              <a:ext cx="480" cy="96"/>
            </a:xfrm>
            <a:prstGeom prst="rect">
              <a:avLst/>
            </a:prstGeom>
            <a:noFill/>
            <a:ln w="9525">
              <a:solidFill>
                <a:srgbClr val="CC00FF"/>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6661" name="Rectangle 49"/>
            <p:cNvSpPr>
              <a:spLocks noChangeArrowheads="1"/>
            </p:cNvSpPr>
            <p:nvPr/>
          </p:nvSpPr>
          <p:spPr bwMode="auto">
            <a:xfrm>
              <a:off x="5136" y="960"/>
              <a:ext cx="480" cy="96"/>
            </a:xfrm>
            <a:prstGeom prst="rect">
              <a:avLst/>
            </a:prstGeom>
            <a:noFill/>
            <a:ln w="9525">
              <a:solidFill>
                <a:srgbClr val="CC00FF"/>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6662" name="Rectangle 50"/>
            <p:cNvSpPr>
              <a:spLocks noChangeArrowheads="1"/>
            </p:cNvSpPr>
            <p:nvPr/>
          </p:nvSpPr>
          <p:spPr bwMode="auto">
            <a:xfrm>
              <a:off x="5136" y="1728"/>
              <a:ext cx="480" cy="96"/>
            </a:xfrm>
            <a:prstGeom prst="rect">
              <a:avLst/>
            </a:prstGeom>
            <a:noFill/>
            <a:ln w="9525">
              <a:solidFill>
                <a:srgbClr val="CC00FF"/>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6663" name="Text Box 51"/>
            <p:cNvSpPr txBox="1">
              <a:spLocks noChangeArrowheads="1"/>
            </p:cNvSpPr>
            <p:nvPr/>
          </p:nvSpPr>
          <p:spPr bwMode="auto">
            <a:xfrm>
              <a:off x="5040" y="1872"/>
              <a:ext cx="480" cy="2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algn="r" eaLnBrk="1" hangingPunct="1"/>
              <a:r>
                <a:rPr lang="en-US" altLang="zh-CN" sz="1600" b="1">
                  <a:solidFill>
                    <a:srgbClr val="CC00FF"/>
                  </a:solidFill>
                </a:rPr>
                <a:t>ZT</a:t>
              </a:r>
            </a:p>
          </p:txBody>
        </p:sp>
        <p:sp>
          <p:nvSpPr>
            <p:cNvPr id="26664" name="Text Box 52"/>
            <p:cNvSpPr txBox="1">
              <a:spLocks noChangeArrowheads="1"/>
            </p:cNvSpPr>
            <p:nvPr/>
          </p:nvSpPr>
          <p:spPr bwMode="auto">
            <a:xfrm>
              <a:off x="5040" y="1104"/>
              <a:ext cx="480" cy="2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algn="r" eaLnBrk="1" hangingPunct="1"/>
              <a:r>
                <a:rPr lang="en-US" altLang="zh-CN" sz="1600" b="1">
                  <a:solidFill>
                    <a:srgbClr val="CC00FF"/>
                  </a:solidFill>
                </a:rPr>
                <a:t>TT</a:t>
              </a:r>
            </a:p>
          </p:txBody>
        </p:sp>
        <p:sp>
          <p:nvSpPr>
            <p:cNvPr id="26665" name="Text Box 53"/>
            <p:cNvSpPr txBox="1">
              <a:spLocks noChangeArrowheads="1"/>
            </p:cNvSpPr>
            <p:nvPr/>
          </p:nvSpPr>
          <p:spPr bwMode="auto">
            <a:xfrm>
              <a:off x="5040" y="508"/>
              <a:ext cx="480" cy="2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r>
                <a:rPr lang="en-US" altLang="zh-CN" sz="1600" b="1">
                  <a:solidFill>
                    <a:srgbClr val="CC00FF"/>
                  </a:solidFill>
                </a:rPr>
                <a:t>TS</a:t>
              </a:r>
            </a:p>
          </p:txBody>
        </p:sp>
        <p:sp>
          <p:nvSpPr>
            <p:cNvPr id="26666" name="Line 54"/>
            <p:cNvSpPr>
              <a:spLocks noChangeShapeType="1"/>
            </p:cNvSpPr>
            <p:nvPr/>
          </p:nvSpPr>
          <p:spPr bwMode="auto">
            <a:xfrm>
              <a:off x="5232" y="1536"/>
              <a:ext cx="0" cy="192"/>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6667" name="Line 56"/>
            <p:cNvSpPr>
              <a:spLocks noChangeShapeType="1"/>
            </p:cNvSpPr>
            <p:nvPr/>
          </p:nvSpPr>
          <p:spPr bwMode="auto">
            <a:xfrm>
              <a:off x="5232" y="1824"/>
              <a:ext cx="0" cy="288"/>
            </a:xfrm>
            <a:prstGeom prst="line">
              <a:avLst/>
            </a:prstGeom>
            <a:noFill/>
            <a:ln w="9525">
              <a:solidFill>
                <a:schemeClr val="tx1"/>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6668" name="Text Box 57"/>
            <p:cNvSpPr txBox="1">
              <a:spLocks noChangeArrowheads="1"/>
            </p:cNvSpPr>
            <p:nvPr/>
          </p:nvSpPr>
          <p:spPr bwMode="auto">
            <a:xfrm rot="-5400000">
              <a:off x="5175" y="489"/>
              <a:ext cx="538"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algn="r" eaLnBrk="1" hangingPunct="1"/>
              <a:r>
                <a:rPr lang="en-US" altLang="zh-CN" sz="1800" b="1" i="1">
                  <a:solidFill>
                    <a:srgbClr val="CC00FF"/>
                  </a:solidFill>
                </a:rPr>
                <a:t>T</a:t>
              </a:r>
              <a:r>
                <a:rPr lang="en-US" altLang="zh-CN" sz="1800" b="1" baseline="-25000">
                  <a:solidFill>
                    <a:srgbClr val="CC00FF"/>
                  </a:solidFill>
                </a:rPr>
                <a:t>P</a:t>
              </a:r>
              <a:r>
                <a:rPr lang="en-US" altLang="zh-CN" sz="1800" b="1">
                  <a:solidFill>
                    <a:srgbClr val="CC00FF"/>
                  </a:solidFill>
                </a:rPr>
                <a:t>=1</a:t>
              </a:r>
              <a:endParaRPr lang="en-US" altLang="zh-CN" sz="1800" b="1" baseline="-25000">
                <a:solidFill>
                  <a:srgbClr val="CC00FF"/>
                </a:solidFill>
              </a:endParaRPr>
            </a:p>
          </p:txBody>
        </p:sp>
        <p:sp>
          <p:nvSpPr>
            <p:cNvPr id="26669" name="Line 58"/>
            <p:cNvSpPr>
              <a:spLocks noChangeShapeType="1"/>
            </p:cNvSpPr>
            <p:nvPr/>
          </p:nvSpPr>
          <p:spPr bwMode="auto">
            <a:xfrm>
              <a:off x="5568" y="336"/>
              <a:ext cx="0" cy="432"/>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6670" name="Line 59"/>
            <p:cNvSpPr>
              <a:spLocks noChangeShapeType="1"/>
            </p:cNvSpPr>
            <p:nvPr/>
          </p:nvSpPr>
          <p:spPr bwMode="auto">
            <a:xfrm>
              <a:off x="5232" y="1056"/>
              <a:ext cx="0" cy="384"/>
            </a:xfrm>
            <a:prstGeom prst="line">
              <a:avLst/>
            </a:prstGeom>
            <a:noFill/>
            <a:ln w="9525">
              <a:solidFill>
                <a:schemeClr val="tx1"/>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6671" name="Line 63"/>
            <p:cNvSpPr>
              <a:spLocks noChangeShapeType="1"/>
            </p:cNvSpPr>
            <p:nvPr/>
          </p:nvSpPr>
          <p:spPr bwMode="auto">
            <a:xfrm>
              <a:off x="5568" y="864"/>
              <a:ext cx="0" cy="144"/>
            </a:xfrm>
            <a:prstGeom prst="line">
              <a:avLst/>
            </a:prstGeom>
            <a:noFill/>
            <a:ln w="9525">
              <a:solidFill>
                <a:schemeClr val="tx1"/>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6672" name="Line 65"/>
            <p:cNvSpPr>
              <a:spLocks noChangeShapeType="1"/>
            </p:cNvSpPr>
            <p:nvPr/>
          </p:nvSpPr>
          <p:spPr bwMode="auto">
            <a:xfrm>
              <a:off x="5232" y="816"/>
              <a:ext cx="0" cy="144"/>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6673" name="Text Box 66"/>
            <p:cNvSpPr txBox="1">
              <a:spLocks noChangeArrowheads="1"/>
            </p:cNvSpPr>
            <p:nvPr/>
          </p:nvSpPr>
          <p:spPr bwMode="auto">
            <a:xfrm rot="-5400000">
              <a:off x="4791" y="1833"/>
              <a:ext cx="538"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r>
                <a:rPr lang="en-US" altLang="zh-CN" sz="1800" b="1" i="1">
                  <a:solidFill>
                    <a:srgbClr val="CC00FF"/>
                  </a:solidFill>
                </a:rPr>
                <a:t>T</a:t>
              </a:r>
              <a:r>
                <a:rPr lang="en-US" altLang="zh-CN" sz="1800" b="1" baseline="-25000">
                  <a:solidFill>
                    <a:srgbClr val="CC00FF"/>
                  </a:solidFill>
                </a:rPr>
                <a:t>P</a:t>
              </a:r>
              <a:r>
                <a:rPr lang="en-US" altLang="zh-CN" sz="1800" b="1">
                  <a:solidFill>
                    <a:srgbClr val="CC00FF"/>
                  </a:solidFill>
                </a:rPr>
                <a:t>=1</a:t>
              </a:r>
              <a:endParaRPr lang="en-US" altLang="zh-CN" sz="1800" b="1" baseline="-25000">
                <a:solidFill>
                  <a:srgbClr val="CC00FF"/>
                </a:solidFill>
              </a:endParaRPr>
            </a:p>
          </p:txBody>
        </p:sp>
        <p:sp>
          <p:nvSpPr>
            <p:cNvPr id="26674" name="Text Box 67"/>
            <p:cNvSpPr txBox="1">
              <a:spLocks noChangeArrowheads="1"/>
            </p:cNvSpPr>
            <p:nvPr/>
          </p:nvSpPr>
          <p:spPr bwMode="auto">
            <a:xfrm rot="-5400000">
              <a:off x="4839" y="1295"/>
              <a:ext cx="538"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algn="r" eaLnBrk="1" hangingPunct="1"/>
              <a:r>
                <a:rPr lang="en-US" altLang="zh-CN" sz="1800" b="1" i="1">
                  <a:solidFill>
                    <a:srgbClr val="CC00FF"/>
                  </a:solidFill>
                </a:rPr>
                <a:t>T</a:t>
              </a:r>
              <a:r>
                <a:rPr lang="en-US" altLang="zh-CN" sz="1800" b="1" baseline="-25000">
                  <a:solidFill>
                    <a:srgbClr val="CC00FF"/>
                  </a:solidFill>
                </a:rPr>
                <a:t>P</a:t>
              </a:r>
              <a:r>
                <a:rPr lang="en-US" altLang="zh-CN" sz="1800" b="1">
                  <a:solidFill>
                    <a:srgbClr val="CC00FF"/>
                  </a:solidFill>
                </a:rPr>
                <a:t>=1</a:t>
              </a:r>
              <a:endParaRPr lang="en-US" altLang="zh-CN" sz="1800" b="1" baseline="-25000">
                <a:solidFill>
                  <a:srgbClr val="CC00FF"/>
                </a:solidFill>
              </a:endParaRPr>
            </a:p>
          </p:txBody>
        </p:sp>
      </p:grpSp>
      <p:graphicFrame>
        <p:nvGraphicFramePr>
          <p:cNvPr id="57413" name="Object 69"/>
          <p:cNvGraphicFramePr>
            <a:graphicFrameLocks noChangeAspect="1"/>
          </p:cNvGraphicFramePr>
          <p:nvPr>
            <p:extLst>
              <p:ext uri="{D42A27DB-BD31-4B8C-83A1-F6EECF244321}">
                <p14:modId xmlns:p14="http://schemas.microsoft.com/office/powerpoint/2010/main" val="1184921402"/>
              </p:ext>
            </p:extLst>
          </p:nvPr>
        </p:nvGraphicFramePr>
        <p:xfrm>
          <a:off x="637220" y="3174317"/>
          <a:ext cx="3178696" cy="2238332"/>
        </p:xfrm>
        <a:graphic>
          <a:graphicData uri="http://schemas.openxmlformats.org/presentationml/2006/ole">
            <mc:AlternateContent xmlns:mc="http://schemas.openxmlformats.org/markup-compatibility/2006">
              <mc:Choice xmlns:v="urn:schemas-microsoft-com:vml" Requires="v">
                <p:oleObj spid="_x0000_s26777" name="公式" r:id="rId5" imgW="1333500" imgH="939800" progId="Equation.3">
                  <p:embed/>
                </p:oleObj>
              </mc:Choice>
              <mc:Fallback>
                <p:oleObj name="公式" r:id="rId5" imgW="1333500" imgH="939800" progId="Equation.3">
                  <p:embed/>
                  <p:pic>
                    <p:nvPicPr>
                      <p:cNvPr id="0" name="Object 69"/>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37220" y="3174317"/>
                        <a:ext cx="3178696" cy="2238332"/>
                      </a:xfrm>
                      <a:prstGeom prst="rect">
                        <a:avLst/>
                      </a:prstGeom>
                      <a:solidFill>
                        <a:srgbClr val="FF99FF"/>
                      </a:solidFill>
                      <a:ln>
                        <a:noFill/>
                      </a:ln>
                      <a:effectLst/>
                      <a:extLst/>
                    </p:spPr>
                  </p:pic>
                </p:oleObj>
              </mc:Fallback>
            </mc:AlternateContent>
          </a:graphicData>
        </a:graphic>
      </p:graphicFrame>
      <p:graphicFrame>
        <p:nvGraphicFramePr>
          <p:cNvPr id="57414" name="Object 70"/>
          <p:cNvGraphicFramePr>
            <a:graphicFrameLocks noChangeAspect="1"/>
          </p:cNvGraphicFramePr>
          <p:nvPr>
            <p:extLst>
              <p:ext uri="{D42A27DB-BD31-4B8C-83A1-F6EECF244321}">
                <p14:modId xmlns:p14="http://schemas.microsoft.com/office/powerpoint/2010/main" val="257288722"/>
              </p:ext>
            </p:extLst>
          </p:nvPr>
        </p:nvGraphicFramePr>
        <p:xfrm>
          <a:off x="619844" y="5442569"/>
          <a:ext cx="7048500" cy="974763"/>
        </p:xfrm>
        <a:graphic>
          <a:graphicData uri="http://schemas.openxmlformats.org/presentationml/2006/ole">
            <mc:AlternateContent xmlns:mc="http://schemas.openxmlformats.org/markup-compatibility/2006">
              <mc:Choice xmlns:v="urn:schemas-microsoft-com:vml" Requires="v">
                <p:oleObj spid="_x0000_s26778" name="公式" r:id="rId7" imgW="3492500" imgH="482600" progId="Equation.3">
                  <p:embed/>
                </p:oleObj>
              </mc:Choice>
              <mc:Fallback>
                <p:oleObj name="公式" r:id="rId7" imgW="3492500" imgH="482600" progId="Equation.3">
                  <p:embed/>
                  <p:pic>
                    <p:nvPicPr>
                      <p:cNvPr id="0" name="Object 70"/>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19844" y="5442569"/>
                        <a:ext cx="7048500" cy="974763"/>
                      </a:xfrm>
                      <a:prstGeom prst="rect">
                        <a:avLst/>
                      </a:prstGeom>
                      <a:solidFill>
                        <a:srgbClr val="99CC00"/>
                      </a:solidFill>
                      <a:ln w="9525">
                        <a:solidFill>
                          <a:srgbClr val="CCFF33"/>
                        </a:solidFill>
                        <a:miter lim="800000"/>
                        <a:headEnd/>
                        <a:tailEnd/>
                      </a:ln>
                      <a:effectLst/>
                      <a:extLst/>
                    </p:spPr>
                  </p:pic>
                </p:oleObj>
              </mc:Fallback>
            </mc:AlternateContent>
          </a:graphicData>
        </a:graphic>
      </p:graphicFrame>
      <p:sp>
        <p:nvSpPr>
          <p:cNvPr id="53" name="圆角矩形 52">
            <a:hlinkClick r:id="rId9" action="ppaction://hlinksldjump"/>
          </p:cNvPr>
          <p:cNvSpPr/>
          <p:nvPr/>
        </p:nvSpPr>
        <p:spPr>
          <a:xfrm>
            <a:off x="6120172" y="6165304"/>
            <a:ext cx="1980220" cy="576064"/>
          </a:xfrm>
          <a:prstGeom prst="roundRect">
            <a:avLst/>
          </a:prstGeom>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solidFill>
                  <a:schemeClr val="tx1"/>
                </a:solidFill>
                <a:latin typeface="方正姚体" pitchFamily="2" charset="-122"/>
                <a:ea typeface="方正姚体" pitchFamily="2" charset="-122"/>
              </a:rPr>
              <a:t>返回</a:t>
            </a:r>
            <a:r>
              <a:rPr lang="zh-CN" altLang="en-US" b="1" dirty="0" smtClean="0">
                <a:solidFill>
                  <a:srgbClr val="C00000"/>
                </a:solidFill>
                <a:latin typeface="方正姚体" pitchFamily="2" charset="-122"/>
                <a:ea typeface="方正姚体" pitchFamily="2" charset="-122"/>
              </a:rPr>
              <a:t>目录</a:t>
            </a:r>
            <a:endParaRPr lang="zh-CN" altLang="en-US" b="1" dirty="0">
              <a:solidFill>
                <a:srgbClr val="C00000"/>
              </a:solidFill>
              <a:latin typeface="方正姚体" pitchFamily="2" charset="-122"/>
              <a:ea typeface="方正姚体" pitchFamily="2" charset="-122"/>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57385"/>
                                        </p:tgtEl>
                                        <p:attrNameLst>
                                          <p:attrName>style.visibility</p:attrName>
                                        </p:attrNameLst>
                                      </p:cBhvr>
                                      <p:to>
                                        <p:strVal val="visible"/>
                                      </p:to>
                                    </p:set>
                                    <p:animEffect transition="in" filter="blinds(horizontal)">
                                      <p:cBhvr>
                                        <p:cTn id="7" dur="500"/>
                                        <p:tgtEl>
                                          <p:spTgt spid="57385"/>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 presetClass="entr" presetSubtype="2" fill="hold" nodeType="clickEffect">
                                  <p:stCondLst>
                                    <p:cond delay="0"/>
                                  </p:stCondLst>
                                  <p:childTnLst>
                                    <p:set>
                                      <p:cBhvr>
                                        <p:cTn id="11" dur="1" fill="hold">
                                          <p:stCondLst>
                                            <p:cond delay="0"/>
                                          </p:stCondLst>
                                        </p:cTn>
                                        <p:tgtEl>
                                          <p:spTgt spid="57412"/>
                                        </p:tgtEl>
                                        <p:attrNameLst>
                                          <p:attrName>style.visibility</p:attrName>
                                        </p:attrNameLst>
                                      </p:cBhvr>
                                      <p:to>
                                        <p:strVal val="visible"/>
                                      </p:to>
                                    </p:set>
                                    <p:anim calcmode="lin" valueType="num">
                                      <p:cBhvr additive="base">
                                        <p:cTn id="12" dur="500" fill="hold"/>
                                        <p:tgtEl>
                                          <p:spTgt spid="57412"/>
                                        </p:tgtEl>
                                        <p:attrNameLst>
                                          <p:attrName>ppt_x</p:attrName>
                                        </p:attrNameLst>
                                      </p:cBhvr>
                                      <p:tavLst>
                                        <p:tav tm="0">
                                          <p:val>
                                            <p:strVal val="1+#ppt_w/2"/>
                                          </p:val>
                                        </p:tav>
                                        <p:tav tm="100000">
                                          <p:val>
                                            <p:strVal val="#ppt_x"/>
                                          </p:val>
                                        </p:tav>
                                      </p:tavLst>
                                    </p:anim>
                                    <p:anim calcmode="lin" valueType="num">
                                      <p:cBhvr additive="base">
                                        <p:cTn id="13" dur="500" fill="hold"/>
                                        <p:tgtEl>
                                          <p:spTgt spid="57412"/>
                                        </p:tgtEl>
                                        <p:attrNameLst>
                                          <p:attrName>ppt_y</p:attrName>
                                        </p:attrNameLst>
                                      </p:cBhvr>
                                      <p:tavLst>
                                        <p:tav tm="0">
                                          <p:val>
                                            <p:strVal val="#ppt_y"/>
                                          </p:val>
                                        </p:tav>
                                        <p:tav tm="100000">
                                          <p:val>
                                            <p:strVal val="#ppt_y"/>
                                          </p:val>
                                        </p:tav>
                                      </p:tavLst>
                                    </p:anim>
                                  </p:childTnLst>
                                </p:cTn>
                              </p:par>
                            </p:childTnLst>
                          </p:cTn>
                        </p:par>
                      </p:childTnLst>
                    </p:cTn>
                  </p:par>
                  <p:par>
                    <p:cTn id="14" fill="hold" nodeType="clickPar">
                      <p:stCondLst>
                        <p:cond delay="indefinite"/>
                      </p:stCondLst>
                      <p:childTnLst>
                        <p:par>
                          <p:cTn id="15" fill="hold" nodeType="withGroup">
                            <p:stCondLst>
                              <p:cond delay="0"/>
                            </p:stCondLst>
                            <p:childTnLst>
                              <p:par>
                                <p:cTn id="16" presetID="22" presetClass="entr" presetSubtype="8" fill="hold" nodeType="clickEffect">
                                  <p:stCondLst>
                                    <p:cond delay="0"/>
                                  </p:stCondLst>
                                  <p:childTnLst>
                                    <p:set>
                                      <p:cBhvr>
                                        <p:cTn id="17" dur="1" fill="hold">
                                          <p:stCondLst>
                                            <p:cond delay="0"/>
                                          </p:stCondLst>
                                        </p:cTn>
                                        <p:tgtEl>
                                          <p:spTgt spid="57386"/>
                                        </p:tgtEl>
                                        <p:attrNameLst>
                                          <p:attrName>style.visibility</p:attrName>
                                        </p:attrNameLst>
                                      </p:cBhvr>
                                      <p:to>
                                        <p:strVal val="visible"/>
                                      </p:to>
                                    </p:set>
                                    <p:animEffect transition="in" filter="wipe(left)">
                                      <p:cBhvr>
                                        <p:cTn id="18" dur="500"/>
                                        <p:tgtEl>
                                          <p:spTgt spid="57386"/>
                                        </p:tgtEl>
                                      </p:cBhvr>
                                    </p:animEffect>
                                  </p:childTnLst>
                                </p:cTn>
                              </p:par>
                            </p:childTnLst>
                          </p:cTn>
                        </p:par>
                      </p:childTnLst>
                    </p:cTn>
                  </p:par>
                  <p:par>
                    <p:cTn id="19" fill="hold" nodeType="clickPar">
                      <p:stCondLst>
                        <p:cond delay="indefinite"/>
                      </p:stCondLst>
                      <p:childTnLst>
                        <p:par>
                          <p:cTn id="20" fill="hold" nodeType="withGroup">
                            <p:stCondLst>
                              <p:cond delay="0"/>
                            </p:stCondLst>
                            <p:childTnLst>
                              <p:par>
                                <p:cTn id="21" presetID="22" presetClass="entr" presetSubtype="8" fill="hold" nodeType="clickEffect">
                                  <p:stCondLst>
                                    <p:cond delay="0"/>
                                  </p:stCondLst>
                                  <p:childTnLst>
                                    <p:set>
                                      <p:cBhvr>
                                        <p:cTn id="22" dur="1" fill="hold">
                                          <p:stCondLst>
                                            <p:cond delay="0"/>
                                          </p:stCondLst>
                                        </p:cTn>
                                        <p:tgtEl>
                                          <p:spTgt spid="57413"/>
                                        </p:tgtEl>
                                        <p:attrNameLst>
                                          <p:attrName>style.visibility</p:attrName>
                                        </p:attrNameLst>
                                      </p:cBhvr>
                                      <p:to>
                                        <p:strVal val="visible"/>
                                      </p:to>
                                    </p:set>
                                    <p:animEffect transition="in" filter="wipe(left)">
                                      <p:cBhvr>
                                        <p:cTn id="23" dur="500"/>
                                        <p:tgtEl>
                                          <p:spTgt spid="57413"/>
                                        </p:tgtEl>
                                      </p:cBhvr>
                                    </p:animEffect>
                                  </p:childTnLst>
                                </p:cTn>
                              </p:par>
                            </p:childTnLst>
                          </p:cTn>
                        </p:par>
                      </p:childTnLst>
                    </p:cTn>
                  </p:par>
                  <p:par>
                    <p:cTn id="24" fill="hold" nodeType="clickPar">
                      <p:stCondLst>
                        <p:cond delay="indefinite"/>
                      </p:stCondLst>
                      <p:childTnLst>
                        <p:par>
                          <p:cTn id="25" fill="hold" nodeType="withGroup">
                            <p:stCondLst>
                              <p:cond delay="0"/>
                            </p:stCondLst>
                            <p:childTnLst>
                              <p:par>
                                <p:cTn id="26" presetID="22" presetClass="entr" presetSubtype="4" fill="hold" nodeType="clickEffect">
                                  <p:stCondLst>
                                    <p:cond delay="0"/>
                                  </p:stCondLst>
                                  <p:childTnLst>
                                    <p:set>
                                      <p:cBhvr>
                                        <p:cTn id="27" dur="1" fill="hold">
                                          <p:stCondLst>
                                            <p:cond delay="0"/>
                                          </p:stCondLst>
                                        </p:cTn>
                                        <p:tgtEl>
                                          <p:spTgt spid="57414"/>
                                        </p:tgtEl>
                                        <p:attrNameLst>
                                          <p:attrName>style.visibility</p:attrName>
                                        </p:attrNameLst>
                                      </p:cBhvr>
                                      <p:to>
                                        <p:strVal val="visible"/>
                                      </p:to>
                                    </p:set>
                                    <p:animEffect transition="in" filter="wipe(down)">
                                      <p:cBhvr>
                                        <p:cTn id="28" dur="500"/>
                                        <p:tgtEl>
                                          <p:spTgt spid="574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385"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灯片编号占位符 5"/>
          <p:cNvSpPr>
            <a:spLocks noGrp="1"/>
          </p:cNvSpPr>
          <p:nvPr>
            <p:ph type="sldNum" sz="quarter" idx="12"/>
          </p:nvPr>
        </p:nvSpPr>
        <p:spPr>
          <a:noFill/>
        </p:spPr>
        <p:txBody>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fld id="{EAD8D96D-6C0F-42CB-9CE0-3B5B0AB03E30}" type="slidenum">
              <a:rPr lang="en-US" altLang="zh-CN" sz="1400" smtClean="0"/>
              <a:pPr eaLnBrk="1" hangingPunct="1"/>
              <a:t>26</a:t>
            </a:fld>
            <a:endParaRPr lang="en-US" altLang="zh-CN" sz="1400" smtClean="0"/>
          </a:p>
        </p:txBody>
      </p:sp>
      <p:sp>
        <p:nvSpPr>
          <p:cNvPr id="58372" name="Rectangle 4"/>
          <p:cNvSpPr>
            <a:spLocks noChangeArrowheads="1"/>
          </p:cNvSpPr>
          <p:nvPr/>
        </p:nvSpPr>
        <p:spPr bwMode="auto">
          <a:xfrm>
            <a:off x="762000" y="158750"/>
            <a:ext cx="7086600" cy="1117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20000"/>
              </a:lnSpc>
            </a:pPr>
            <a:r>
              <a:rPr kumimoji="1" lang="en-US" altLang="zh-CN" sz="2800" b="1" dirty="0"/>
              <a:t>         </a:t>
            </a:r>
            <a:r>
              <a:rPr kumimoji="1" lang="zh-CN" altLang="en-US" sz="2800" b="1" dirty="0"/>
              <a:t>第</a:t>
            </a:r>
            <a:r>
              <a:rPr kumimoji="1" lang="en-US" altLang="zh-CN" sz="2800" b="1" dirty="0"/>
              <a:t>4</a:t>
            </a:r>
            <a:r>
              <a:rPr kumimoji="1" lang="zh-CN" altLang="en-US" sz="2800" b="1" dirty="0"/>
              <a:t>章 几何精度设计与检测</a:t>
            </a:r>
          </a:p>
          <a:p>
            <a:pPr>
              <a:lnSpc>
                <a:spcPct val="120000"/>
              </a:lnSpc>
            </a:pPr>
            <a:r>
              <a:rPr kumimoji="1" lang="zh-CN" altLang="en-US" sz="2800" b="1" dirty="0"/>
              <a:t>               </a:t>
            </a:r>
            <a:r>
              <a:rPr kumimoji="1" lang="zh-CN" altLang="en-US" sz="2800" b="1" dirty="0">
                <a:solidFill>
                  <a:srgbClr val="CC00FF"/>
                </a:solidFill>
              </a:rPr>
              <a:t>作 业  题  答  案</a:t>
            </a:r>
            <a:r>
              <a:rPr kumimoji="1" lang="en-US" altLang="zh-CN" sz="2800" b="1" dirty="0">
                <a:solidFill>
                  <a:srgbClr val="CC00FF"/>
                </a:solidFill>
              </a:rPr>
              <a:t>(</a:t>
            </a:r>
            <a:r>
              <a:rPr kumimoji="1" lang="en-US" altLang="zh-CN" sz="2800" b="1" i="1" dirty="0" smtClean="0">
                <a:solidFill>
                  <a:srgbClr val="CC00FF"/>
                </a:solidFill>
              </a:rPr>
              <a:t>P</a:t>
            </a:r>
            <a:r>
              <a:rPr kumimoji="1" lang="en-US" altLang="zh-CN" sz="2800" b="1" dirty="0" smtClean="0">
                <a:solidFill>
                  <a:srgbClr val="CC00FF"/>
                </a:solidFill>
              </a:rPr>
              <a:t>130)</a:t>
            </a:r>
            <a:endParaRPr kumimoji="1" lang="en-US" altLang="zh-CN" sz="2800" b="1" dirty="0">
              <a:solidFill>
                <a:srgbClr val="CC00FF"/>
              </a:solidFill>
            </a:endParaRPr>
          </a:p>
        </p:txBody>
      </p:sp>
      <p:sp>
        <p:nvSpPr>
          <p:cNvPr id="58377" name="Text Box 9"/>
          <p:cNvSpPr txBox="1">
            <a:spLocks noChangeArrowheads="1"/>
          </p:cNvSpPr>
          <p:nvPr/>
        </p:nvSpPr>
        <p:spPr bwMode="auto">
          <a:xfrm>
            <a:off x="618998" y="1178980"/>
            <a:ext cx="7391400" cy="14219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lnSpc>
                <a:spcPct val="120000"/>
              </a:lnSpc>
            </a:pPr>
            <a:r>
              <a:rPr lang="en-US" altLang="zh-CN" sz="1800" dirty="0"/>
              <a:t> </a:t>
            </a:r>
            <a:r>
              <a:rPr kumimoji="1" lang="en-US" altLang="zh-CN" sz="2400" b="1" dirty="0"/>
              <a:t>1. </a:t>
            </a:r>
            <a:r>
              <a:rPr kumimoji="1" lang="zh-CN" altLang="en-US" sz="2400" b="1" dirty="0"/>
              <a:t>说明图</a:t>
            </a:r>
            <a:r>
              <a:rPr kumimoji="1" lang="en-US" altLang="zh-CN" sz="2400" b="1" dirty="0" smtClean="0"/>
              <a:t>4.55</a:t>
            </a:r>
            <a:r>
              <a:rPr kumimoji="1" lang="zh-CN" altLang="en-US" sz="2400" b="1" dirty="0" smtClean="0"/>
              <a:t>所</a:t>
            </a:r>
            <a:r>
              <a:rPr kumimoji="1" lang="zh-CN" altLang="en-US" sz="2400" b="1" dirty="0"/>
              <a:t>示零件中底面</a:t>
            </a:r>
            <a:r>
              <a:rPr kumimoji="1" lang="en-US" altLang="zh-CN" sz="2400" b="1" i="1" dirty="0">
                <a:solidFill>
                  <a:srgbClr val="FF3399"/>
                </a:solidFill>
                <a:latin typeface="Segoe UI" pitchFamily="34" charset="0"/>
                <a:ea typeface="MS Gothic" pitchFamily="49" charset="-128"/>
                <a:cs typeface="Segoe UI" pitchFamily="34" charset="0"/>
              </a:rPr>
              <a:t>a</a:t>
            </a:r>
            <a:r>
              <a:rPr kumimoji="1" lang="zh-CN" altLang="en-US" sz="2400" b="1" dirty="0">
                <a:solidFill>
                  <a:srgbClr val="FF3399"/>
                </a:solidFill>
              </a:rPr>
              <a:t>、</a:t>
            </a:r>
            <a:r>
              <a:rPr kumimoji="1" lang="zh-CN" altLang="en-US" sz="2400" b="1" dirty="0"/>
              <a:t>端面</a:t>
            </a:r>
            <a:r>
              <a:rPr kumimoji="1" lang="en-US" altLang="zh-CN" sz="2400" b="1" i="1" dirty="0">
                <a:solidFill>
                  <a:srgbClr val="FF3399"/>
                </a:solidFill>
              </a:rPr>
              <a:t>b</a:t>
            </a:r>
            <a:r>
              <a:rPr kumimoji="1" lang="zh-CN" altLang="en-US" sz="2400" b="1" dirty="0">
                <a:solidFill>
                  <a:srgbClr val="FF3399"/>
                </a:solidFill>
              </a:rPr>
              <a:t>、</a:t>
            </a:r>
            <a:r>
              <a:rPr kumimoji="1" lang="zh-CN" altLang="en-US" sz="2400" b="1" dirty="0"/>
              <a:t>孔表面</a:t>
            </a:r>
            <a:r>
              <a:rPr kumimoji="1" lang="en-US" altLang="zh-CN" sz="2400" b="1" i="1" dirty="0">
                <a:solidFill>
                  <a:srgbClr val="FF3399"/>
                </a:solidFill>
              </a:rPr>
              <a:t>c</a:t>
            </a:r>
            <a:r>
              <a:rPr kumimoji="1" lang="zh-CN" altLang="en-US" sz="2400" b="1" dirty="0">
                <a:solidFill>
                  <a:srgbClr val="FF3399"/>
                </a:solidFill>
              </a:rPr>
              <a:t>、</a:t>
            </a:r>
            <a:r>
              <a:rPr kumimoji="1" lang="zh-CN" altLang="en-US" sz="2400" b="1" dirty="0"/>
              <a:t>和孔的</a:t>
            </a:r>
            <a:r>
              <a:rPr kumimoji="1" lang="zh-CN" altLang="en-US" sz="2400" b="1" dirty="0" smtClean="0"/>
              <a:t>轴线</a:t>
            </a:r>
            <a:r>
              <a:rPr kumimoji="1" lang="en-US" altLang="zh-CN" sz="2400" b="1" i="1" dirty="0">
                <a:solidFill>
                  <a:srgbClr val="FF3399"/>
                </a:solidFill>
              </a:rPr>
              <a:t>d</a:t>
            </a:r>
            <a:r>
              <a:rPr kumimoji="1" lang="zh-CN" altLang="en-US" sz="2400" b="1" dirty="0"/>
              <a:t>分别是什么要素（被测要素</a:t>
            </a:r>
            <a:r>
              <a:rPr kumimoji="1" lang="en-US" altLang="zh-CN" sz="2400" b="1" dirty="0"/>
              <a:t>,</a:t>
            </a:r>
            <a:r>
              <a:rPr kumimoji="1" lang="zh-CN" altLang="en-US" sz="2400" b="1" dirty="0"/>
              <a:t>单一要素</a:t>
            </a:r>
            <a:r>
              <a:rPr kumimoji="1" lang="en-US" altLang="zh-CN" sz="2400" b="1" dirty="0"/>
              <a:t>, </a:t>
            </a:r>
            <a:r>
              <a:rPr kumimoji="1" lang="zh-CN" altLang="en-US" sz="2400" b="1" dirty="0"/>
              <a:t>关联要素</a:t>
            </a:r>
            <a:r>
              <a:rPr kumimoji="1" lang="en-US" altLang="zh-CN" sz="2400" b="1" dirty="0"/>
              <a:t>,</a:t>
            </a:r>
            <a:r>
              <a:rPr kumimoji="1" lang="zh-CN" altLang="en-US" sz="2400" b="1" dirty="0"/>
              <a:t>基准</a:t>
            </a:r>
            <a:r>
              <a:rPr kumimoji="1" lang="zh-CN" altLang="en-US" sz="2400" b="1" dirty="0" smtClean="0"/>
              <a:t>要素</a:t>
            </a:r>
            <a:r>
              <a:rPr kumimoji="1" lang="en-US" altLang="zh-CN" sz="2400" b="1" dirty="0"/>
              <a:t>,</a:t>
            </a:r>
            <a:r>
              <a:rPr kumimoji="1" lang="zh-CN" altLang="en-US" sz="2400" b="1" dirty="0"/>
              <a:t>组合要素</a:t>
            </a:r>
            <a:r>
              <a:rPr kumimoji="1" lang="en-US" altLang="zh-CN" sz="2400" b="1" dirty="0"/>
              <a:t>,</a:t>
            </a:r>
            <a:r>
              <a:rPr kumimoji="1" lang="zh-CN" altLang="en-US" sz="2400" b="1" dirty="0"/>
              <a:t>导出要素） ？</a:t>
            </a:r>
          </a:p>
        </p:txBody>
      </p:sp>
      <p:grpSp>
        <p:nvGrpSpPr>
          <p:cNvPr id="58378" name="Group 10"/>
          <p:cNvGrpSpPr>
            <a:grpSpLocks/>
          </p:cNvGrpSpPr>
          <p:nvPr/>
        </p:nvGrpSpPr>
        <p:grpSpPr bwMode="auto">
          <a:xfrm>
            <a:off x="3873624" y="2718048"/>
            <a:ext cx="4442792" cy="3447256"/>
            <a:chOff x="1104" y="384"/>
            <a:chExt cx="3360" cy="2602"/>
          </a:xfrm>
        </p:grpSpPr>
        <p:pic>
          <p:nvPicPr>
            <p:cNvPr id="27661" name="Picture 11"/>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104" y="384"/>
              <a:ext cx="3360" cy="22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7662" name="Text Box 12"/>
            <p:cNvSpPr txBox="1">
              <a:spLocks noChangeArrowheads="1"/>
            </p:cNvSpPr>
            <p:nvPr/>
          </p:nvSpPr>
          <p:spPr bwMode="auto">
            <a:xfrm>
              <a:off x="1392" y="2736"/>
              <a:ext cx="2208" cy="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algn="ctr" eaLnBrk="1" hangingPunct="1"/>
              <a:r>
                <a:rPr kumimoji="1" lang="zh-CN" altLang="en-US" sz="2000" b="1" dirty="0">
                  <a:latin typeface="Times New Roman" pitchFamily="18" charset="0"/>
                </a:rPr>
                <a:t>图 </a:t>
              </a:r>
              <a:r>
                <a:rPr kumimoji="1" lang="en-US" altLang="zh-CN" sz="2000" b="1" dirty="0" smtClean="0">
                  <a:latin typeface="Times New Roman" pitchFamily="18" charset="0"/>
                </a:rPr>
                <a:t>4.55 </a:t>
              </a:r>
              <a:r>
                <a:rPr kumimoji="1" lang="zh-CN" altLang="en-US" sz="2000" b="1" dirty="0">
                  <a:latin typeface="Times New Roman" pitchFamily="18" charset="0"/>
                </a:rPr>
                <a:t>作业题</a:t>
              </a:r>
              <a:r>
                <a:rPr kumimoji="1" lang="en-US" altLang="zh-CN" sz="2000" b="1" dirty="0">
                  <a:latin typeface="Times New Roman" pitchFamily="18" charset="0"/>
                </a:rPr>
                <a:t>1</a:t>
              </a:r>
              <a:r>
                <a:rPr kumimoji="1" lang="zh-CN" altLang="en-US" sz="2000" b="1" dirty="0">
                  <a:latin typeface="Times New Roman" pitchFamily="18" charset="0"/>
                </a:rPr>
                <a:t>图</a:t>
              </a:r>
            </a:p>
          </p:txBody>
        </p:sp>
      </p:grpSp>
      <p:sp>
        <p:nvSpPr>
          <p:cNvPr id="58381" name="Rectangle 13"/>
          <p:cNvSpPr>
            <a:spLocks noChangeArrowheads="1"/>
          </p:cNvSpPr>
          <p:nvPr/>
        </p:nvSpPr>
        <p:spPr bwMode="auto">
          <a:xfrm>
            <a:off x="530188" y="2464122"/>
            <a:ext cx="2133600" cy="6048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20000"/>
              </a:lnSpc>
            </a:pPr>
            <a:r>
              <a:rPr kumimoji="1" lang="zh-CN" altLang="en-US" sz="2400" b="1" dirty="0" smtClean="0">
                <a:solidFill>
                  <a:srgbClr val="CC00FF"/>
                </a:solidFill>
                <a:latin typeface="Times New Roman" pitchFamily="18" charset="0"/>
              </a:rPr>
              <a:t>  </a:t>
            </a:r>
            <a:r>
              <a:rPr kumimoji="1" lang="zh-CN" altLang="en-US" sz="2400" b="1" dirty="0">
                <a:solidFill>
                  <a:srgbClr val="CC00FF"/>
                </a:solidFill>
                <a:latin typeface="Times New Roman" pitchFamily="18" charset="0"/>
              </a:rPr>
              <a:t>案</a:t>
            </a:r>
            <a:r>
              <a:rPr kumimoji="1" lang="zh-CN" altLang="en-US" sz="2800" b="1" dirty="0">
                <a:solidFill>
                  <a:srgbClr val="CC00FF"/>
                </a:solidFill>
                <a:latin typeface="Times New Roman" pitchFamily="18" charset="0"/>
              </a:rPr>
              <a:t> </a:t>
            </a:r>
            <a:r>
              <a:rPr kumimoji="1" lang="zh-CN" altLang="en-US" sz="2400" b="1" dirty="0">
                <a:solidFill>
                  <a:srgbClr val="CC00FF"/>
                </a:solidFill>
                <a:latin typeface="Times New Roman" pitchFamily="18" charset="0"/>
              </a:rPr>
              <a:t> </a:t>
            </a:r>
            <a:r>
              <a:rPr kumimoji="1" lang="zh-CN" altLang="en-US" sz="2400" b="1" dirty="0">
                <a:latin typeface="Times New Roman" pitchFamily="18" charset="0"/>
                <a:sym typeface="Wingdings" pitchFamily="2" charset="2"/>
              </a:rPr>
              <a:t>：</a:t>
            </a:r>
          </a:p>
        </p:txBody>
      </p:sp>
      <p:sp>
        <p:nvSpPr>
          <p:cNvPr id="58382" name="Text Box 14"/>
          <p:cNvSpPr txBox="1">
            <a:spLocks noChangeArrowheads="1"/>
          </p:cNvSpPr>
          <p:nvPr/>
        </p:nvSpPr>
        <p:spPr bwMode="auto">
          <a:xfrm>
            <a:off x="400236" y="2960948"/>
            <a:ext cx="3352800" cy="830263"/>
          </a:xfrm>
          <a:prstGeom prst="rect">
            <a:avLst/>
          </a:prstGeom>
          <a:noFill/>
          <a:ln>
            <a:noFill/>
          </a:ln>
          <a:effectLst/>
          <a:extLst>
            <a:ext uri="{909E8E84-426E-40DD-AFC4-6F175D3DCCD1}">
              <a14:hiddenFill xmlns:a14="http://schemas.microsoft.com/office/drawing/2010/main">
                <a:solidFill>
                  <a:srgbClr val="FF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r>
              <a:rPr kumimoji="1" lang="zh-CN" altLang="en-US" sz="2400" b="1" dirty="0">
                <a:latin typeface="Times New Roman" pitchFamily="18" charset="0"/>
              </a:rPr>
              <a:t>（</a:t>
            </a:r>
            <a:r>
              <a:rPr kumimoji="1" lang="en-US" altLang="zh-CN" sz="2400" b="1" dirty="0">
                <a:latin typeface="Times New Roman" pitchFamily="18" charset="0"/>
              </a:rPr>
              <a:t>1</a:t>
            </a:r>
            <a:r>
              <a:rPr kumimoji="1" lang="zh-CN" altLang="en-US" sz="2400" b="1" dirty="0">
                <a:latin typeface="Times New Roman" pitchFamily="18" charset="0"/>
              </a:rPr>
              <a:t>）</a:t>
            </a:r>
            <a:r>
              <a:rPr kumimoji="1" lang="zh-CN" altLang="en-US" sz="2400" b="1" dirty="0">
                <a:solidFill>
                  <a:srgbClr val="CC00FF"/>
                </a:solidFill>
                <a:latin typeface="Times New Roman" pitchFamily="18" charset="0"/>
              </a:rPr>
              <a:t>被测要素</a:t>
            </a:r>
            <a:r>
              <a:rPr kumimoji="1" lang="zh-CN" altLang="en-US" sz="2400" b="1" dirty="0">
                <a:latin typeface="Times New Roman" pitchFamily="18" charset="0"/>
              </a:rPr>
              <a:t>：</a:t>
            </a:r>
          </a:p>
          <a:p>
            <a:pPr eaLnBrk="1" hangingPunct="1"/>
            <a:r>
              <a:rPr kumimoji="1" lang="zh-CN" altLang="en-US" sz="2400" b="1" dirty="0">
                <a:latin typeface="Times New Roman" pitchFamily="18" charset="0"/>
              </a:rPr>
              <a:t>          </a:t>
            </a:r>
            <a:r>
              <a:rPr kumimoji="1" lang="en-US" altLang="zh-CN" sz="2400" b="1" i="1" dirty="0">
                <a:latin typeface="Segoe UI" pitchFamily="34" charset="0"/>
                <a:ea typeface="MS Gothic" pitchFamily="49" charset="-128"/>
                <a:cs typeface="Segoe UI" pitchFamily="34" charset="0"/>
              </a:rPr>
              <a:t>a</a:t>
            </a:r>
            <a:r>
              <a:rPr kumimoji="1" lang="en-US" altLang="zh-CN" sz="2400" b="1" dirty="0"/>
              <a:t>,</a:t>
            </a:r>
            <a:r>
              <a:rPr kumimoji="1" lang="en-US" altLang="zh-CN" sz="2400" b="1" i="1" dirty="0"/>
              <a:t> b</a:t>
            </a:r>
            <a:r>
              <a:rPr kumimoji="1" lang="en-US" altLang="zh-CN" sz="2400" b="1" dirty="0"/>
              <a:t> ,</a:t>
            </a:r>
            <a:r>
              <a:rPr kumimoji="1" lang="en-US" altLang="zh-CN" sz="2400" b="1" i="1" dirty="0"/>
              <a:t> c</a:t>
            </a:r>
            <a:r>
              <a:rPr kumimoji="1" lang="en-US" altLang="zh-CN" sz="2400" b="1" dirty="0"/>
              <a:t> , </a:t>
            </a:r>
            <a:r>
              <a:rPr kumimoji="1" lang="en-US" altLang="zh-CN" sz="2400" b="1" i="1" dirty="0"/>
              <a:t>d</a:t>
            </a:r>
          </a:p>
        </p:txBody>
      </p:sp>
      <p:sp>
        <p:nvSpPr>
          <p:cNvPr id="58383" name="Rectangle 15"/>
          <p:cNvSpPr>
            <a:spLocks noChangeArrowheads="1"/>
          </p:cNvSpPr>
          <p:nvPr/>
        </p:nvSpPr>
        <p:spPr bwMode="auto">
          <a:xfrm>
            <a:off x="400236" y="3799148"/>
            <a:ext cx="3619500" cy="457200"/>
          </a:xfrm>
          <a:prstGeom prst="rect">
            <a:avLst/>
          </a:prstGeom>
          <a:noFill/>
          <a:ln>
            <a:noFill/>
          </a:ln>
          <a:effectLst/>
          <a:extLst>
            <a:ext uri="{909E8E84-426E-40DD-AFC4-6F175D3DCCD1}">
              <a14:hiddenFill xmlns:a14="http://schemas.microsoft.com/office/drawing/2010/main">
                <a:solidFill>
                  <a:srgbClr val="FF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kumimoji="1" lang="zh-CN" altLang="en-US" sz="2400" b="1" dirty="0">
                <a:latin typeface="Times New Roman" pitchFamily="18" charset="0"/>
              </a:rPr>
              <a:t>（</a:t>
            </a:r>
            <a:r>
              <a:rPr kumimoji="1" lang="en-US" altLang="zh-CN" sz="2400" b="1" dirty="0">
                <a:latin typeface="Times New Roman" pitchFamily="18" charset="0"/>
              </a:rPr>
              <a:t>2</a:t>
            </a:r>
            <a:r>
              <a:rPr kumimoji="1" lang="zh-CN" altLang="en-US" sz="2400" b="1" dirty="0">
                <a:latin typeface="Times New Roman" pitchFamily="18" charset="0"/>
              </a:rPr>
              <a:t>）</a:t>
            </a:r>
            <a:r>
              <a:rPr kumimoji="1" lang="zh-CN" altLang="en-US" sz="2400" b="1" dirty="0">
                <a:solidFill>
                  <a:srgbClr val="CC00FF"/>
                </a:solidFill>
                <a:latin typeface="Times New Roman" pitchFamily="18" charset="0"/>
              </a:rPr>
              <a:t>关联要素</a:t>
            </a:r>
            <a:r>
              <a:rPr kumimoji="1" lang="zh-CN" altLang="en-US" sz="2400" b="1" dirty="0">
                <a:latin typeface="Times New Roman" pitchFamily="18" charset="0"/>
              </a:rPr>
              <a:t>：</a:t>
            </a:r>
            <a:r>
              <a:rPr kumimoji="1" lang="en-US" altLang="zh-CN" sz="2400" b="1" i="1" dirty="0"/>
              <a:t>b</a:t>
            </a:r>
            <a:r>
              <a:rPr kumimoji="1" lang="en-US" altLang="zh-CN" sz="2400" b="1" dirty="0"/>
              <a:t>, </a:t>
            </a:r>
            <a:r>
              <a:rPr kumimoji="1" lang="en-US" altLang="zh-CN" sz="2400" b="1" i="1" dirty="0"/>
              <a:t>d</a:t>
            </a:r>
            <a:endParaRPr kumimoji="1" lang="en-US" altLang="zh-CN" sz="2400" b="1" dirty="0">
              <a:latin typeface="Times New Roman" pitchFamily="18" charset="0"/>
            </a:endParaRPr>
          </a:p>
        </p:txBody>
      </p:sp>
      <p:sp>
        <p:nvSpPr>
          <p:cNvPr id="58384" name="Rectangle 16"/>
          <p:cNvSpPr>
            <a:spLocks noChangeArrowheads="1"/>
          </p:cNvSpPr>
          <p:nvPr/>
        </p:nvSpPr>
        <p:spPr bwMode="auto">
          <a:xfrm>
            <a:off x="400236" y="4256348"/>
            <a:ext cx="3200400" cy="830263"/>
          </a:xfrm>
          <a:prstGeom prst="rect">
            <a:avLst/>
          </a:prstGeom>
          <a:noFill/>
          <a:ln>
            <a:noFill/>
          </a:ln>
          <a:effectLst/>
          <a:extLst>
            <a:ext uri="{909E8E84-426E-40DD-AFC4-6F175D3DCCD1}">
              <a14:hiddenFill xmlns:a14="http://schemas.microsoft.com/office/drawing/2010/main">
                <a:solidFill>
                  <a:srgbClr val="FF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kumimoji="1" lang="zh-CN" altLang="en-US" sz="2400" b="1" dirty="0">
                <a:latin typeface="Times New Roman" pitchFamily="18" charset="0"/>
              </a:rPr>
              <a:t>（</a:t>
            </a:r>
            <a:r>
              <a:rPr kumimoji="1" lang="en-US" altLang="zh-CN" sz="2400" b="1" dirty="0">
                <a:latin typeface="Times New Roman" pitchFamily="18" charset="0"/>
              </a:rPr>
              <a:t>3</a:t>
            </a:r>
            <a:r>
              <a:rPr kumimoji="1" lang="zh-CN" altLang="en-US" sz="2400" b="1" dirty="0">
                <a:latin typeface="Times New Roman" pitchFamily="18" charset="0"/>
              </a:rPr>
              <a:t>）</a:t>
            </a:r>
            <a:r>
              <a:rPr kumimoji="1" lang="zh-CN" altLang="en-US" sz="2400" b="1" dirty="0">
                <a:solidFill>
                  <a:srgbClr val="CC00FF"/>
                </a:solidFill>
                <a:latin typeface="Times New Roman" pitchFamily="18" charset="0"/>
              </a:rPr>
              <a:t>单一要素</a:t>
            </a:r>
            <a:r>
              <a:rPr kumimoji="1" lang="zh-CN" altLang="en-US" sz="2400" b="1" dirty="0">
                <a:latin typeface="Times New Roman" pitchFamily="18" charset="0"/>
              </a:rPr>
              <a:t>：</a:t>
            </a:r>
          </a:p>
          <a:p>
            <a:r>
              <a:rPr kumimoji="1" lang="zh-CN" altLang="en-US" sz="2400" b="1" dirty="0">
                <a:latin typeface="Times New Roman" pitchFamily="18" charset="0"/>
              </a:rPr>
              <a:t>           </a:t>
            </a:r>
            <a:r>
              <a:rPr kumimoji="1" lang="en-US" altLang="zh-CN" sz="2400" b="1" i="1" dirty="0">
                <a:latin typeface="Segoe UI" pitchFamily="34" charset="0"/>
                <a:ea typeface="MS Gothic" pitchFamily="49" charset="-128"/>
                <a:cs typeface="Segoe UI" pitchFamily="34" charset="0"/>
              </a:rPr>
              <a:t>a</a:t>
            </a:r>
            <a:r>
              <a:rPr kumimoji="1" lang="en-US" altLang="zh-CN" sz="2400" b="1" dirty="0"/>
              <a:t>,</a:t>
            </a:r>
            <a:r>
              <a:rPr kumimoji="1" lang="en-US" altLang="zh-CN" sz="2400" b="1" i="1" dirty="0"/>
              <a:t>  c</a:t>
            </a:r>
            <a:r>
              <a:rPr kumimoji="1" lang="en-US" altLang="zh-CN" sz="2400" b="1" dirty="0"/>
              <a:t> , </a:t>
            </a:r>
            <a:r>
              <a:rPr kumimoji="1" lang="en-US" altLang="zh-CN" sz="2400" b="1" i="1" dirty="0"/>
              <a:t>d</a:t>
            </a:r>
            <a:endParaRPr kumimoji="1" lang="en-US" altLang="zh-CN" sz="2400" b="1" dirty="0">
              <a:latin typeface="Times New Roman" pitchFamily="18" charset="0"/>
            </a:endParaRPr>
          </a:p>
        </p:txBody>
      </p:sp>
      <p:sp>
        <p:nvSpPr>
          <p:cNvPr id="58385" name="Rectangle 17"/>
          <p:cNvSpPr>
            <a:spLocks noChangeArrowheads="1"/>
          </p:cNvSpPr>
          <p:nvPr/>
        </p:nvSpPr>
        <p:spPr bwMode="auto">
          <a:xfrm>
            <a:off x="400236" y="5094548"/>
            <a:ext cx="3810000" cy="457200"/>
          </a:xfrm>
          <a:prstGeom prst="rect">
            <a:avLst/>
          </a:prstGeom>
          <a:noFill/>
          <a:ln>
            <a:noFill/>
          </a:ln>
          <a:effectLst/>
          <a:extLst>
            <a:ext uri="{909E8E84-426E-40DD-AFC4-6F175D3DCCD1}">
              <a14:hiddenFill xmlns:a14="http://schemas.microsoft.com/office/drawing/2010/main">
                <a:solidFill>
                  <a:srgbClr val="FF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kumimoji="1" lang="zh-CN" altLang="en-US" sz="2400" b="1" dirty="0">
                <a:latin typeface="Times New Roman" pitchFamily="18" charset="0"/>
              </a:rPr>
              <a:t>（</a:t>
            </a:r>
            <a:r>
              <a:rPr kumimoji="1" lang="en-US" altLang="zh-CN" sz="2400" b="1" dirty="0">
                <a:latin typeface="Times New Roman" pitchFamily="18" charset="0"/>
              </a:rPr>
              <a:t>4</a:t>
            </a:r>
            <a:r>
              <a:rPr kumimoji="1" lang="zh-CN" altLang="en-US" sz="2400" b="1" dirty="0">
                <a:latin typeface="Times New Roman" pitchFamily="18" charset="0"/>
              </a:rPr>
              <a:t>）</a:t>
            </a:r>
            <a:r>
              <a:rPr kumimoji="1" lang="zh-CN" altLang="en-US" sz="2400" b="1" dirty="0">
                <a:solidFill>
                  <a:srgbClr val="CC00FF"/>
                </a:solidFill>
                <a:latin typeface="Times New Roman" pitchFamily="18" charset="0"/>
              </a:rPr>
              <a:t>基准要素</a:t>
            </a:r>
            <a:r>
              <a:rPr kumimoji="1" lang="zh-CN" altLang="en-US" sz="2400" b="1" dirty="0">
                <a:latin typeface="Times New Roman" pitchFamily="18" charset="0"/>
              </a:rPr>
              <a:t>： </a:t>
            </a:r>
            <a:r>
              <a:rPr kumimoji="1" lang="en-US" altLang="zh-CN" sz="2400" b="1" i="1" dirty="0">
                <a:latin typeface="Segoe UI" pitchFamily="34" charset="0"/>
                <a:ea typeface="MS Gothic" pitchFamily="49" charset="-128"/>
                <a:cs typeface="Segoe UI" pitchFamily="34" charset="0"/>
              </a:rPr>
              <a:t>a</a:t>
            </a:r>
            <a:r>
              <a:rPr kumimoji="1" lang="en-US" altLang="zh-CN" sz="2400" b="1" dirty="0"/>
              <a:t>, </a:t>
            </a:r>
            <a:r>
              <a:rPr kumimoji="1" lang="en-US" altLang="zh-CN" sz="2400" b="1" i="1" dirty="0"/>
              <a:t>d</a:t>
            </a:r>
          </a:p>
        </p:txBody>
      </p:sp>
      <p:sp>
        <p:nvSpPr>
          <p:cNvPr id="58386" name="Rectangle 18"/>
          <p:cNvSpPr>
            <a:spLocks noChangeArrowheads="1"/>
          </p:cNvSpPr>
          <p:nvPr/>
        </p:nvSpPr>
        <p:spPr bwMode="auto">
          <a:xfrm>
            <a:off x="400236" y="5551748"/>
            <a:ext cx="4495800" cy="457200"/>
          </a:xfrm>
          <a:prstGeom prst="rect">
            <a:avLst/>
          </a:prstGeom>
          <a:noFill/>
          <a:ln>
            <a:noFill/>
          </a:ln>
          <a:effectLst/>
          <a:extLst>
            <a:ext uri="{909E8E84-426E-40DD-AFC4-6F175D3DCCD1}">
              <a14:hiddenFill xmlns:a14="http://schemas.microsoft.com/office/drawing/2010/main">
                <a:solidFill>
                  <a:srgbClr val="FF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kumimoji="1" lang="zh-CN" altLang="en-US" sz="2400" b="1" dirty="0">
                <a:latin typeface="Times New Roman" pitchFamily="18" charset="0"/>
              </a:rPr>
              <a:t>（</a:t>
            </a:r>
            <a:r>
              <a:rPr kumimoji="1" lang="en-US" altLang="zh-CN" sz="2400" b="1" dirty="0">
                <a:latin typeface="Times New Roman" pitchFamily="18" charset="0"/>
              </a:rPr>
              <a:t>5</a:t>
            </a:r>
            <a:r>
              <a:rPr kumimoji="1" lang="zh-CN" altLang="en-US" sz="2400" b="1" dirty="0">
                <a:latin typeface="Times New Roman" pitchFamily="18" charset="0"/>
              </a:rPr>
              <a:t>）</a:t>
            </a:r>
            <a:r>
              <a:rPr kumimoji="1" lang="zh-CN" altLang="en-US" sz="2400" b="1" dirty="0">
                <a:solidFill>
                  <a:srgbClr val="CC00FF"/>
                </a:solidFill>
                <a:latin typeface="Times New Roman" pitchFamily="18" charset="0"/>
              </a:rPr>
              <a:t>组合要素</a:t>
            </a:r>
            <a:r>
              <a:rPr kumimoji="1" lang="zh-CN" altLang="en-US" sz="2400" b="1" dirty="0">
                <a:latin typeface="Times New Roman" pitchFamily="18" charset="0"/>
              </a:rPr>
              <a:t>：</a:t>
            </a:r>
            <a:r>
              <a:rPr kumimoji="1" lang="en-US" altLang="zh-CN" sz="2400" b="1" i="1" dirty="0">
                <a:solidFill>
                  <a:srgbClr val="FF3399"/>
                </a:solidFill>
                <a:latin typeface="Segoe UI" pitchFamily="34" charset="0"/>
                <a:ea typeface="MS Gothic" pitchFamily="49" charset="-128"/>
                <a:cs typeface="Segoe UI" pitchFamily="34" charset="0"/>
              </a:rPr>
              <a:t> </a:t>
            </a:r>
            <a:r>
              <a:rPr kumimoji="1" lang="en-US" altLang="zh-CN" sz="2400" b="1" i="1" dirty="0">
                <a:latin typeface="Segoe UI" pitchFamily="34" charset="0"/>
                <a:ea typeface="MS Gothic" pitchFamily="49" charset="-128"/>
                <a:cs typeface="Segoe UI" pitchFamily="34" charset="0"/>
              </a:rPr>
              <a:t>a</a:t>
            </a:r>
            <a:r>
              <a:rPr kumimoji="1" lang="en-US" altLang="zh-CN" sz="2400" b="1" dirty="0"/>
              <a:t>,</a:t>
            </a:r>
            <a:r>
              <a:rPr kumimoji="1" lang="en-US" altLang="zh-CN" sz="2400" b="1" i="1" dirty="0"/>
              <a:t> b</a:t>
            </a:r>
            <a:r>
              <a:rPr kumimoji="1" lang="en-US" altLang="zh-CN" sz="2400" b="1" dirty="0"/>
              <a:t> ,</a:t>
            </a:r>
            <a:r>
              <a:rPr kumimoji="1" lang="en-US" altLang="zh-CN" sz="2400" b="1" i="1" dirty="0"/>
              <a:t> c</a:t>
            </a:r>
            <a:endParaRPr kumimoji="1" lang="en-US" altLang="zh-CN" sz="2400" b="1" dirty="0">
              <a:latin typeface="Times New Roman" pitchFamily="18" charset="0"/>
            </a:endParaRPr>
          </a:p>
        </p:txBody>
      </p:sp>
      <p:sp>
        <p:nvSpPr>
          <p:cNvPr id="58387" name="Rectangle 19"/>
          <p:cNvSpPr>
            <a:spLocks noChangeArrowheads="1"/>
          </p:cNvSpPr>
          <p:nvPr/>
        </p:nvSpPr>
        <p:spPr bwMode="auto">
          <a:xfrm>
            <a:off x="400236" y="6008948"/>
            <a:ext cx="3962400" cy="457200"/>
          </a:xfrm>
          <a:prstGeom prst="rect">
            <a:avLst/>
          </a:prstGeom>
          <a:noFill/>
          <a:ln>
            <a:noFill/>
          </a:ln>
          <a:effectLst/>
          <a:extLst>
            <a:ext uri="{909E8E84-426E-40DD-AFC4-6F175D3DCCD1}">
              <a14:hiddenFill xmlns:a14="http://schemas.microsoft.com/office/drawing/2010/main">
                <a:solidFill>
                  <a:srgbClr val="FF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kumimoji="1" lang="zh-CN" altLang="en-US" sz="2400" b="1">
                <a:latin typeface="Times New Roman" pitchFamily="18" charset="0"/>
              </a:rPr>
              <a:t>（</a:t>
            </a:r>
            <a:r>
              <a:rPr kumimoji="1" lang="en-US" altLang="zh-CN" sz="2400" b="1">
                <a:latin typeface="Times New Roman" pitchFamily="18" charset="0"/>
              </a:rPr>
              <a:t>6</a:t>
            </a:r>
            <a:r>
              <a:rPr kumimoji="1" lang="zh-CN" altLang="en-US" sz="2400" b="1">
                <a:latin typeface="Times New Roman" pitchFamily="18" charset="0"/>
              </a:rPr>
              <a:t>）</a:t>
            </a:r>
            <a:r>
              <a:rPr kumimoji="1" lang="zh-CN" altLang="en-US" sz="2400" b="1">
                <a:solidFill>
                  <a:srgbClr val="CC00FF"/>
                </a:solidFill>
                <a:latin typeface="Times New Roman" pitchFamily="18" charset="0"/>
              </a:rPr>
              <a:t>导出要素</a:t>
            </a:r>
            <a:r>
              <a:rPr kumimoji="1" lang="zh-CN" altLang="en-US" sz="2400" b="1">
                <a:latin typeface="Times New Roman" pitchFamily="18" charset="0"/>
              </a:rPr>
              <a:t>： </a:t>
            </a:r>
            <a:r>
              <a:rPr kumimoji="1" lang="en-US" altLang="zh-CN" sz="2400" b="1" i="1"/>
              <a:t>d</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58372"/>
                                        </p:tgtEl>
                                        <p:attrNameLst>
                                          <p:attrName>style.visibility</p:attrName>
                                        </p:attrNameLst>
                                      </p:cBhvr>
                                      <p:to>
                                        <p:strVal val="visible"/>
                                      </p:to>
                                    </p:set>
                                    <p:animEffect transition="in" filter="blinds(horizontal)">
                                      <p:cBhvr>
                                        <p:cTn id="7" dur="500"/>
                                        <p:tgtEl>
                                          <p:spTgt spid="5837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58377"/>
                                        </p:tgtEl>
                                        <p:attrNameLst>
                                          <p:attrName>style.visibility</p:attrName>
                                        </p:attrNameLst>
                                      </p:cBhvr>
                                      <p:to>
                                        <p:strVal val="visible"/>
                                      </p:to>
                                    </p:set>
                                    <p:animEffect transition="in" filter="wipe(left)">
                                      <p:cBhvr>
                                        <p:cTn id="12" dur="500"/>
                                        <p:tgtEl>
                                          <p:spTgt spid="58377"/>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58381"/>
                                        </p:tgtEl>
                                        <p:attrNameLst>
                                          <p:attrName>style.visibility</p:attrName>
                                        </p:attrNameLst>
                                      </p:cBhvr>
                                      <p:to>
                                        <p:strVal val="visible"/>
                                      </p:to>
                                    </p:set>
                                    <p:animEffect transition="in" filter="wipe(left)">
                                      <p:cBhvr>
                                        <p:cTn id="17" dur="3000"/>
                                        <p:tgtEl>
                                          <p:spTgt spid="58381"/>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 presetClass="entr" presetSubtype="4" fill="hold" nodeType="clickEffect">
                                  <p:stCondLst>
                                    <p:cond delay="0"/>
                                  </p:stCondLst>
                                  <p:childTnLst>
                                    <p:set>
                                      <p:cBhvr>
                                        <p:cTn id="21" dur="1" fill="hold">
                                          <p:stCondLst>
                                            <p:cond delay="0"/>
                                          </p:stCondLst>
                                        </p:cTn>
                                        <p:tgtEl>
                                          <p:spTgt spid="58378"/>
                                        </p:tgtEl>
                                        <p:attrNameLst>
                                          <p:attrName>style.visibility</p:attrName>
                                        </p:attrNameLst>
                                      </p:cBhvr>
                                      <p:to>
                                        <p:strVal val="visible"/>
                                      </p:to>
                                    </p:set>
                                    <p:anim calcmode="lin" valueType="num">
                                      <p:cBhvr additive="base">
                                        <p:cTn id="22" dur="500" fill="hold"/>
                                        <p:tgtEl>
                                          <p:spTgt spid="58378"/>
                                        </p:tgtEl>
                                        <p:attrNameLst>
                                          <p:attrName>ppt_x</p:attrName>
                                        </p:attrNameLst>
                                      </p:cBhvr>
                                      <p:tavLst>
                                        <p:tav tm="0">
                                          <p:val>
                                            <p:strVal val="#ppt_x"/>
                                          </p:val>
                                        </p:tav>
                                        <p:tav tm="100000">
                                          <p:val>
                                            <p:strVal val="#ppt_x"/>
                                          </p:val>
                                        </p:tav>
                                      </p:tavLst>
                                    </p:anim>
                                    <p:anim calcmode="lin" valueType="num">
                                      <p:cBhvr additive="base">
                                        <p:cTn id="23" dur="500" fill="hold"/>
                                        <p:tgtEl>
                                          <p:spTgt spid="58378"/>
                                        </p:tgtEl>
                                        <p:attrNameLst>
                                          <p:attrName>ppt_y</p:attrName>
                                        </p:attrNameLst>
                                      </p:cBhvr>
                                      <p:tavLst>
                                        <p:tav tm="0">
                                          <p:val>
                                            <p:strVal val="1+#ppt_h/2"/>
                                          </p:val>
                                        </p:tav>
                                        <p:tav tm="100000">
                                          <p:val>
                                            <p:strVal val="#ppt_y"/>
                                          </p:val>
                                        </p:tav>
                                      </p:tavLst>
                                    </p:anim>
                                  </p:childTnLst>
                                </p:cTn>
                              </p:par>
                            </p:childTnLst>
                          </p:cTn>
                        </p:par>
                      </p:childTnLst>
                    </p:cTn>
                  </p:par>
                  <p:par>
                    <p:cTn id="24" fill="hold" nodeType="clickPar">
                      <p:stCondLst>
                        <p:cond delay="indefinite"/>
                      </p:stCondLst>
                      <p:childTnLst>
                        <p:par>
                          <p:cTn id="25" fill="hold" nodeType="withGroup">
                            <p:stCondLst>
                              <p:cond delay="0"/>
                            </p:stCondLst>
                            <p:childTnLst>
                              <p:par>
                                <p:cTn id="26" presetID="22" presetClass="entr" presetSubtype="8" fill="hold" grpId="0" nodeType="clickEffect">
                                  <p:stCondLst>
                                    <p:cond delay="0"/>
                                  </p:stCondLst>
                                  <p:iterate type="wd">
                                    <p:tmPct val="100000"/>
                                  </p:iterate>
                                  <p:childTnLst>
                                    <p:set>
                                      <p:cBhvr>
                                        <p:cTn id="27" dur="1" fill="hold">
                                          <p:stCondLst>
                                            <p:cond delay="0"/>
                                          </p:stCondLst>
                                        </p:cTn>
                                        <p:tgtEl>
                                          <p:spTgt spid="58382"/>
                                        </p:tgtEl>
                                        <p:attrNameLst>
                                          <p:attrName>style.visibility</p:attrName>
                                        </p:attrNameLst>
                                      </p:cBhvr>
                                      <p:to>
                                        <p:strVal val="visible"/>
                                      </p:to>
                                    </p:set>
                                    <p:animEffect transition="in" filter="wipe(left)">
                                      <p:cBhvr>
                                        <p:cTn id="28" dur="300"/>
                                        <p:tgtEl>
                                          <p:spTgt spid="58382"/>
                                        </p:tgtEl>
                                      </p:cBhvr>
                                    </p:animEffect>
                                  </p:childTnLst>
                                </p:cTn>
                              </p:par>
                            </p:childTnLst>
                          </p:cTn>
                        </p:par>
                      </p:childTnLst>
                    </p:cTn>
                  </p:par>
                  <p:par>
                    <p:cTn id="29" fill="hold" nodeType="clickPar">
                      <p:stCondLst>
                        <p:cond delay="indefinite"/>
                      </p:stCondLst>
                      <p:childTnLst>
                        <p:par>
                          <p:cTn id="30" fill="hold" nodeType="withGroup">
                            <p:stCondLst>
                              <p:cond delay="0"/>
                            </p:stCondLst>
                            <p:childTnLst>
                              <p:par>
                                <p:cTn id="31" presetID="22" presetClass="entr" presetSubtype="8" fill="hold" grpId="0" nodeType="clickEffect">
                                  <p:stCondLst>
                                    <p:cond delay="0"/>
                                  </p:stCondLst>
                                  <p:iterate type="wd">
                                    <p:tmPct val="100000"/>
                                  </p:iterate>
                                  <p:childTnLst>
                                    <p:set>
                                      <p:cBhvr>
                                        <p:cTn id="32" dur="1" fill="hold">
                                          <p:stCondLst>
                                            <p:cond delay="0"/>
                                          </p:stCondLst>
                                        </p:cTn>
                                        <p:tgtEl>
                                          <p:spTgt spid="58383"/>
                                        </p:tgtEl>
                                        <p:attrNameLst>
                                          <p:attrName>style.visibility</p:attrName>
                                        </p:attrNameLst>
                                      </p:cBhvr>
                                      <p:to>
                                        <p:strVal val="visible"/>
                                      </p:to>
                                    </p:set>
                                    <p:animEffect transition="in" filter="wipe(left)">
                                      <p:cBhvr>
                                        <p:cTn id="33" dur="300"/>
                                        <p:tgtEl>
                                          <p:spTgt spid="58383"/>
                                        </p:tgtEl>
                                      </p:cBhvr>
                                    </p:animEffect>
                                  </p:childTnLst>
                                </p:cTn>
                              </p:par>
                            </p:childTnLst>
                          </p:cTn>
                        </p:par>
                      </p:childTnLst>
                    </p:cTn>
                  </p:par>
                  <p:par>
                    <p:cTn id="34" fill="hold" nodeType="clickPar">
                      <p:stCondLst>
                        <p:cond delay="indefinite"/>
                      </p:stCondLst>
                      <p:childTnLst>
                        <p:par>
                          <p:cTn id="35" fill="hold" nodeType="withGroup">
                            <p:stCondLst>
                              <p:cond delay="0"/>
                            </p:stCondLst>
                            <p:childTnLst>
                              <p:par>
                                <p:cTn id="36" presetID="22" presetClass="entr" presetSubtype="8" fill="hold" grpId="0" nodeType="clickEffect">
                                  <p:stCondLst>
                                    <p:cond delay="0"/>
                                  </p:stCondLst>
                                  <p:iterate type="wd">
                                    <p:tmPct val="100000"/>
                                  </p:iterate>
                                  <p:childTnLst>
                                    <p:set>
                                      <p:cBhvr>
                                        <p:cTn id="37" dur="1" fill="hold">
                                          <p:stCondLst>
                                            <p:cond delay="0"/>
                                          </p:stCondLst>
                                        </p:cTn>
                                        <p:tgtEl>
                                          <p:spTgt spid="58384"/>
                                        </p:tgtEl>
                                        <p:attrNameLst>
                                          <p:attrName>style.visibility</p:attrName>
                                        </p:attrNameLst>
                                      </p:cBhvr>
                                      <p:to>
                                        <p:strVal val="visible"/>
                                      </p:to>
                                    </p:set>
                                    <p:animEffect transition="in" filter="wipe(left)">
                                      <p:cBhvr>
                                        <p:cTn id="38" dur="300"/>
                                        <p:tgtEl>
                                          <p:spTgt spid="58384"/>
                                        </p:tgtEl>
                                      </p:cBhvr>
                                    </p:animEffect>
                                  </p:childTnLst>
                                </p:cTn>
                              </p:par>
                            </p:childTnLst>
                          </p:cTn>
                        </p:par>
                      </p:childTnLst>
                    </p:cTn>
                  </p:par>
                  <p:par>
                    <p:cTn id="39" fill="hold" nodeType="clickPar">
                      <p:stCondLst>
                        <p:cond delay="indefinite"/>
                      </p:stCondLst>
                      <p:childTnLst>
                        <p:par>
                          <p:cTn id="40" fill="hold" nodeType="withGroup">
                            <p:stCondLst>
                              <p:cond delay="0"/>
                            </p:stCondLst>
                            <p:childTnLst>
                              <p:par>
                                <p:cTn id="41" presetID="22" presetClass="entr" presetSubtype="8" fill="hold" grpId="0" nodeType="clickEffect">
                                  <p:stCondLst>
                                    <p:cond delay="0"/>
                                  </p:stCondLst>
                                  <p:iterate type="wd">
                                    <p:tmPct val="100000"/>
                                  </p:iterate>
                                  <p:childTnLst>
                                    <p:set>
                                      <p:cBhvr>
                                        <p:cTn id="42" dur="1" fill="hold">
                                          <p:stCondLst>
                                            <p:cond delay="0"/>
                                          </p:stCondLst>
                                        </p:cTn>
                                        <p:tgtEl>
                                          <p:spTgt spid="58385"/>
                                        </p:tgtEl>
                                        <p:attrNameLst>
                                          <p:attrName>style.visibility</p:attrName>
                                        </p:attrNameLst>
                                      </p:cBhvr>
                                      <p:to>
                                        <p:strVal val="visible"/>
                                      </p:to>
                                    </p:set>
                                    <p:animEffect transition="in" filter="wipe(left)">
                                      <p:cBhvr>
                                        <p:cTn id="43" dur="300"/>
                                        <p:tgtEl>
                                          <p:spTgt spid="58385"/>
                                        </p:tgtEl>
                                      </p:cBhvr>
                                    </p:animEffect>
                                  </p:childTnLst>
                                </p:cTn>
                              </p:par>
                            </p:childTnLst>
                          </p:cTn>
                        </p:par>
                      </p:childTnLst>
                    </p:cTn>
                  </p:par>
                  <p:par>
                    <p:cTn id="44" fill="hold" nodeType="clickPar">
                      <p:stCondLst>
                        <p:cond delay="indefinite"/>
                      </p:stCondLst>
                      <p:childTnLst>
                        <p:par>
                          <p:cTn id="45" fill="hold" nodeType="withGroup">
                            <p:stCondLst>
                              <p:cond delay="0"/>
                            </p:stCondLst>
                            <p:childTnLst>
                              <p:par>
                                <p:cTn id="46" presetID="22" presetClass="entr" presetSubtype="8" fill="hold" grpId="0" nodeType="clickEffect">
                                  <p:stCondLst>
                                    <p:cond delay="0"/>
                                  </p:stCondLst>
                                  <p:iterate type="wd">
                                    <p:tmPct val="100000"/>
                                  </p:iterate>
                                  <p:childTnLst>
                                    <p:set>
                                      <p:cBhvr>
                                        <p:cTn id="47" dur="1" fill="hold">
                                          <p:stCondLst>
                                            <p:cond delay="0"/>
                                          </p:stCondLst>
                                        </p:cTn>
                                        <p:tgtEl>
                                          <p:spTgt spid="58386"/>
                                        </p:tgtEl>
                                        <p:attrNameLst>
                                          <p:attrName>style.visibility</p:attrName>
                                        </p:attrNameLst>
                                      </p:cBhvr>
                                      <p:to>
                                        <p:strVal val="visible"/>
                                      </p:to>
                                    </p:set>
                                    <p:animEffect transition="in" filter="wipe(left)">
                                      <p:cBhvr>
                                        <p:cTn id="48" dur="300"/>
                                        <p:tgtEl>
                                          <p:spTgt spid="58386"/>
                                        </p:tgtEl>
                                      </p:cBhvr>
                                    </p:animEffect>
                                  </p:childTnLst>
                                </p:cTn>
                              </p:par>
                            </p:childTnLst>
                          </p:cTn>
                        </p:par>
                      </p:childTnLst>
                    </p:cTn>
                  </p:par>
                  <p:par>
                    <p:cTn id="49" fill="hold" nodeType="clickPar">
                      <p:stCondLst>
                        <p:cond delay="indefinite"/>
                      </p:stCondLst>
                      <p:childTnLst>
                        <p:par>
                          <p:cTn id="50" fill="hold" nodeType="withGroup">
                            <p:stCondLst>
                              <p:cond delay="0"/>
                            </p:stCondLst>
                            <p:childTnLst>
                              <p:par>
                                <p:cTn id="51" presetID="22" presetClass="entr" presetSubtype="8" fill="hold" grpId="0" nodeType="clickEffect">
                                  <p:stCondLst>
                                    <p:cond delay="0"/>
                                  </p:stCondLst>
                                  <p:iterate type="wd">
                                    <p:tmPct val="100000"/>
                                  </p:iterate>
                                  <p:childTnLst>
                                    <p:set>
                                      <p:cBhvr>
                                        <p:cTn id="52" dur="1" fill="hold">
                                          <p:stCondLst>
                                            <p:cond delay="0"/>
                                          </p:stCondLst>
                                        </p:cTn>
                                        <p:tgtEl>
                                          <p:spTgt spid="58387"/>
                                        </p:tgtEl>
                                        <p:attrNameLst>
                                          <p:attrName>style.visibility</p:attrName>
                                        </p:attrNameLst>
                                      </p:cBhvr>
                                      <p:to>
                                        <p:strVal val="visible"/>
                                      </p:to>
                                    </p:set>
                                    <p:animEffect transition="in" filter="wipe(left)">
                                      <p:cBhvr>
                                        <p:cTn id="53" dur="300"/>
                                        <p:tgtEl>
                                          <p:spTgt spid="583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372" grpId="0"/>
      <p:bldP spid="58377" grpId="0"/>
      <p:bldP spid="58381" grpId="0"/>
      <p:bldP spid="58382" grpId="0" autoUpdateAnimBg="0"/>
      <p:bldP spid="58383" grpId="0" autoUpdateAnimBg="0"/>
      <p:bldP spid="58384" grpId="0" autoUpdateAnimBg="0"/>
      <p:bldP spid="58385" grpId="0" autoUpdateAnimBg="0"/>
      <p:bldP spid="58386" grpId="0" autoUpdateAnimBg="0"/>
      <p:bldP spid="58387" grpId="0" autoUpdateAnimBg="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灯片编号占位符 5"/>
          <p:cNvSpPr>
            <a:spLocks noGrp="1"/>
          </p:cNvSpPr>
          <p:nvPr>
            <p:ph type="sldNum" sz="quarter" idx="12"/>
          </p:nvPr>
        </p:nvSpPr>
        <p:spPr>
          <a:noFill/>
        </p:spPr>
        <p:txBody>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fld id="{6C73F9C1-2E2C-479E-990B-ADB3A6D48BFD}" type="slidenum">
              <a:rPr lang="en-US" altLang="zh-CN" sz="1400" smtClean="0"/>
              <a:pPr eaLnBrk="1" hangingPunct="1"/>
              <a:t>27</a:t>
            </a:fld>
            <a:endParaRPr lang="en-US" altLang="zh-CN" sz="1400" smtClean="0"/>
          </a:p>
        </p:txBody>
      </p:sp>
      <p:sp>
        <p:nvSpPr>
          <p:cNvPr id="59413" name="Text Box 21"/>
          <p:cNvSpPr txBox="1">
            <a:spLocks noChangeArrowheads="1"/>
          </p:cNvSpPr>
          <p:nvPr/>
        </p:nvSpPr>
        <p:spPr bwMode="auto">
          <a:xfrm>
            <a:off x="432767" y="264257"/>
            <a:ext cx="7667625" cy="752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342900" indent="-342900"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lnSpc>
                <a:spcPct val="120000"/>
              </a:lnSpc>
              <a:buFontTx/>
              <a:buAutoNum type="arabicPeriod" startAt="2"/>
            </a:pPr>
            <a:r>
              <a:rPr lang="zh-CN" altLang="en-US" sz="1800" b="1" dirty="0"/>
              <a:t>用文字说明 图</a:t>
            </a:r>
            <a:r>
              <a:rPr lang="en-US" altLang="zh-CN" sz="1800" b="1" dirty="0" smtClean="0"/>
              <a:t>4.56</a:t>
            </a:r>
            <a:r>
              <a:rPr lang="zh-CN" altLang="en-US" sz="1800" b="1" dirty="0" smtClean="0"/>
              <a:t>中</a:t>
            </a:r>
            <a:r>
              <a:rPr lang="zh-CN" altLang="en-US" sz="1800" b="1" dirty="0"/>
              <a:t>各项几何公差的含义（说明被测要素、基准要素、公差特性项目符号名称及其公称值、），画出各项几何公差的公差带。</a:t>
            </a:r>
          </a:p>
        </p:txBody>
      </p:sp>
      <p:sp>
        <p:nvSpPr>
          <p:cNvPr id="59415" name="Text Box 23"/>
          <p:cNvSpPr txBox="1">
            <a:spLocks noChangeArrowheads="1"/>
          </p:cNvSpPr>
          <p:nvPr/>
        </p:nvSpPr>
        <p:spPr bwMode="auto">
          <a:xfrm>
            <a:off x="489520" y="1339850"/>
            <a:ext cx="792480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457200" indent="-457200"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r>
              <a:rPr lang="zh-CN" altLang="en-US" sz="2000" b="1" dirty="0">
                <a:latin typeface="Times New Roman" pitchFamily="18" charset="0"/>
              </a:rPr>
              <a:t>（</a:t>
            </a:r>
            <a:r>
              <a:rPr lang="en-US" altLang="zh-CN" sz="2000" b="1" dirty="0">
                <a:latin typeface="Times New Roman" pitchFamily="18" charset="0"/>
              </a:rPr>
              <a:t>1</a:t>
            </a:r>
            <a:r>
              <a:rPr lang="zh-CN" altLang="en-US" sz="2000" b="1" dirty="0">
                <a:latin typeface="Times New Roman" pitchFamily="18" charset="0"/>
              </a:rPr>
              <a:t>）圆锥面对</a:t>
            </a:r>
            <a:r>
              <a:rPr lang="zh-CN" altLang="en-US" sz="1600" b="1" dirty="0"/>
              <a:t>两</a:t>
            </a:r>
            <a:r>
              <a:rPr lang="en-US" altLang="zh-CN" sz="2000" b="1" i="1" dirty="0">
                <a:latin typeface="Times New Roman" pitchFamily="18" charset="0"/>
              </a:rPr>
              <a:t>d</a:t>
            </a:r>
            <a:r>
              <a:rPr lang="en-US" altLang="zh-CN" sz="2000" b="1" baseline="-25000" dirty="0">
                <a:latin typeface="Times New Roman" pitchFamily="18" charset="0"/>
              </a:rPr>
              <a:t>2</a:t>
            </a:r>
            <a:r>
              <a:rPr lang="zh-CN" altLang="en-US" sz="2000" b="1" dirty="0">
                <a:latin typeface="Times New Roman" pitchFamily="18" charset="0"/>
              </a:rPr>
              <a:t>轴线为公共基准的斜向圆跳动公差值为</a:t>
            </a:r>
            <a:r>
              <a:rPr lang="en-US" altLang="zh-CN" sz="2000" b="1" dirty="0">
                <a:latin typeface="Times New Roman" pitchFamily="18" charset="0"/>
              </a:rPr>
              <a:t>0.025</a:t>
            </a:r>
            <a:r>
              <a:rPr lang="zh-CN" altLang="en-US" sz="2000" b="1" dirty="0">
                <a:latin typeface="Times New Roman" pitchFamily="18" charset="0"/>
              </a:rPr>
              <a:t>。</a:t>
            </a:r>
          </a:p>
        </p:txBody>
      </p:sp>
      <p:sp>
        <p:nvSpPr>
          <p:cNvPr id="59416" name="Text Box 24"/>
          <p:cNvSpPr txBox="1">
            <a:spLocks noChangeArrowheads="1"/>
          </p:cNvSpPr>
          <p:nvPr/>
        </p:nvSpPr>
        <p:spPr bwMode="auto">
          <a:xfrm>
            <a:off x="489520" y="1736725"/>
            <a:ext cx="739083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r>
              <a:rPr lang="zh-CN" altLang="en-US" sz="2000" b="1" dirty="0">
                <a:latin typeface="Times New Roman" pitchFamily="18" charset="0"/>
              </a:rPr>
              <a:t>（</a:t>
            </a:r>
            <a:r>
              <a:rPr lang="en-US" altLang="zh-CN" sz="2000" b="1" dirty="0">
                <a:latin typeface="Times New Roman" pitchFamily="18" charset="0"/>
              </a:rPr>
              <a:t>2</a:t>
            </a:r>
            <a:r>
              <a:rPr lang="zh-CN" altLang="en-US" sz="2000" b="1" dirty="0">
                <a:latin typeface="Times New Roman" pitchFamily="18" charset="0"/>
              </a:rPr>
              <a:t>）键槽中心平面对其圆锥轴线</a:t>
            </a:r>
            <a:r>
              <a:rPr lang="en-US" altLang="zh-CN" sz="2000" b="1" i="1" dirty="0">
                <a:latin typeface="Times New Roman" pitchFamily="18" charset="0"/>
              </a:rPr>
              <a:t>G</a:t>
            </a:r>
            <a:r>
              <a:rPr lang="zh-CN" altLang="en-US" sz="2000" b="1" dirty="0">
                <a:latin typeface="Times New Roman" pitchFamily="18" charset="0"/>
              </a:rPr>
              <a:t>的对称度的公差值为</a:t>
            </a:r>
            <a:r>
              <a:rPr lang="en-US" altLang="zh-CN" sz="2000" b="1" dirty="0">
                <a:latin typeface="Times New Roman" pitchFamily="18" charset="0"/>
              </a:rPr>
              <a:t>0.025</a:t>
            </a:r>
            <a:r>
              <a:rPr lang="zh-CN" altLang="en-US" sz="2000" b="1" dirty="0">
                <a:latin typeface="Times New Roman" pitchFamily="18" charset="0"/>
              </a:rPr>
              <a:t>。</a:t>
            </a:r>
          </a:p>
        </p:txBody>
      </p:sp>
      <p:sp>
        <p:nvSpPr>
          <p:cNvPr id="59417" name="Rectangle 25"/>
          <p:cNvSpPr>
            <a:spLocks noChangeArrowheads="1"/>
          </p:cNvSpPr>
          <p:nvPr/>
        </p:nvSpPr>
        <p:spPr bwMode="auto">
          <a:xfrm>
            <a:off x="746212" y="843943"/>
            <a:ext cx="2133600" cy="6048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20000"/>
              </a:lnSpc>
            </a:pPr>
            <a:r>
              <a:rPr kumimoji="1" lang="zh-CN" altLang="en-US" sz="2400" b="1" dirty="0">
                <a:solidFill>
                  <a:srgbClr val="CC00FF"/>
                </a:solidFill>
                <a:latin typeface="Times New Roman" pitchFamily="18" charset="0"/>
              </a:rPr>
              <a:t>答  案</a:t>
            </a:r>
            <a:r>
              <a:rPr kumimoji="1" lang="zh-CN" altLang="en-US" sz="2800" b="1" dirty="0">
                <a:solidFill>
                  <a:srgbClr val="CC00FF"/>
                </a:solidFill>
                <a:latin typeface="Times New Roman" pitchFamily="18" charset="0"/>
              </a:rPr>
              <a:t> </a:t>
            </a:r>
            <a:r>
              <a:rPr kumimoji="1" lang="zh-CN" altLang="en-US" sz="2400" b="1" dirty="0">
                <a:solidFill>
                  <a:srgbClr val="CC00FF"/>
                </a:solidFill>
                <a:latin typeface="Times New Roman" pitchFamily="18" charset="0"/>
              </a:rPr>
              <a:t> </a:t>
            </a:r>
            <a:r>
              <a:rPr kumimoji="1" lang="zh-CN" altLang="en-US" sz="2400" b="1" dirty="0">
                <a:latin typeface="Times New Roman" pitchFamily="18" charset="0"/>
                <a:sym typeface="Wingdings" pitchFamily="2" charset="2"/>
              </a:rPr>
              <a:t>：</a:t>
            </a:r>
          </a:p>
        </p:txBody>
      </p:sp>
      <p:sp>
        <p:nvSpPr>
          <p:cNvPr id="59418" name="Text Box 26"/>
          <p:cNvSpPr txBox="1">
            <a:spLocks noRot="1" noChangeAspect="1" noMove="1" noResize="1" noEditPoints="1" noAdjustHandles="1" noChangeArrowheads="1" noChangeShapeType="1" noTextEdit="1"/>
          </p:cNvSpPr>
          <p:nvPr/>
        </p:nvSpPr>
        <p:spPr bwMode="auto">
          <a:xfrm>
            <a:off x="304800" y="2133600"/>
            <a:ext cx="6415088" cy="396875"/>
          </a:xfrm>
          <a:prstGeom prst="rect">
            <a:avLst/>
          </a:prstGeom>
          <a:blipFill rotWithShape="1">
            <a:blip r:embed="rId2"/>
            <a:stretch>
              <a:fillRect l="-951" t="-10769" b="-29231"/>
            </a:stretch>
          </a:blip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r>
              <a:rPr lang="zh-CN" altLang="en-US">
                <a:noFill/>
              </a:rPr>
              <a:t> </a:t>
            </a:r>
          </a:p>
        </p:txBody>
      </p:sp>
      <p:grpSp>
        <p:nvGrpSpPr>
          <p:cNvPr id="59428" name="Group 36"/>
          <p:cNvGrpSpPr>
            <a:grpSpLocks/>
          </p:cNvGrpSpPr>
          <p:nvPr/>
        </p:nvGrpSpPr>
        <p:grpSpPr bwMode="auto">
          <a:xfrm>
            <a:off x="3414676" y="2528888"/>
            <a:ext cx="5369792" cy="3612356"/>
            <a:chOff x="2044" y="1632"/>
            <a:chExt cx="3620" cy="2391"/>
          </a:xfrm>
        </p:grpSpPr>
        <p:pic>
          <p:nvPicPr>
            <p:cNvPr id="28684" name="Picture 20"/>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044" y="1853"/>
              <a:ext cx="3620" cy="2131"/>
            </a:xfrm>
            <a:prstGeom prst="rect">
              <a:avLst/>
            </a:prstGeom>
            <a:noFill/>
            <a:ln>
              <a:noFill/>
            </a:ln>
            <a:effectLst/>
            <a:extLst>
              <a:ext uri="{909E8E84-426E-40DD-AFC4-6F175D3DCCD1}">
                <a14:hiddenFill xmlns:a14="http://schemas.microsoft.com/office/drawing/2010/main">
                  <a:solidFill>
                    <a:srgbClr val="FF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8685" name="Text Box 22"/>
            <p:cNvSpPr txBox="1">
              <a:spLocks noChangeArrowheads="1"/>
            </p:cNvSpPr>
            <p:nvPr/>
          </p:nvSpPr>
          <p:spPr bwMode="auto">
            <a:xfrm>
              <a:off x="3168" y="3792"/>
              <a:ext cx="1786"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r>
                <a:rPr lang="zh-CN" altLang="en-US" sz="1800" b="1" dirty="0"/>
                <a:t>图</a:t>
              </a:r>
              <a:r>
                <a:rPr lang="en-US" altLang="zh-CN" sz="1800" b="1" dirty="0" smtClean="0"/>
                <a:t>4.56  </a:t>
              </a:r>
              <a:r>
                <a:rPr lang="zh-CN" altLang="en-US" sz="1800" b="1" dirty="0"/>
                <a:t>作业题</a:t>
              </a:r>
              <a:r>
                <a:rPr lang="en-US" altLang="zh-CN" sz="1800" b="1" dirty="0"/>
                <a:t>2</a:t>
              </a:r>
              <a:r>
                <a:rPr lang="zh-CN" altLang="en-US" sz="1800" b="1" dirty="0"/>
                <a:t>图</a:t>
              </a:r>
            </a:p>
          </p:txBody>
        </p:sp>
        <p:sp>
          <p:nvSpPr>
            <p:cNvPr id="28686" name="Rectangle 28"/>
            <p:cNvSpPr>
              <a:spLocks noChangeArrowheads="1"/>
            </p:cNvSpPr>
            <p:nvPr/>
          </p:nvSpPr>
          <p:spPr bwMode="auto">
            <a:xfrm>
              <a:off x="2640" y="1920"/>
              <a:ext cx="288" cy="252"/>
            </a:xfrm>
            <a:prstGeom prst="rect">
              <a:avLst/>
            </a:prstGeom>
            <a:noFill/>
            <a:ln w="9525">
              <a:solidFill>
                <a:srgbClr val="CC00FF"/>
              </a:solidFill>
              <a:miter lim="800000"/>
              <a:headEnd/>
              <a:tailEnd/>
            </a:ln>
            <a:effectLst/>
            <a:extLst>
              <a:ext uri="{909E8E84-426E-40DD-AFC4-6F175D3DCCD1}">
                <a14:hiddenFill xmlns:a14="http://schemas.microsoft.com/office/drawing/2010/main">
                  <a:solidFill>
                    <a:srgbClr val="CC00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zh-CN" sz="1800" b="1">
                  <a:solidFill>
                    <a:srgbClr val="CC00FF"/>
                  </a:solidFill>
                </a:rPr>
                <a:t>1</a:t>
              </a:r>
            </a:p>
          </p:txBody>
        </p:sp>
        <p:sp>
          <p:nvSpPr>
            <p:cNvPr id="28687" name="Rectangle 29"/>
            <p:cNvSpPr>
              <a:spLocks noChangeArrowheads="1"/>
            </p:cNvSpPr>
            <p:nvPr/>
          </p:nvSpPr>
          <p:spPr bwMode="auto">
            <a:xfrm>
              <a:off x="5328" y="2160"/>
              <a:ext cx="288" cy="252"/>
            </a:xfrm>
            <a:prstGeom prst="rect">
              <a:avLst/>
            </a:prstGeom>
            <a:noFill/>
            <a:ln w="9525">
              <a:solidFill>
                <a:srgbClr val="CC00FF"/>
              </a:solidFill>
              <a:miter lim="800000"/>
              <a:headEnd/>
              <a:tailEnd/>
            </a:ln>
            <a:effectLst/>
            <a:extLst>
              <a:ext uri="{909E8E84-426E-40DD-AFC4-6F175D3DCCD1}">
                <a14:hiddenFill xmlns:a14="http://schemas.microsoft.com/office/drawing/2010/main">
                  <a:solidFill>
                    <a:srgbClr val="CC00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zh-CN" sz="1800" b="1">
                  <a:solidFill>
                    <a:srgbClr val="CC00FF"/>
                  </a:solidFill>
                </a:rPr>
                <a:t>5</a:t>
              </a:r>
            </a:p>
          </p:txBody>
        </p:sp>
        <p:sp>
          <p:nvSpPr>
            <p:cNvPr id="28688" name="Rectangle 30"/>
            <p:cNvSpPr>
              <a:spLocks noChangeArrowheads="1"/>
            </p:cNvSpPr>
            <p:nvPr/>
          </p:nvSpPr>
          <p:spPr bwMode="auto">
            <a:xfrm>
              <a:off x="2688" y="2640"/>
              <a:ext cx="288" cy="252"/>
            </a:xfrm>
            <a:prstGeom prst="rect">
              <a:avLst/>
            </a:prstGeom>
            <a:noFill/>
            <a:ln w="9525">
              <a:solidFill>
                <a:srgbClr val="CC00FF"/>
              </a:solidFill>
              <a:miter lim="800000"/>
              <a:headEnd/>
              <a:tailEnd/>
            </a:ln>
            <a:effectLst/>
            <a:extLst>
              <a:ext uri="{909E8E84-426E-40DD-AFC4-6F175D3DCCD1}">
                <a14:hiddenFill xmlns:a14="http://schemas.microsoft.com/office/drawing/2010/main">
                  <a:solidFill>
                    <a:srgbClr val="CC00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zh-CN" sz="1800" b="1">
                  <a:solidFill>
                    <a:srgbClr val="CC00FF"/>
                  </a:solidFill>
                </a:rPr>
                <a:t>2</a:t>
              </a:r>
            </a:p>
          </p:txBody>
        </p:sp>
        <p:sp>
          <p:nvSpPr>
            <p:cNvPr id="28689" name="Rectangle 31"/>
            <p:cNvSpPr>
              <a:spLocks noChangeArrowheads="1"/>
            </p:cNvSpPr>
            <p:nvPr/>
          </p:nvSpPr>
          <p:spPr bwMode="auto">
            <a:xfrm>
              <a:off x="3456" y="1632"/>
              <a:ext cx="288" cy="252"/>
            </a:xfrm>
            <a:prstGeom prst="rect">
              <a:avLst/>
            </a:prstGeom>
            <a:noFill/>
            <a:ln w="9525">
              <a:solidFill>
                <a:srgbClr val="CC00FF"/>
              </a:solidFill>
              <a:miter lim="800000"/>
              <a:headEnd/>
              <a:tailEnd/>
            </a:ln>
            <a:effectLst/>
            <a:extLst>
              <a:ext uri="{909E8E84-426E-40DD-AFC4-6F175D3DCCD1}">
                <a14:hiddenFill xmlns:a14="http://schemas.microsoft.com/office/drawing/2010/main">
                  <a:solidFill>
                    <a:srgbClr val="CC00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zh-CN" sz="1800" b="1">
                  <a:solidFill>
                    <a:srgbClr val="CC00FF"/>
                  </a:solidFill>
                </a:rPr>
                <a:t>3</a:t>
              </a:r>
            </a:p>
          </p:txBody>
        </p:sp>
        <p:sp>
          <p:nvSpPr>
            <p:cNvPr id="28690" name="Rectangle 33"/>
            <p:cNvSpPr>
              <a:spLocks noChangeArrowheads="1"/>
            </p:cNvSpPr>
            <p:nvPr/>
          </p:nvSpPr>
          <p:spPr bwMode="auto">
            <a:xfrm>
              <a:off x="4848" y="1632"/>
              <a:ext cx="288" cy="252"/>
            </a:xfrm>
            <a:prstGeom prst="rect">
              <a:avLst/>
            </a:prstGeom>
            <a:noFill/>
            <a:ln w="9525">
              <a:solidFill>
                <a:srgbClr val="CC00FF"/>
              </a:solidFill>
              <a:miter lim="800000"/>
              <a:headEnd/>
              <a:tailEnd/>
            </a:ln>
            <a:effectLst/>
            <a:extLst>
              <a:ext uri="{909E8E84-426E-40DD-AFC4-6F175D3DCCD1}">
                <a14:hiddenFill xmlns:a14="http://schemas.microsoft.com/office/drawing/2010/main">
                  <a:solidFill>
                    <a:srgbClr val="CC00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zh-CN" sz="1800" b="1">
                  <a:solidFill>
                    <a:srgbClr val="CC00FF"/>
                  </a:solidFill>
                </a:rPr>
                <a:t>4</a:t>
              </a:r>
            </a:p>
          </p:txBody>
        </p:sp>
      </p:grpSp>
      <p:sp>
        <p:nvSpPr>
          <p:cNvPr id="59426" name="Text Box 34"/>
          <p:cNvSpPr txBox="1">
            <a:spLocks noChangeArrowheads="1"/>
          </p:cNvSpPr>
          <p:nvPr/>
        </p:nvSpPr>
        <p:spPr bwMode="auto">
          <a:xfrm>
            <a:off x="363538" y="3657600"/>
            <a:ext cx="3200400" cy="1552575"/>
          </a:xfrm>
          <a:prstGeom prst="rect">
            <a:avLst/>
          </a:prstGeom>
          <a:noFill/>
          <a:ln>
            <a:noFill/>
          </a:ln>
          <a:effectLst/>
          <a:extLst>
            <a:ext uri="{909E8E84-426E-40DD-AFC4-6F175D3DCCD1}">
              <a14:hiddenFill xmlns:a14="http://schemas.microsoft.com/office/drawing/2010/main">
                <a:solidFill>
                  <a:srgbClr val="FF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lnSpc>
                <a:spcPct val="120000"/>
              </a:lnSpc>
            </a:pPr>
            <a:r>
              <a:rPr kumimoji="1" lang="en-US" altLang="zh-CN" sz="2000" b="1" dirty="0">
                <a:latin typeface="Times New Roman" pitchFamily="18" charset="0"/>
              </a:rPr>
              <a:t>(5)  </a:t>
            </a:r>
            <a:r>
              <a:rPr kumimoji="1" lang="zh-CN" altLang="en-US" sz="2000" b="1" dirty="0">
                <a:latin typeface="Times New Roman" pitchFamily="18" charset="0"/>
              </a:rPr>
              <a:t>两 圆柱</a:t>
            </a:r>
            <a:r>
              <a:rPr lang="en-US" altLang="zh-CN" sz="2000" b="1" i="1" dirty="0">
                <a:latin typeface="Times New Roman" pitchFamily="18" charset="0"/>
              </a:rPr>
              <a:t>d</a:t>
            </a:r>
            <a:r>
              <a:rPr lang="en-US" altLang="zh-CN" sz="2000" b="1" baseline="-25000" dirty="0">
                <a:latin typeface="Times New Roman" pitchFamily="18" charset="0"/>
              </a:rPr>
              <a:t>2</a:t>
            </a:r>
            <a:r>
              <a:rPr lang="zh-CN" altLang="en-US" sz="2000" b="1" dirty="0">
                <a:latin typeface="Times New Roman" pitchFamily="18" charset="0"/>
              </a:rPr>
              <a:t>对两端顶尖中心孔的公共轴线径向圆跳动公差为</a:t>
            </a:r>
            <a:r>
              <a:rPr lang="en-US" altLang="zh-CN" sz="2000" b="1" dirty="0">
                <a:latin typeface="Times New Roman" pitchFamily="18" charset="0"/>
              </a:rPr>
              <a:t>0.025</a:t>
            </a:r>
            <a:r>
              <a:rPr lang="zh-CN" altLang="en-US" sz="2000" b="1" dirty="0">
                <a:latin typeface="Times New Roman" pitchFamily="18" charset="0"/>
              </a:rPr>
              <a:t>和圆柱度公差为</a:t>
            </a:r>
            <a:r>
              <a:rPr lang="en-US" altLang="zh-CN" sz="2000" b="1" dirty="0">
                <a:latin typeface="Times New Roman" pitchFamily="18" charset="0"/>
              </a:rPr>
              <a:t>0.006</a:t>
            </a:r>
            <a:r>
              <a:rPr lang="zh-CN" altLang="en-US" sz="2000" b="1" dirty="0">
                <a:latin typeface="Times New Roman" pitchFamily="18" charset="0"/>
              </a:rPr>
              <a:t>。</a:t>
            </a:r>
            <a:r>
              <a:rPr lang="en-US" altLang="zh-CN" sz="2000" b="1" dirty="0">
                <a:latin typeface="Times New Roman" pitchFamily="18" charset="0"/>
              </a:rPr>
              <a:t>.</a:t>
            </a:r>
          </a:p>
        </p:txBody>
      </p:sp>
      <p:sp>
        <p:nvSpPr>
          <p:cNvPr id="59427" name="Text Box 35"/>
          <p:cNvSpPr txBox="1">
            <a:spLocks noChangeArrowheads="1"/>
          </p:cNvSpPr>
          <p:nvPr/>
        </p:nvSpPr>
        <p:spPr bwMode="auto">
          <a:xfrm>
            <a:off x="377825" y="5181600"/>
            <a:ext cx="2538413" cy="895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lnSpc>
                <a:spcPct val="120000"/>
              </a:lnSpc>
            </a:pPr>
            <a:r>
              <a:rPr lang="en-US" altLang="zh-CN" sz="2000" dirty="0"/>
              <a:t>(6)</a:t>
            </a:r>
            <a:r>
              <a:rPr lang="zh-CN" altLang="en-US" sz="2000" b="1" dirty="0"/>
              <a:t>各项几何公差的公</a:t>
            </a:r>
          </a:p>
          <a:p>
            <a:pPr eaLnBrk="1" hangingPunct="1">
              <a:lnSpc>
                <a:spcPct val="120000"/>
              </a:lnSpc>
            </a:pPr>
            <a:r>
              <a:rPr lang="zh-CN" altLang="en-US" sz="2000" b="1" dirty="0"/>
              <a:t>       差带图</a:t>
            </a:r>
            <a:r>
              <a:rPr lang="zh-CN" altLang="en-US" sz="2400" b="1" dirty="0"/>
              <a:t>（</a:t>
            </a:r>
            <a:r>
              <a:rPr lang="zh-CN" altLang="en-US" sz="2400" b="1" dirty="0">
                <a:solidFill>
                  <a:srgbClr val="CC00FF"/>
                </a:solidFill>
              </a:rPr>
              <a:t>略</a:t>
            </a:r>
            <a:r>
              <a:rPr lang="zh-CN" altLang="en-US" sz="2400" b="1" dirty="0"/>
              <a:t>）</a:t>
            </a:r>
          </a:p>
        </p:txBody>
      </p:sp>
      <p:sp>
        <p:nvSpPr>
          <p:cNvPr id="59429" name="Text Box 37"/>
          <p:cNvSpPr txBox="1">
            <a:spLocks noRot="1" noChangeAspect="1" noMove="1" noResize="1" noEditPoints="1" noAdjustHandles="1" noChangeArrowheads="1" noChangeShapeType="1" noTextEdit="1"/>
          </p:cNvSpPr>
          <p:nvPr/>
        </p:nvSpPr>
        <p:spPr bwMode="auto">
          <a:xfrm>
            <a:off x="152400" y="2514600"/>
            <a:ext cx="3419475" cy="1200329"/>
          </a:xfrm>
          <a:prstGeom prst="rect">
            <a:avLst/>
          </a:prstGeom>
          <a:blipFill rotWithShape="1">
            <a:blip r:embed="rId4"/>
            <a:stretch>
              <a:fillRect l="-1783" t="-1531" r="-891" b="-5612"/>
            </a:stretch>
          </a:blip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r>
              <a:rPr lang="zh-CN" altLang="en-US">
                <a:noFill/>
              </a:rPr>
              <a:t> </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59413"/>
                                        </p:tgtEl>
                                        <p:attrNameLst>
                                          <p:attrName>style.visibility</p:attrName>
                                        </p:attrNameLst>
                                      </p:cBhvr>
                                      <p:to>
                                        <p:strVal val="visible"/>
                                      </p:to>
                                    </p:set>
                                    <p:animEffect transition="in" filter="blinds(horizontal)">
                                      <p:cBhvr>
                                        <p:cTn id="7" dur="500"/>
                                        <p:tgtEl>
                                          <p:spTgt spid="59413"/>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59417"/>
                                        </p:tgtEl>
                                        <p:attrNameLst>
                                          <p:attrName>style.visibility</p:attrName>
                                        </p:attrNameLst>
                                      </p:cBhvr>
                                      <p:to>
                                        <p:strVal val="visible"/>
                                      </p:to>
                                    </p:set>
                                    <p:animEffect transition="in" filter="wipe(left)">
                                      <p:cBhvr>
                                        <p:cTn id="12" dur="3000"/>
                                        <p:tgtEl>
                                          <p:spTgt spid="59417"/>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 presetClass="entr" presetSubtype="4" fill="hold" nodeType="clickEffect">
                                  <p:stCondLst>
                                    <p:cond delay="0"/>
                                  </p:stCondLst>
                                  <p:childTnLst>
                                    <p:set>
                                      <p:cBhvr>
                                        <p:cTn id="16" dur="1" fill="hold">
                                          <p:stCondLst>
                                            <p:cond delay="0"/>
                                          </p:stCondLst>
                                        </p:cTn>
                                        <p:tgtEl>
                                          <p:spTgt spid="59428"/>
                                        </p:tgtEl>
                                        <p:attrNameLst>
                                          <p:attrName>style.visibility</p:attrName>
                                        </p:attrNameLst>
                                      </p:cBhvr>
                                      <p:to>
                                        <p:strVal val="visible"/>
                                      </p:to>
                                    </p:set>
                                    <p:anim calcmode="lin" valueType="num">
                                      <p:cBhvr additive="base">
                                        <p:cTn id="17" dur="500" fill="hold"/>
                                        <p:tgtEl>
                                          <p:spTgt spid="59428"/>
                                        </p:tgtEl>
                                        <p:attrNameLst>
                                          <p:attrName>ppt_x</p:attrName>
                                        </p:attrNameLst>
                                      </p:cBhvr>
                                      <p:tavLst>
                                        <p:tav tm="0">
                                          <p:val>
                                            <p:strVal val="#ppt_x"/>
                                          </p:val>
                                        </p:tav>
                                        <p:tav tm="100000">
                                          <p:val>
                                            <p:strVal val="#ppt_x"/>
                                          </p:val>
                                        </p:tav>
                                      </p:tavLst>
                                    </p:anim>
                                    <p:anim calcmode="lin" valueType="num">
                                      <p:cBhvr additive="base">
                                        <p:cTn id="18" dur="500" fill="hold"/>
                                        <p:tgtEl>
                                          <p:spTgt spid="59428"/>
                                        </p:tgtEl>
                                        <p:attrNameLst>
                                          <p:attrName>ppt_y</p:attrName>
                                        </p:attrNameLst>
                                      </p:cBhvr>
                                      <p:tavLst>
                                        <p:tav tm="0">
                                          <p:val>
                                            <p:strVal val="1+#ppt_h/2"/>
                                          </p:val>
                                        </p:tav>
                                        <p:tav tm="100000">
                                          <p:val>
                                            <p:strVal val="#ppt_y"/>
                                          </p:val>
                                        </p:tav>
                                      </p:tavLst>
                                    </p:anim>
                                  </p:childTnLst>
                                </p:cTn>
                              </p:par>
                            </p:childTnLst>
                          </p:cTn>
                        </p:par>
                      </p:childTnLst>
                    </p:cTn>
                  </p:par>
                  <p:par>
                    <p:cTn id="19" fill="hold" nodeType="clickPar">
                      <p:stCondLst>
                        <p:cond delay="indefinite"/>
                      </p:stCondLst>
                      <p:childTnLst>
                        <p:par>
                          <p:cTn id="20" fill="hold" nodeType="withGroup">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59415"/>
                                        </p:tgtEl>
                                        <p:attrNameLst>
                                          <p:attrName>style.visibility</p:attrName>
                                        </p:attrNameLst>
                                      </p:cBhvr>
                                      <p:to>
                                        <p:strVal val="visible"/>
                                      </p:to>
                                    </p:set>
                                    <p:animEffect transition="in" filter="wipe(left)">
                                      <p:cBhvr>
                                        <p:cTn id="23" dur="500"/>
                                        <p:tgtEl>
                                          <p:spTgt spid="59415"/>
                                        </p:tgtEl>
                                      </p:cBhvr>
                                    </p:animEffect>
                                  </p:childTnLst>
                                </p:cTn>
                              </p:par>
                            </p:childTnLst>
                          </p:cTn>
                        </p:par>
                      </p:childTnLst>
                    </p:cTn>
                  </p:par>
                  <p:par>
                    <p:cTn id="24" fill="hold" nodeType="clickPar">
                      <p:stCondLst>
                        <p:cond delay="indefinite"/>
                      </p:stCondLst>
                      <p:childTnLst>
                        <p:par>
                          <p:cTn id="25" fill="hold" nodeType="withGroup">
                            <p:stCondLst>
                              <p:cond delay="0"/>
                            </p:stCondLst>
                            <p:childTnLst>
                              <p:par>
                                <p:cTn id="26" presetID="22" presetClass="entr" presetSubtype="8" fill="hold" grpId="0" nodeType="clickEffect">
                                  <p:stCondLst>
                                    <p:cond delay="0"/>
                                  </p:stCondLst>
                                  <p:childTnLst>
                                    <p:set>
                                      <p:cBhvr>
                                        <p:cTn id="27" dur="1" fill="hold">
                                          <p:stCondLst>
                                            <p:cond delay="0"/>
                                          </p:stCondLst>
                                        </p:cTn>
                                        <p:tgtEl>
                                          <p:spTgt spid="59416"/>
                                        </p:tgtEl>
                                        <p:attrNameLst>
                                          <p:attrName>style.visibility</p:attrName>
                                        </p:attrNameLst>
                                      </p:cBhvr>
                                      <p:to>
                                        <p:strVal val="visible"/>
                                      </p:to>
                                    </p:set>
                                    <p:animEffect transition="in" filter="wipe(left)">
                                      <p:cBhvr>
                                        <p:cTn id="28" dur="500"/>
                                        <p:tgtEl>
                                          <p:spTgt spid="59416"/>
                                        </p:tgtEl>
                                      </p:cBhvr>
                                    </p:animEffect>
                                  </p:childTnLst>
                                </p:cTn>
                              </p:par>
                            </p:childTnLst>
                          </p:cTn>
                        </p:par>
                      </p:childTnLst>
                    </p:cTn>
                  </p:par>
                  <p:par>
                    <p:cTn id="29" fill="hold" nodeType="clickPar">
                      <p:stCondLst>
                        <p:cond delay="indefinite"/>
                      </p:stCondLst>
                      <p:childTnLst>
                        <p:par>
                          <p:cTn id="30" fill="hold" nodeType="withGroup">
                            <p:stCondLst>
                              <p:cond delay="0"/>
                            </p:stCondLst>
                            <p:childTnLst>
                              <p:par>
                                <p:cTn id="31" presetID="22" presetClass="entr" presetSubtype="8" fill="hold" nodeType="clickEffect">
                                  <p:stCondLst>
                                    <p:cond delay="0"/>
                                  </p:stCondLst>
                                  <p:childTnLst>
                                    <p:set>
                                      <p:cBhvr>
                                        <p:cTn id="32" dur="1" fill="hold">
                                          <p:stCondLst>
                                            <p:cond delay="0"/>
                                          </p:stCondLst>
                                        </p:cTn>
                                        <p:tgtEl>
                                          <p:spTgt spid="59418"/>
                                        </p:tgtEl>
                                        <p:attrNameLst>
                                          <p:attrName>style.visibility</p:attrName>
                                        </p:attrNameLst>
                                      </p:cBhvr>
                                      <p:to>
                                        <p:strVal val="visible"/>
                                      </p:to>
                                    </p:set>
                                    <p:animEffect transition="in" filter="wipe(left)">
                                      <p:cBhvr>
                                        <p:cTn id="33" dur="500"/>
                                        <p:tgtEl>
                                          <p:spTgt spid="59418"/>
                                        </p:tgtEl>
                                      </p:cBhvr>
                                    </p:animEffect>
                                  </p:childTnLst>
                                </p:cTn>
                              </p:par>
                            </p:childTnLst>
                          </p:cTn>
                        </p:par>
                      </p:childTnLst>
                    </p:cTn>
                  </p:par>
                  <p:par>
                    <p:cTn id="34" fill="hold" nodeType="clickPar">
                      <p:stCondLst>
                        <p:cond delay="indefinite"/>
                      </p:stCondLst>
                      <p:childTnLst>
                        <p:par>
                          <p:cTn id="35" fill="hold" nodeType="withGroup">
                            <p:stCondLst>
                              <p:cond delay="0"/>
                            </p:stCondLst>
                            <p:childTnLst>
                              <p:par>
                                <p:cTn id="36" presetID="22" presetClass="entr" presetSubtype="8" fill="hold" nodeType="clickEffect">
                                  <p:stCondLst>
                                    <p:cond delay="0"/>
                                  </p:stCondLst>
                                  <p:childTnLst>
                                    <p:set>
                                      <p:cBhvr>
                                        <p:cTn id="37" dur="1" fill="hold">
                                          <p:stCondLst>
                                            <p:cond delay="0"/>
                                          </p:stCondLst>
                                        </p:cTn>
                                        <p:tgtEl>
                                          <p:spTgt spid="59429"/>
                                        </p:tgtEl>
                                        <p:attrNameLst>
                                          <p:attrName>style.visibility</p:attrName>
                                        </p:attrNameLst>
                                      </p:cBhvr>
                                      <p:to>
                                        <p:strVal val="visible"/>
                                      </p:to>
                                    </p:set>
                                    <p:animEffect transition="in" filter="wipe(left)">
                                      <p:cBhvr>
                                        <p:cTn id="38" dur="500"/>
                                        <p:tgtEl>
                                          <p:spTgt spid="59429"/>
                                        </p:tgtEl>
                                      </p:cBhvr>
                                    </p:animEffect>
                                  </p:childTnLst>
                                </p:cTn>
                              </p:par>
                            </p:childTnLst>
                          </p:cTn>
                        </p:par>
                      </p:childTnLst>
                    </p:cTn>
                  </p:par>
                  <p:par>
                    <p:cTn id="39" fill="hold" nodeType="clickPar">
                      <p:stCondLst>
                        <p:cond delay="indefinite"/>
                      </p:stCondLst>
                      <p:childTnLst>
                        <p:par>
                          <p:cTn id="40" fill="hold" nodeType="withGroup">
                            <p:stCondLst>
                              <p:cond delay="0"/>
                            </p:stCondLst>
                            <p:childTnLst>
                              <p:par>
                                <p:cTn id="41" presetID="22" presetClass="entr" presetSubtype="8" fill="hold" grpId="0" nodeType="clickEffect">
                                  <p:stCondLst>
                                    <p:cond delay="0"/>
                                  </p:stCondLst>
                                  <p:childTnLst>
                                    <p:set>
                                      <p:cBhvr>
                                        <p:cTn id="42" dur="1" fill="hold">
                                          <p:stCondLst>
                                            <p:cond delay="0"/>
                                          </p:stCondLst>
                                        </p:cTn>
                                        <p:tgtEl>
                                          <p:spTgt spid="59426"/>
                                        </p:tgtEl>
                                        <p:attrNameLst>
                                          <p:attrName>style.visibility</p:attrName>
                                        </p:attrNameLst>
                                      </p:cBhvr>
                                      <p:to>
                                        <p:strVal val="visible"/>
                                      </p:to>
                                    </p:set>
                                    <p:animEffect transition="in" filter="wipe(left)">
                                      <p:cBhvr>
                                        <p:cTn id="43" dur="500"/>
                                        <p:tgtEl>
                                          <p:spTgt spid="59426"/>
                                        </p:tgtEl>
                                      </p:cBhvr>
                                    </p:animEffect>
                                  </p:childTnLst>
                                </p:cTn>
                              </p:par>
                            </p:childTnLst>
                          </p:cTn>
                        </p:par>
                      </p:childTnLst>
                    </p:cTn>
                  </p:par>
                  <p:par>
                    <p:cTn id="44" fill="hold" nodeType="clickPar">
                      <p:stCondLst>
                        <p:cond delay="indefinite"/>
                      </p:stCondLst>
                      <p:childTnLst>
                        <p:par>
                          <p:cTn id="45" fill="hold" nodeType="withGroup">
                            <p:stCondLst>
                              <p:cond delay="0"/>
                            </p:stCondLst>
                            <p:childTnLst>
                              <p:par>
                                <p:cTn id="46" presetID="22" presetClass="entr" presetSubtype="4" fill="hold" grpId="0" nodeType="clickEffect">
                                  <p:stCondLst>
                                    <p:cond delay="0"/>
                                  </p:stCondLst>
                                  <p:childTnLst>
                                    <p:set>
                                      <p:cBhvr>
                                        <p:cTn id="47" dur="1" fill="hold">
                                          <p:stCondLst>
                                            <p:cond delay="0"/>
                                          </p:stCondLst>
                                        </p:cTn>
                                        <p:tgtEl>
                                          <p:spTgt spid="59427"/>
                                        </p:tgtEl>
                                        <p:attrNameLst>
                                          <p:attrName>style.visibility</p:attrName>
                                        </p:attrNameLst>
                                      </p:cBhvr>
                                      <p:to>
                                        <p:strVal val="visible"/>
                                      </p:to>
                                    </p:set>
                                    <p:animEffect transition="in" filter="wipe(down)">
                                      <p:cBhvr>
                                        <p:cTn id="48" dur="500"/>
                                        <p:tgtEl>
                                          <p:spTgt spid="594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413" grpId="0"/>
      <p:bldP spid="59415" grpId="0" autoUpdateAnimBg="0"/>
      <p:bldP spid="59416" grpId="0" autoUpdateAnimBg="0"/>
      <p:bldP spid="59417" grpId="0"/>
      <p:bldP spid="59426" grpId="0" autoUpdateAnimBg="0"/>
      <p:bldP spid="59427"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灯片编号占位符 5"/>
          <p:cNvSpPr>
            <a:spLocks noGrp="1"/>
          </p:cNvSpPr>
          <p:nvPr>
            <p:ph type="sldNum" sz="quarter" idx="12"/>
          </p:nvPr>
        </p:nvSpPr>
        <p:spPr>
          <a:noFill/>
        </p:spPr>
        <p:txBody>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fld id="{AC82709E-B034-4B8B-99DC-269B9370504D}" type="slidenum">
              <a:rPr lang="en-US" altLang="zh-CN" sz="1400" smtClean="0"/>
              <a:pPr eaLnBrk="1" hangingPunct="1"/>
              <a:t>28</a:t>
            </a:fld>
            <a:endParaRPr lang="en-US" altLang="zh-CN" sz="1400" smtClean="0"/>
          </a:p>
        </p:txBody>
      </p:sp>
      <p:sp>
        <p:nvSpPr>
          <p:cNvPr id="29699" name="Rectangle 16"/>
          <p:cNvSpPr>
            <a:spLocks noChangeArrowheads="1"/>
          </p:cNvSpPr>
          <p:nvPr/>
        </p:nvSpPr>
        <p:spPr bwMode="auto">
          <a:xfrm>
            <a:off x="2905125" y="5821363"/>
            <a:ext cx="541338" cy="374650"/>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nvGrpSpPr>
          <p:cNvPr id="67612" name="Group 28"/>
          <p:cNvGrpSpPr>
            <a:grpSpLocks/>
          </p:cNvGrpSpPr>
          <p:nvPr/>
        </p:nvGrpSpPr>
        <p:grpSpPr bwMode="auto">
          <a:xfrm>
            <a:off x="5400092" y="1584374"/>
            <a:ext cx="3276600" cy="3490912"/>
            <a:chOff x="3552" y="912"/>
            <a:chExt cx="2064" cy="2199"/>
          </a:xfrm>
        </p:grpSpPr>
        <p:pic>
          <p:nvPicPr>
            <p:cNvPr id="29709" name="Picture 26"/>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552" y="912"/>
              <a:ext cx="2064" cy="20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9710" name="Text Box 27"/>
            <p:cNvSpPr txBox="1">
              <a:spLocks noChangeArrowheads="1"/>
            </p:cNvSpPr>
            <p:nvPr/>
          </p:nvSpPr>
          <p:spPr bwMode="auto">
            <a:xfrm>
              <a:off x="3840" y="2880"/>
              <a:ext cx="1690"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r>
                <a:rPr lang="zh-CN" altLang="en-US" sz="1800" b="1" dirty="0"/>
                <a:t>图</a:t>
              </a:r>
              <a:r>
                <a:rPr lang="en-US" altLang="zh-CN" sz="1800" b="1" dirty="0" smtClean="0"/>
                <a:t>4.57  </a:t>
              </a:r>
              <a:r>
                <a:rPr lang="zh-CN" altLang="en-US" sz="1800" b="1" dirty="0"/>
                <a:t>作业题 </a:t>
              </a:r>
              <a:r>
                <a:rPr lang="en-US" altLang="zh-CN" sz="1800" b="1" dirty="0"/>
                <a:t>3 </a:t>
              </a:r>
              <a:r>
                <a:rPr lang="zh-CN" altLang="en-US" sz="1800" b="1" dirty="0"/>
                <a:t>图</a:t>
              </a:r>
            </a:p>
          </p:txBody>
        </p:sp>
      </p:grpSp>
      <p:sp>
        <p:nvSpPr>
          <p:cNvPr id="67613" name="Text Box 29"/>
          <p:cNvSpPr txBox="1">
            <a:spLocks noChangeArrowheads="1"/>
          </p:cNvSpPr>
          <p:nvPr/>
        </p:nvSpPr>
        <p:spPr bwMode="auto">
          <a:xfrm>
            <a:off x="670756" y="286310"/>
            <a:ext cx="7479940" cy="9787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342900" indent="-342900"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lnSpc>
                <a:spcPct val="120000"/>
              </a:lnSpc>
            </a:pPr>
            <a:r>
              <a:rPr lang="en-US" altLang="zh-CN" sz="2400" b="1" dirty="0"/>
              <a:t>3. </a:t>
            </a:r>
            <a:r>
              <a:rPr lang="zh-CN" altLang="en-US" sz="2400" b="1" dirty="0"/>
              <a:t>图</a:t>
            </a:r>
            <a:r>
              <a:rPr lang="en-US" altLang="zh-CN" sz="2400" b="1" dirty="0" smtClean="0"/>
              <a:t>4.57</a:t>
            </a:r>
            <a:r>
              <a:rPr lang="zh-CN" altLang="en-US" sz="2400" b="1" dirty="0" smtClean="0"/>
              <a:t>中</a:t>
            </a:r>
            <a:r>
              <a:rPr lang="zh-CN" altLang="en-US" sz="2400" b="1" dirty="0"/>
              <a:t>所示为单列圆锥滚子轴承内圈，将下列几何公差要求标注在图</a:t>
            </a:r>
            <a:r>
              <a:rPr lang="en-US" altLang="zh-CN" sz="2400" b="1" dirty="0" smtClean="0"/>
              <a:t>4.57</a:t>
            </a:r>
            <a:r>
              <a:rPr lang="zh-CN" altLang="en-US" sz="2400" b="1" dirty="0" smtClean="0"/>
              <a:t>中</a:t>
            </a:r>
            <a:r>
              <a:rPr lang="zh-CN" altLang="en-US" sz="2400" b="1" dirty="0"/>
              <a:t>。</a:t>
            </a:r>
          </a:p>
        </p:txBody>
      </p:sp>
      <p:sp>
        <p:nvSpPr>
          <p:cNvPr id="67614" name="Text Box 30"/>
          <p:cNvSpPr txBox="1">
            <a:spLocks noChangeArrowheads="1"/>
          </p:cNvSpPr>
          <p:nvPr/>
        </p:nvSpPr>
        <p:spPr bwMode="auto">
          <a:xfrm>
            <a:off x="391616" y="1211287"/>
            <a:ext cx="557847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r>
              <a:rPr lang="zh-CN" altLang="en-US" sz="2400" b="1"/>
              <a:t>（</a:t>
            </a:r>
            <a:r>
              <a:rPr lang="en-US" altLang="zh-CN" sz="2400" b="1"/>
              <a:t>1</a:t>
            </a:r>
            <a:r>
              <a:rPr lang="zh-CN" altLang="en-US" sz="2400" b="1"/>
              <a:t>） 圆锥截面圆度公差为</a:t>
            </a:r>
            <a:r>
              <a:rPr lang="en-US" altLang="zh-CN" sz="2400" b="1"/>
              <a:t>6</a:t>
            </a:r>
            <a:r>
              <a:rPr lang="zh-CN" altLang="en-US" sz="2400" b="1"/>
              <a:t>级。</a:t>
            </a:r>
          </a:p>
        </p:txBody>
      </p:sp>
      <p:sp>
        <p:nvSpPr>
          <p:cNvPr id="67615" name="Text Box 31"/>
          <p:cNvSpPr txBox="1">
            <a:spLocks noChangeArrowheads="1"/>
          </p:cNvSpPr>
          <p:nvPr/>
        </p:nvSpPr>
        <p:spPr bwMode="auto">
          <a:xfrm>
            <a:off x="391616" y="1697087"/>
            <a:ext cx="6111875" cy="968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lnSpc>
                <a:spcPct val="120000"/>
              </a:lnSpc>
            </a:pPr>
            <a:r>
              <a:rPr lang="zh-CN" altLang="en-US" sz="2400" b="1" dirty="0"/>
              <a:t>（</a:t>
            </a:r>
            <a:r>
              <a:rPr lang="en-US" altLang="zh-CN" sz="2400" b="1" dirty="0"/>
              <a:t>2</a:t>
            </a:r>
            <a:r>
              <a:rPr lang="zh-CN" altLang="en-US" sz="2400" b="1" dirty="0"/>
              <a:t>） 圆锥素线直线度公差为</a:t>
            </a:r>
            <a:r>
              <a:rPr lang="en-US" altLang="zh-CN" sz="2400" b="1" dirty="0"/>
              <a:t>7</a:t>
            </a:r>
            <a:r>
              <a:rPr lang="zh-CN" altLang="en-US" sz="2400" b="1" dirty="0"/>
              <a:t>级</a:t>
            </a:r>
          </a:p>
          <a:p>
            <a:pPr eaLnBrk="1" hangingPunct="1">
              <a:lnSpc>
                <a:spcPct val="120000"/>
              </a:lnSpc>
            </a:pPr>
            <a:r>
              <a:rPr lang="zh-CN" altLang="en-US" sz="2400" b="1" dirty="0"/>
              <a:t>         （</a:t>
            </a:r>
            <a:r>
              <a:rPr lang="en-US" altLang="zh-CN" sz="2400" b="1" i="1" dirty="0"/>
              <a:t>L</a:t>
            </a:r>
            <a:r>
              <a:rPr lang="en-US" altLang="zh-CN" sz="2400" b="1" dirty="0"/>
              <a:t>=50</a:t>
            </a:r>
            <a:r>
              <a:rPr lang="zh-CN" altLang="en-US" sz="2400" b="1" dirty="0"/>
              <a:t>）。</a:t>
            </a:r>
          </a:p>
        </p:txBody>
      </p:sp>
      <p:sp>
        <p:nvSpPr>
          <p:cNvPr id="67616" name="Text Box 32"/>
          <p:cNvSpPr txBox="1">
            <a:spLocks noChangeArrowheads="1"/>
          </p:cNvSpPr>
          <p:nvPr/>
        </p:nvSpPr>
        <p:spPr bwMode="auto">
          <a:xfrm>
            <a:off x="391616" y="2564916"/>
            <a:ext cx="5486400" cy="968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lnSpc>
                <a:spcPct val="120000"/>
              </a:lnSpc>
            </a:pPr>
            <a:r>
              <a:rPr lang="zh-CN" altLang="en-US" sz="2400" b="1" dirty="0"/>
              <a:t>（</a:t>
            </a:r>
            <a:r>
              <a:rPr lang="en-US" altLang="zh-CN" sz="2400" b="1" dirty="0"/>
              <a:t>3</a:t>
            </a:r>
            <a:r>
              <a:rPr lang="zh-CN" altLang="en-US" sz="2400" b="1" dirty="0"/>
              <a:t>） 圆锥面对</a:t>
            </a:r>
            <a:r>
              <a:rPr lang="en-US" altLang="zh-CN" sz="2400" b="1" dirty="0">
                <a:cs typeface="Arial" charset="0"/>
              </a:rPr>
              <a:t>¢80H7</a:t>
            </a:r>
            <a:r>
              <a:rPr lang="zh-CN" altLang="en-US" sz="2400" b="1" dirty="0">
                <a:cs typeface="Arial" charset="0"/>
              </a:rPr>
              <a:t>轴线的斜向</a:t>
            </a:r>
          </a:p>
          <a:p>
            <a:pPr eaLnBrk="1" hangingPunct="1">
              <a:lnSpc>
                <a:spcPct val="120000"/>
              </a:lnSpc>
            </a:pPr>
            <a:r>
              <a:rPr lang="zh-CN" altLang="en-US" sz="2400" b="1" dirty="0">
                <a:cs typeface="Arial" charset="0"/>
              </a:rPr>
              <a:t>          圆跳动公差值为</a:t>
            </a:r>
            <a:r>
              <a:rPr lang="en-US" altLang="zh-CN" sz="2400" b="1" dirty="0">
                <a:cs typeface="Arial" charset="0"/>
              </a:rPr>
              <a:t>0.02</a:t>
            </a:r>
            <a:r>
              <a:rPr lang="zh-CN" altLang="en-US" sz="2400" b="1" dirty="0"/>
              <a:t>。</a:t>
            </a:r>
          </a:p>
        </p:txBody>
      </p:sp>
      <p:sp>
        <p:nvSpPr>
          <p:cNvPr id="67617" name="Text Box 33"/>
          <p:cNvSpPr txBox="1">
            <a:spLocks noChangeArrowheads="1"/>
          </p:cNvSpPr>
          <p:nvPr/>
        </p:nvSpPr>
        <p:spPr bwMode="auto">
          <a:xfrm>
            <a:off x="391616" y="3497287"/>
            <a:ext cx="5638800" cy="968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lnSpc>
                <a:spcPct val="120000"/>
              </a:lnSpc>
            </a:pPr>
            <a:r>
              <a:rPr lang="zh-CN" altLang="en-US" sz="2400" b="1" dirty="0"/>
              <a:t>（</a:t>
            </a:r>
            <a:r>
              <a:rPr lang="en-US" altLang="zh-CN" sz="2400" b="1" dirty="0"/>
              <a:t>4</a:t>
            </a:r>
            <a:r>
              <a:rPr lang="zh-CN" altLang="en-US" sz="2400" b="1" dirty="0"/>
              <a:t>） </a:t>
            </a:r>
            <a:r>
              <a:rPr lang="en-US" altLang="zh-CN" sz="2400" b="1" dirty="0"/>
              <a:t>¢80H7</a:t>
            </a:r>
            <a:r>
              <a:rPr lang="zh-CN" altLang="en-US" sz="2400" b="1" dirty="0"/>
              <a:t>孔表面的圆柱度公称值</a:t>
            </a:r>
          </a:p>
          <a:p>
            <a:pPr eaLnBrk="1" hangingPunct="1">
              <a:lnSpc>
                <a:spcPct val="120000"/>
              </a:lnSpc>
            </a:pPr>
            <a:r>
              <a:rPr lang="zh-CN" altLang="en-US" sz="2400" b="1" dirty="0"/>
              <a:t>          为</a:t>
            </a:r>
            <a:r>
              <a:rPr lang="en-US" altLang="zh-CN" sz="2400" b="1" dirty="0"/>
              <a:t>0.005</a:t>
            </a:r>
            <a:r>
              <a:rPr lang="zh-CN" altLang="en-US" sz="2400" b="1" dirty="0"/>
              <a:t>。</a:t>
            </a:r>
          </a:p>
        </p:txBody>
      </p:sp>
      <p:sp>
        <p:nvSpPr>
          <p:cNvPr id="67618" name="Text Box 34"/>
          <p:cNvSpPr txBox="1">
            <a:spLocks noChangeArrowheads="1"/>
          </p:cNvSpPr>
          <p:nvPr/>
        </p:nvSpPr>
        <p:spPr bwMode="auto">
          <a:xfrm>
            <a:off x="391616" y="4357712"/>
            <a:ext cx="5562600" cy="968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lnSpc>
                <a:spcPct val="120000"/>
              </a:lnSpc>
            </a:pPr>
            <a:r>
              <a:rPr lang="zh-CN" altLang="en-US" sz="2400" b="1" dirty="0"/>
              <a:t>（</a:t>
            </a:r>
            <a:r>
              <a:rPr lang="en-US" altLang="zh-CN" sz="2400" b="1" dirty="0"/>
              <a:t>5</a:t>
            </a:r>
            <a:r>
              <a:rPr lang="zh-CN" altLang="en-US" sz="2400" b="1" dirty="0"/>
              <a:t>） 右端面对左端面的平行度公差</a:t>
            </a:r>
          </a:p>
          <a:p>
            <a:pPr eaLnBrk="1" hangingPunct="1">
              <a:lnSpc>
                <a:spcPct val="120000"/>
              </a:lnSpc>
            </a:pPr>
            <a:r>
              <a:rPr lang="zh-CN" altLang="en-US" sz="2400" b="1" dirty="0"/>
              <a:t>          值为</a:t>
            </a:r>
            <a:r>
              <a:rPr lang="en-US" altLang="zh-CN" sz="2400" b="1" dirty="0"/>
              <a:t>0.004</a:t>
            </a:r>
            <a:r>
              <a:rPr lang="zh-CN" altLang="en-US" sz="2400" b="1" dirty="0"/>
              <a:t>。</a:t>
            </a:r>
            <a:r>
              <a:rPr lang="en-US" altLang="zh-CN" sz="2400" b="1" dirty="0"/>
              <a:t>.</a:t>
            </a:r>
          </a:p>
        </p:txBody>
      </p:sp>
      <p:sp>
        <p:nvSpPr>
          <p:cNvPr id="67619" name="Text Box 35"/>
          <p:cNvSpPr txBox="1">
            <a:spLocks noChangeArrowheads="1"/>
          </p:cNvSpPr>
          <p:nvPr/>
        </p:nvSpPr>
        <p:spPr bwMode="auto">
          <a:xfrm>
            <a:off x="391616" y="5253062"/>
            <a:ext cx="6172200" cy="530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lnSpc>
                <a:spcPct val="120000"/>
              </a:lnSpc>
            </a:pPr>
            <a:r>
              <a:rPr lang="zh-CN" altLang="en-US" sz="2400" b="1" dirty="0"/>
              <a:t>（</a:t>
            </a:r>
            <a:r>
              <a:rPr lang="en-US" altLang="zh-CN" sz="2400" b="1" dirty="0"/>
              <a:t>6</a:t>
            </a:r>
            <a:r>
              <a:rPr lang="zh-CN" altLang="en-US" sz="2400" b="1" dirty="0"/>
              <a:t>） </a:t>
            </a:r>
            <a:r>
              <a:rPr lang="en-US" altLang="zh-CN" sz="2400" b="1" dirty="0"/>
              <a:t>¢80H7</a:t>
            </a:r>
            <a:r>
              <a:rPr lang="zh-CN" altLang="en-US" sz="2400" b="1" dirty="0"/>
              <a:t>遵守单一要素的包容要求 。</a:t>
            </a:r>
          </a:p>
        </p:txBody>
      </p:sp>
      <p:sp>
        <p:nvSpPr>
          <p:cNvPr id="67620" name="Text Box 36"/>
          <p:cNvSpPr txBox="1">
            <a:spLocks noChangeArrowheads="1"/>
          </p:cNvSpPr>
          <p:nvPr/>
        </p:nvSpPr>
        <p:spPr bwMode="auto">
          <a:xfrm>
            <a:off x="391616" y="5707087"/>
            <a:ext cx="7924800" cy="530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lnSpc>
                <a:spcPct val="120000"/>
              </a:lnSpc>
            </a:pPr>
            <a:r>
              <a:rPr lang="zh-CN" altLang="en-US" sz="2400" b="1" dirty="0"/>
              <a:t>（</a:t>
            </a:r>
            <a:r>
              <a:rPr lang="en-US" altLang="zh-CN" sz="2400" b="1" dirty="0"/>
              <a:t>7</a:t>
            </a:r>
            <a:r>
              <a:rPr lang="zh-CN" altLang="en-US" sz="2400" b="1" dirty="0"/>
              <a:t>） 其余几何公差按</a:t>
            </a:r>
            <a:r>
              <a:rPr lang="en-US" altLang="zh-CN" sz="2400" b="1" dirty="0"/>
              <a:t>GB/T1184—K</a:t>
            </a:r>
            <a:r>
              <a:rPr lang="zh-CN" altLang="en-US" sz="2400" b="1" dirty="0"/>
              <a:t>级要求。</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67613"/>
                                        </p:tgtEl>
                                        <p:attrNameLst>
                                          <p:attrName>style.visibility</p:attrName>
                                        </p:attrNameLst>
                                      </p:cBhvr>
                                      <p:to>
                                        <p:strVal val="visible"/>
                                      </p:to>
                                    </p:set>
                                    <p:animEffect transition="in" filter="blinds(horizontal)">
                                      <p:cBhvr>
                                        <p:cTn id="7" dur="500"/>
                                        <p:tgtEl>
                                          <p:spTgt spid="67613"/>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 presetClass="entr" presetSubtype="2" fill="hold" nodeType="clickEffect">
                                  <p:stCondLst>
                                    <p:cond delay="0"/>
                                  </p:stCondLst>
                                  <p:childTnLst>
                                    <p:set>
                                      <p:cBhvr>
                                        <p:cTn id="11" dur="1" fill="hold">
                                          <p:stCondLst>
                                            <p:cond delay="0"/>
                                          </p:stCondLst>
                                        </p:cTn>
                                        <p:tgtEl>
                                          <p:spTgt spid="67612"/>
                                        </p:tgtEl>
                                        <p:attrNameLst>
                                          <p:attrName>style.visibility</p:attrName>
                                        </p:attrNameLst>
                                      </p:cBhvr>
                                      <p:to>
                                        <p:strVal val="visible"/>
                                      </p:to>
                                    </p:set>
                                    <p:anim calcmode="lin" valueType="num">
                                      <p:cBhvr additive="base">
                                        <p:cTn id="12" dur="500" fill="hold"/>
                                        <p:tgtEl>
                                          <p:spTgt spid="67612"/>
                                        </p:tgtEl>
                                        <p:attrNameLst>
                                          <p:attrName>ppt_x</p:attrName>
                                        </p:attrNameLst>
                                      </p:cBhvr>
                                      <p:tavLst>
                                        <p:tav tm="0">
                                          <p:val>
                                            <p:strVal val="1+#ppt_w/2"/>
                                          </p:val>
                                        </p:tav>
                                        <p:tav tm="100000">
                                          <p:val>
                                            <p:strVal val="#ppt_x"/>
                                          </p:val>
                                        </p:tav>
                                      </p:tavLst>
                                    </p:anim>
                                    <p:anim calcmode="lin" valueType="num">
                                      <p:cBhvr additive="base">
                                        <p:cTn id="13" dur="500" fill="hold"/>
                                        <p:tgtEl>
                                          <p:spTgt spid="67612"/>
                                        </p:tgtEl>
                                        <p:attrNameLst>
                                          <p:attrName>ppt_y</p:attrName>
                                        </p:attrNameLst>
                                      </p:cBhvr>
                                      <p:tavLst>
                                        <p:tav tm="0">
                                          <p:val>
                                            <p:strVal val="#ppt_y"/>
                                          </p:val>
                                        </p:tav>
                                        <p:tav tm="100000">
                                          <p:val>
                                            <p:strVal val="#ppt_y"/>
                                          </p:val>
                                        </p:tav>
                                      </p:tavLst>
                                    </p:anim>
                                  </p:childTnLst>
                                </p:cTn>
                              </p:par>
                            </p:childTnLst>
                          </p:cTn>
                        </p:par>
                      </p:childTnLst>
                    </p:cTn>
                  </p:par>
                  <p:par>
                    <p:cTn id="14" fill="hold" nodeType="clickPar">
                      <p:stCondLst>
                        <p:cond delay="indefinite"/>
                      </p:stCondLst>
                      <p:childTnLst>
                        <p:par>
                          <p:cTn id="15" fill="hold" nodeType="withGroup">
                            <p:stCondLst>
                              <p:cond delay="0"/>
                            </p:stCondLst>
                            <p:childTnLst>
                              <p:par>
                                <p:cTn id="16" presetID="22" presetClass="entr" presetSubtype="8" fill="hold" grpId="0" nodeType="clickEffect">
                                  <p:stCondLst>
                                    <p:cond delay="0"/>
                                  </p:stCondLst>
                                  <p:childTnLst>
                                    <p:set>
                                      <p:cBhvr>
                                        <p:cTn id="17" dur="1" fill="hold">
                                          <p:stCondLst>
                                            <p:cond delay="0"/>
                                          </p:stCondLst>
                                        </p:cTn>
                                        <p:tgtEl>
                                          <p:spTgt spid="67614"/>
                                        </p:tgtEl>
                                        <p:attrNameLst>
                                          <p:attrName>style.visibility</p:attrName>
                                        </p:attrNameLst>
                                      </p:cBhvr>
                                      <p:to>
                                        <p:strVal val="visible"/>
                                      </p:to>
                                    </p:set>
                                    <p:animEffect transition="in" filter="wipe(left)">
                                      <p:cBhvr>
                                        <p:cTn id="18" dur="500"/>
                                        <p:tgtEl>
                                          <p:spTgt spid="67614"/>
                                        </p:tgtEl>
                                      </p:cBhvr>
                                    </p:animEffect>
                                  </p:childTnLst>
                                </p:cTn>
                              </p:par>
                            </p:childTnLst>
                          </p:cTn>
                        </p:par>
                      </p:childTnLst>
                    </p:cTn>
                  </p:par>
                  <p:par>
                    <p:cTn id="19" fill="hold" nodeType="clickPar">
                      <p:stCondLst>
                        <p:cond delay="indefinite"/>
                      </p:stCondLst>
                      <p:childTnLst>
                        <p:par>
                          <p:cTn id="20" fill="hold" nodeType="withGroup">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67615"/>
                                        </p:tgtEl>
                                        <p:attrNameLst>
                                          <p:attrName>style.visibility</p:attrName>
                                        </p:attrNameLst>
                                      </p:cBhvr>
                                      <p:to>
                                        <p:strVal val="visible"/>
                                      </p:to>
                                    </p:set>
                                    <p:animEffect transition="in" filter="wipe(left)">
                                      <p:cBhvr>
                                        <p:cTn id="23" dur="500"/>
                                        <p:tgtEl>
                                          <p:spTgt spid="67615"/>
                                        </p:tgtEl>
                                      </p:cBhvr>
                                    </p:animEffect>
                                  </p:childTnLst>
                                </p:cTn>
                              </p:par>
                            </p:childTnLst>
                          </p:cTn>
                        </p:par>
                      </p:childTnLst>
                    </p:cTn>
                  </p:par>
                  <p:par>
                    <p:cTn id="24" fill="hold" nodeType="clickPar">
                      <p:stCondLst>
                        <p:cond delay="indefinite"/>
                      </p:stCondLst>
                      <p:childTnLst>
                        <p:par>
                          <p:cTn id="25" fill="hold" nodeType="withGroup">
                            <p:stCondLst>
                              <p:cond delay="0"/>
                            </p:stCondLst>
                            <p:childTnLst>
                              <p:par>
                                <p:cTn id="26" presetID="22" presetClass="entr" presetSubtype="8" fill="hold" grpId="0" nodeType="clickEffect">
                                  <p:stCondLst>
                                    <p:cond delay="0"/>
                                  </p:stCondLst>
                                  <p:childTnLst>
                                    <p:set>
                                      <p:cBhvr>
                                        <p:cTn id="27" dur="1" fill="hold">
                                          <p:stCondLst>
                                            <p:cond delay="0"/>
                                          </p:stCondLst>
                                        </p:cTn>
                                        <p:tgtEl>
                                          <p:spTgt spid="67616"/>
                                        </p:tgtEl>
                                        <p:attrNameLst>
                                          <p:attrName>style.visibility</p:attrName>
                                        </p:attrNameLst>
                                      </p:cBhvr>
                                      <p:to>
                                        <p:strVal val="visible"/>
                                      </p:to>
                                    </p:set>
                                    <p:animEffect transition="in" filter="wipe(left)">
                                      <p:cBhvr>
                                        <p:cTn id="28" dur="500"/>
                                        <p:tgtEl>
                                          <p:spTgt spid="67616"/>
                                        </p:tgtEl>
                                      </p:cBhvr>
                                    </p:animEffect>
                                  </p:childTnLst>
                                </p:cTn>
                              </p:par>
                            </p:childTnLst>
                          </p:cTn>
                        </p:par>
                      </p:childTnLst>
                    </p:cTn>
                  </p:par>
                  <p:par>
                    <p:cTn id="29" fill="hold" nodeType="clickPar">
                      <p:stCondLst>
                        <p:cond delay="indefinite"/>
                      </p:stCondLst>
                      <p:childTnLst>
                        <p:par>
                          <p:cTn id="30" fill="hold" nodeType="withGroup">
                            <p:stCondLst>
                              <p:cond delay="0"/>
                            </p:stCondLst>
                            <p:childTnLst>
                              <p:par>
                                <p:cTn id="31" presetID="22" presetClass="entr" presetSubtype="8" fill="hold" grpId="0" nodeType="clickEffect">
                                  <p:stCondLst>
                                    <p:cond delay="0"/>
                                  </p:stCondLst>
                                  <p:childTnLst>
                                    <p:set>
                                      <p:cBhvr>
                                        <p:cTn id="32" dur="1" fill="hold">
                                          <p:stCondLst>
                                            <p:cond delay="0"/>
                                          </p:stCondLst>
                                        </p:cTn>
                                        <p:tgtEl>
                                          <p:spTgt spid="67617"/>
                                        </p:tgtEl>
                                        <p:attrNameLst>
                                          <p:attrName>style.visibility</p:attrName>
                                        </p:attrNameLst>
                                      </p:cBhvr>
                                      <p:to>
                                        <p:strVal val="visible"/>
                                      </p:to>
                                    </p:set>
                                    <p:animEffect transition="in" filter="wipe(left)">
                                      <p:cBhvr>
                                        <p:cTn id="33" dur="500"/>
                                        <p:tgtEl>
                                          <p:spTgt spid="67617"/>
                                        </p:tgtEl>
                                      </p:cBhvr>
                                    </p:animEffect>
                                  </p:childTnLst>
                                </p:cTn>
                              </p:par>
                            </p:childTnLst>
                          </p:cTn>
                        </p:par>
                      </p:childTnLst>
                    </p:cTn>
                  </p:par>
                  <p:par>
                    <p:cTn id="34" fill="hold" nodeType="clickPar">
                      <p:stCondLst>
                        <p:cond delay="indefinite"/>
                      </p:stCondLst>
                      <p:childTnLst>
                        <p:par>
                          <p:cTn id="35" fill="hold" nodeType="withGroup">
                            <p:stCondLst>
                              <p:cond delay="0"/>
                            </p:stCondLst>
                            <p:childTnLst>
                              <p:par>
                                <p:cTn id="36" presetID="22" presetClass="entr" presetSubtype="8" fill="hold" grpId="0" nodeType="clickEffect">
                                  <p:stCondLst>
                                    <p:cond delay="0"/>
                                  </p:stCondLst>
                                  <p:childTnLst>
                                    <p:set>
                                      <p:cBhvr>
                                        <p:cTn id="37" dur="1" fill="hold">
                                          <p:stCondLst>
                                            <p:cond delay="0"/>
                                          </p:stCondLst>
                                        </p:cTn>
                                        <p:tgtEl>
                                          <p:spTgt spid="67618"/>
                                        </p:tgtEl>
                                        <p:attrNameLst>
                                          <p:attrName>style.visibility</p:attrName>
                                        </p:attrNameLst>
                                      </p:cBhvr>
                                      <p:to>
                                        <p:strVal val="visible"/>
                                      </p:to>
                                    </p:set>
                                    <p:animEffect transition="in" filter="wipe(left)">
                                      <p:cBhvr>
                                        <p:cTn id="38" dur="500"/>
                                        <p:tgtEl>
                                          <p:spTgt spid="67618"/>
                                        </p:tgtEl>
                                      </p:cBhvr>
                                    </p:animEffect>
                                  </p:childTnLst>
                                </p:cTn>
                              </p:par>
                            </p:childTnLst>
                          </p:cTn>
                        </p:par>
                      </p:childTnLst>
                    </p:cTn>
                  </p:par>
                  <p:par>
                    <p:cTn id="39" fill="hold" nodeType="clickPar">
                      <p:stCondLst>
                        <p:cond delay="indefinite"/>
                      </p:stCondLst>
                      <p:childTnLst>
                        <p:par>
                          <p:cTn id="40" fill="hold" nodeType="withGroup">
                            <p:stCondLst>
                              <p:cond delay="0"/>
                            </p:stCondLst>
                            <p:childTnLst>
                              <p:par>
                                <p:cTn id="41" presetID="22" presetClass="entr" presetSubtype="8" fill="hold" grpId="0" nodeType="clickEffect">
                                  <p:stCondLst>
                                    <p:cond delay="0"/>
                                  </p:stCondLst>
                                  <p:childTnLst>
                                    <p:set>
                                      <p:cBhvr>
                                        <p:cTn id="42" dur="1" fill="hold">
                                          <p:stCondLst>
                                            <p:cond delay="0"/>
                                          </p:stCondLst>
                                        </p:cTn>
                                        <p:tgtEl>
                                          <p:spTgt spid="67619"/>
                                        </p:tgtEl>
                                        <p:attrNameLst>
                                          <p:attrName>style.visibility</p:attrName>
                                        </p:attrNameLst>
                                      </p:cBhvr>
                                      <p:to>
                                        <p:strVal val="visible"/>
                                      </p:to>
                                    </p:set>
                                    <p:animEffect transition="in" filter="wipe(left)">
                                      <p:cBhvr>
                                        <p:cTn id="43" dur="500"/>
                                        <p:tgtEl>
                                          <p:spTgt spid="67619"/>
                                        </p:tgtEl>
                                      </p:cBhvr>
                                    </p:animEffect>
                                  </p:childTnLst>
                                </p:cTn>
                              </p:par>
                            </p:childTnLst>
                          </p:cTn>
                        </p:par>
                      </p:childTnLst>
                    </p:cTn>
                  </p:par>
                  <p:par>
                    <p:cTn id="44" fill="hold" nodeType="clickPar">
                      <p:stCondLst>
                        <p:cond delay="indefinite"/>
                      </p:stCondLst>
                      <p:childTnLst>
                        <p:par>
                          <p:cTn id="45" fill="hold" nodeType="withGroup">
                            <p:stCondLst>
                              <p:cond delay="0"/>
                            </p:stCondLst>
                            <p:childTnLst>
                              <p:par>
                                <p:cTn id="46" presetID="22" presetClass="entr" presetSubtype="8" fill="hold" grpId="0" nodeType="clickEffect">
                                  <p:stCondLst>
                                    <p:cond delay="0"/>
                                  </p:stCondLst>
                                  <p:childTnLst>
                                    <p:set>
                                      <p:cBhvr>
                                        <p:cTn id="47" dur="1" fill="hold">
                                          <p:stCondLst>
                                            <p:cond delay="0"/>
                                          </p:stCondLst>
                                        </p:cTn>
                                        <p:tgtEl>
                                          <p:spTgt spid="67620"/>
                                        </p:tgtEl>
                                        <p:attrNameLst>
                                          <p:attrName>style.visibility</p:attrName>
                                        </p:attrNameLst>
                                      </p:cBhvr>
                                      <p:to>
                                        <p:strVal val="visible"/>
                                      </p:to>
                                    </p:set>
                                    <p:animEffect transition="in" filter="wipe(left)">
                                      <p:cBhvr>
                                        <p:cTn id="48" dur="500"/>
                                        <p:tgtEl>
                                          <p:spTgt spid="676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613" grpId="0"/>
      <p:bldP spid="67614" grpId="0"/>
      <p:bldP spid="67615" grpId="0"/>
      <p:bldP spid="67616" grpId="0"/>
      <p:bldP spid="67617" grpId="0"/>
      <p:bldP spid="67618" grpId="0"/>
      <p:bldP spid="67619" grpId="0"/>
      <p:bldP spid="67620"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灯片编号占位符 5"/>
          <p:cNvSpPr>
            <a:spLocks noGrp="1"/>
          </p:cNvSpPr>
          <p:nvPr>
            <p:ph type="sldNum" sz="quarter" idx="12"/>
          </p:nvPr>
        </p:nvSpPr>
        <p:spPr>
          <a:noFill/>
        </p:spPr>
        <p:txBody>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fld id="{E6D90284-81F0-41E7-8F96-2D660A6E2BE9}" type="slidenum">
              <a:rPr lang="en-US" altLang="zh-CN" sz="1400" smtClean="0"/>
              <a:pPr eaLnBrk="1" hangingPunct="1"/>
              <a:t>29</a:t>
            </a:fld>
            <a:endParaRPr lang="en-US" altLang="zh-CN" sz="1400" smtClean="0"/>
          </a:p>
        </p:txBody>
      </p:sp>
      <p:grpSp>
        <p:nvGrpSpPr>
          <p:cNvPr id="68633" name="Group 25"/>
          <p:cNvGrpSpPr>
            <a:grpSpLocks/>
          </p:cNvGrpSpPr>
          <p:nvPr/>
        </p:nvGrpSpPr>
        <p:grpSpPr bwMode="auto">
          <a:xfrm>
            <a:off x="1403648" y="404664"/>
            <a:ext cx="6643688" cy="6080125"/>
            <a:chOff x="912" y="442"/>
            <a:chExt cx="4185" cy="3830"/>
          </a:xfrm>
        </p:grpSpPr>
        <p:grpSp>
          <p:nvGrpSpPr>
            <p:cNvPr id="30725" name="Group 23"/>
            <p:cNvGrpSpPr>
              <a:grpSpLocks/>
            </p:cNvGrpSpPr>
            <p:nvPr/>
          </p:nvGrpSpPr>
          <p:grpSpPr bwMode="auto">
            <a:xfrm>
              <a:off x="912" y="442"/>
              <a:ext cx="4185" cy="3830"/>
              <a:chOff x="912" y="442"/>
              <a:chExt cx="4185" cy="3830"/>
            </a:xfrm>
          </p:grpSpPr>
          <p:sp>
            <p:nvSpPr>
              <p:cNvPr id="30727" name="Text Box 8"/>
              <p:cNvSpPr txBox="1">
                <a:spLocks noChangeArrowheads="1"/>
              </p:cNvSpPr>
              <p:nvPr/>
            </p:nvSpPr>
            <p:spPr bwMode="auto">
              <a:xfrm>
                <a:off x="2059" y="4022"/>
                <a:ext cx="877" cy="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spcBef>
                    <a:spcPct val="50000"/>
                  </a:spcBef>
                </a:pPr>
                <a:r>
                  <a:rPr kumimoji="1" lang="zh-CN" altLang="en-US" sz="2000" dirty="0">
                    <a:latin typeface="宋体" pitchFamily="2" charset="-122"/>
                  </a:rPr>
                  <a:t>图</a:t>
                </a:r>
                <a:r>
                  <a:rPr kumimoji="1" lang="en-US" altLang="zh-CN" sz="2000" dirty="0" smtClean="0">
                    <a:latin typeface="Times New Roman" pitchFamily="18" charset="0"/>
                  </a:rPr>
                  <a:t>4.57</a:t>
                </a:r>
                <a:endParaRPr kumimoji="1" lang="en-US" altLang="zh-CN" sz="2000" dirty="0">
                  <a:latin typeface="Times New Roman" pitchFamily="18" charset="0"/>
                </a:endParaRPr>
              </a:p>
            </p:txBody>
          </p:sp>
          <p:grpSp>
            <p:nvGrpSpPr>
              <p:cNvPr id="30728" name="Group 22"/>
              <p:cNvGrpSpPr>
                <a:grpSpLocks/>
              </p:cNvGrpSpPr>
              <p:nvPr/>
            </p:nvGrpSpPr>
            <p:grpSpPr bwMode="auto">
              <a:xfrm>
                <a:off x="912" y="442"/>
                <a:ext cx="4185" cy="3542"/>
                <a:chOff x="912" y="384"/>
                <a:chExt cx="4185" cy="3542"/>
              </a:xfrm>
            </p:grpSpPr>
            <p:pic>
              <p:nvPicPr>
                <p:cNvPr id="30729" name="Picture 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12" y="384"/>
                  <a:ext cx="3428" cy="35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8617" name="WordArt 9"/>
                <p:cNvSpPr>
                  <a:spLocks noChangeArrowheads="1" noChangeShapeType="1" noTextEdit="1"/>
                </p:cNvSpPr>
                <p:nvPr/>
              </p:nvSpPr>
              <p:spPr bwMode="auto">
                <a:xfrm>
                  <a:off x="4089" y="2601"/>
                  <a:ext cx="1008" cy="621"/>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ctr">
                    <a:defRPr/>
                  </a:pPr>
                  <a:r>
                    <a:rPr lang="zh-CN" altLang="en-US" sz="1800" kern="10" dirty="0">
                      <a:ln w="9525">
                        <a:solidFill>
                          <a:srgbClr val="000000"/>
                        </a:solidFill>
                        <a:round/>
                        <a:headEnd/>
                        <a:tailEnd/>
                      </a:ln>
                      <a:solidFill>
                        <a:srgbClr val="000000"/>
                      </a:solidFill>
                      <a:latin typeface="宋体"/>
                      <a:ea typeface="宋体"/>
                    </a:rPr>
                    <a:t>技术条件</a:t>
                  </a:r>
                </a:p>
                <a:p>
                  <a:pPr algn="ctr">
                    <a:defRPr/>
                  </a:pPr>
                  <a:endParaRPr lang="zh-CN" altLang="en-US" sz="1800" kern="10" dirty="0">
                    <a:ln w="9525">
                      <a:solidFill>
                        <a:srgbClr val="000000"/>
                      </a:solidFill>
                      <a:round/>
                      <a:headEnd/>
                      <a:tailEnd/>
                    </a:ln>
                    <a:solidFill>
                      <a:srgbClr val="000000"/>
                    </a:solidFill>
                    <a:latin typeface="宋体"/>
                    <a:ea typeface="宋体"/>
                  </a:endParaRPr>
                </a:p>
                <a:p>
                  <a:pPr algn="ctr">
                    <a:defRPr/>
                  </a:pPr>
                  <a:r>
                    <a:rPr lang="zh-CN" altLang="en-US" sz="1800" kern="10" dirty="0">
                      <a:ln w="9525">
                        <a:solidFill>
                          <a:srgbClr val="000000"/>
                        </a:solidFill>
                        <a:round/>
                        <a:headEnd/>
                        <a:tailEnd/>
                      </a:ln>
                      <a:solidFill>
                        <a:srgbClr val="000000"/>
                      </a:solidFill>
                      <a:latin typeface="宋体"/>
                      <a:ea typeface="宋体"/>
                    </a:rPr>
                    <a:t>未注几何公差：</a:t>
                  </a:r>
                </a:p>
                <a:p>
                  <a:pPr algn="ctr">
                    <a:defRPr/>
                  </a:pPr>
                  <a:endParaRPr lang="zh-CN" altLang="en-US" sz="1800" kern="10" dirty="0">
                    <a:ln w="9525">
                      <a:solidFill>
                        <a:srgbClr val="000000"/>
                      </a:solidFill>
                      <a:round/>
                      <a:headEnd/>
                      <a:tailEnd/>
                    </a:ln>
                    <a:solidFill>
                      <a:srgbClr val="000000"/>
                    </a:solidFill>
                    <a:latin typeface="宋体"/>
                    <a:ea typeface="宋体"/>
                  </a:endParaRPr>
                </a:p>
                <a:p>
                  <a:pPr algn="ctr">
                    <a:defRPr/>
                  </a:pPr>
                  <a:r>
                    <a:rPr lang="en-US" altLang="zh-CN" sz="1800" kern="10" dirty="0">
                      <a:ln w="9525">
                        <a:solidFill>
                          <a:srgbClr val="000000"/>
                        </a:solidFill>
                        <a:round/>
                        <a:headEnd/>
                        <a:tailEnd/>
                      </a:ln>
                      <a:solidFill>
                        <a:srgbClr val="000000"/>
                      </a:solidFill>
                      <a:latin typeface="宋体"/>
                      <a:ea typeface="宋体"/>
                    </a:rPr>
                    <a:t>GB/T1184--K</a:t>
                  </a:r>
                  <a:endParaRPr lang="zh-CN" altLang="en-US" sz="1800" kern="10" dirty="0">
                    <a:ln w="9525">
                      <a:solidFill>
                        <a:srgbClr val="000000"/>
                      </a:solidFill>
                      <a:round/>
                      <a:headEnd/>
                      <a:tailEnd/>
                    </a:ln>
                    <a:solidFill>
                      <a:srgbClr val="000000"/>
                    </a:solidFill>
                    <a:latin typeface="宋体"/>
                    <a:ea typeface="宋体"/>
                  </a:endParaRPr>
                </a:p>
              </p:txBody>
            </p:sp>
            <p:sp>
              <p:nvSpPr>
                <p:cNvPr id="30731" name="Rectangle 10"/>
                <p:cNvSpPr>
                  <a:spLocks noChangeArrowheads="1"/>
                </p:cNvSpPr>
                <p:nvPr/>
              </p:nvSpPr>
              <p:spPr bwMode="auto">
                <a:xfrm>
                  <a:off x="1427" y="3284"/>
                  <a:ext cx="341" cy="308"/>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0732" name="Rectangle 11"/>
                <p:cNvSpPr>
                  <a:spLocks noChangeArrowheads="1"/>
                </p:cNvSpPr>
                <p:nvPr/>
              </p:nvSpPr>
              <p:spPr bwMode="auto">
                <a:xfrm>
                  <a:off x="1830" y="3619"/>
                  <a:ext cx="341" cy="236"/>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nvGrpSpPr>
                <p:cNvPr id="30733" name="Group 12"/>
                <p:cNvGrpSpPr>
                  <a:grpSpLocks/>
                </p:cNvGrpSpPr>
                <p:nvPr/>
              </p:nvGrpSpPr>
              <p:grpSpPr bwMode="auto">
                <a:xfrm>
                  <a:off x="1478" y="3262"/>
                  <a:ext cx="207" cy="430"/>
                  <a:chOff x="4731" y="610"/>
                  <a:chExt cx="245" cy="508"/>
                </a:xfrm>
              </p:grpSpPr>
              <p:sp>
                <p:nvSpPr>
                  <p:cNvPr id="30740" name="AutoShape 13"/>
                  <p:cNvSpPr>
                    <a:spLocks noChangeArrowheads="1"/>
                  </p:cNvSpPr>
                  <p:nvPr/>
                </p:nvSpPr>
                <p:spPr bwMode="auto">
                  <a:xfrm flipV="1">
                    <a:off x="4731" y="610"/>
                    <a:ext cx="245" cy="212"/>
                  </a:xfrm>
                  <a:prstGeom prst="triangle">
                    <a:avLst>
                      <a:gd name="adj" fmla="val 50000"/>
                    </a:avLst>
                  </a:prstGeom>
                  <a:solidFill>
                    <a:schemeClr val="tx2"/>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0741" name="Line 14"/>
                  <p:cNvSpPr>
                    <a:spLocks noChangeShapeType="1"/>
                  </p:cNvSpPr>
                  <p:nvPr/>
                </p:nvSpPr>
                <p:spPr bwMode="auto">
                  <a:xfrm>
                    <a:off x="4854" y="828"/>
                    <a:ext cx="0" cy="89"/>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0742" name="Rectangle 15"/>
                  <p:cNvSpPr>
                    <a:spLocks noChangeArrowheads="1"/>
                  </p:cNvSpPr>
                  <p:nvPr/>
                </p:nvSpPr>
                <p:spPr bwMode="auto">
                  <a:xfrm>
                    <a:off x="4760" y="917"/>
                    <a:ext cx="201" cy="201"/>
                  </a:xfrm>
                  <a:prstGeom prst="rect">
                    <a:avLst/>
                  </a:prstGeom>
                  <a:solidFill>
                    <a:schemeClr val="bg1"/>
                  </a:solidFill>
                  <a:ln w="1905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kumimoji="1" lang="en-US" altLang="zh-CN" sz="2400" i="1">
                        <a:latin typeface="Times New Roman" pitchFamily="18" charset="0"/>
                      </a:rPr>
                      <a:t>A</a:t>
                    </a:r>
                  </a:p>
                </p:txBody>
              </p:sp>
            </p:grpSp>
            <p:grpSp>
              <p:nvGrpSpPr>
                <p:cNvPr id="30734" name="Group 16"/>
                <p:cNvGrpSpPr>
                  <a:grpSpLocks/>
                </p:cNvGrpSpPr>
                <p:nvPr/>
              </p:nvGrpSpPr>
              <p:grpSpPr bwMode="auto">
                <a:xfrm>
                  <a:off x="1771" y="3607"/>
                  <a:ext cx="423" cy="207"/>
                  <a:chOff x="3831" y="189"/>
                  <a:chExt cx="423" cy="207"/>
                </a:xfrm>
              </p:grpSpPr>
              <p:sp>
                <p:nvSpPr>
                  <p:cNvPr id="30737" name="AutoShape 17"/>
                  <p:cNvSpPr>
                    <a:spLocks noChangeArrowheads="1"/>
                  </p:cNvSpPr>
                  <p:nvPr/>
                </p:nvSpPr>
                <p:spPr bwMode="auto">
                  <a:xfrm rot="5400000" flipV="1">
                    <a:off x="4061" y="203"/>
                    <a:ext cx="207" cy="179"/>
                  </a:xfrm>
                  <a:prstGeom prst="triangle">
                    <a:avLst>
                      <a:gd name="adj" fmla="val 50000"/>
                    </a:avLst>
                  </a:prstGeom>
                  <a:solidFill>
                    <a:schemeClr val="tx2"/>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0738" name="Line 18"/>
                  <p:cNvSpPr>
                    <a:spLocks noChangeShapeType="1"/>
                  </p:cNvSpPr>
                  <p:nvPr/>
                </p:nvSpPr>
                <p:spPr bwMode="auto">
                  <a:xfrm rot="5400000">
                    <a:off x="4044" y="255"/>
                    <a:ext cx="0" cy="75"/>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0739" name="Rectangle 19"/>
                  <p:cNvSpPr>
                    <a:spLocks noChangeArrowheads="1"/>
                  </p:cNvSpPr>
                  <p:nvPr/>
                </p:nvSpPr>
                <p:spPr bwMode="auto">
                  <a:xfrm>
                    <a:off x="3831" y="214"/>
                    <a:ext cx="169" cy="170"/>
                  </a:xfrm>
                  <a:prstGeom prst="rect">
                    <a:avLst/>
                  </a:prstGeom>
                  <a:solidFill>
                    <a:schemeClr val="bg1"/>
                  </a:solidFill>
                  <a:ln w="1905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kumimoji="1" lang="en-US" altLang="zh-CN" sz="2400" i="1">
                        <a:latin typeface="Times New Roman" pitchFamily="18" charset="0"/>
                      </a:rPr>
                      <a:t>B</a:t>
                    </a:r>
                  </a:p>
                </p:txBody>
              </p:sp>
            </p:grpSp>
            <p:sp>
              <p:nvSpPr>
                <p:cNvPr id="30735" name="Oval 20"/>
                <p:cNvSpPr>
                  <a:spLocks noChangeArrowheads="1"/>
                </p:cNvSpPr>
                <p:nvPr/>
              </p:nvSpPr>
              <p:spPr bwMode="auto">
                <a:xfrm rot="-5400000">
                  <a:off x="1305" y="1589"/>
                  <a:ext cx="240" cy="240"/>
                </a:xfrm>
                <a:prstGeom prst="ellipse">
                  <a:avLst/>
                </a:prstGeom>
                <a:solidFill>
                  <a:schemeClr val="bg1"/>
                </a:solidFill>
                <a:ln w="19050">
                  <a:solidFill>
                    <a:srgbClr val="CC00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kumimoji="1" lang="en-US" altLang="zh-CN" sz="2400">
                      <a:latin typeface="Times New Roman" pitchFamily="18" charset="0"/>
                    </a:rPr>
                    <a:t>E</a:t>
                  </a:r>
                </a:p>
              </p:txBody>
            </p:sp>
            <p:sp>
              <p:nvSpPr>
                <p:cNvPr id="30736" name="Line 21"/>
                <p:cNvSpPr>
                  <a:spLocks noChangeShapeType="1"/>
                </p:cNvSpPr>
                <p:nvPr/>
              </p:nvSpPr>
              <p:spPr bwMode="auto">
                <a:xfrm>
                  <a:off x="2208" y="3744"/>
                  <a:ext cx="0" cy="14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pSp>
        <p:sp>
          <p:nvSpPr>
            <p:cNvPr id="30726" name="Rectangle 24"/>
            <p:cNvSpPr>
              <a:spLocks noChangeArrowheads="1"/>
            </p:cNvSpPr>
            <p:nvPr/>
          </p:nvSpPr>
          <p:spPr bwMode="auto">
            <a:xfrm flipV="1">
              <a:off x="3792" y="3696"/>
              <a:ext cx="192" cy="96"/>
            </a:xfrm>
            <a:prstGeom prst="rect">
              <a:avLst/>
            </a:prstGeom>
            <a:solidFill>
              <a:schemeClr val="bg1"/>
            </a:solidFill>
            <a:ln w="9525">
              <a:solidFill>
                <a:schemeClr val="bg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sp>
        <p:nvSpPr>
          <p:cNvPr id="68634" name="Rectangle 26"/>
          <p:cNvSpPr>
            <a:spLocks noChangeArrowheads="1"/>
          </p:cNvSpPr>
          <p:nvPr/>
        </p:nvSpPr>
        <p:spPr bwMode="auto">
          <a:xfrm>
            <a:off x="401627" y="731908"/>
            <a:ext cx="2971800" cy="6048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20000"/>
              </a:lnSpc>
            </a:pPr>
            <a:r>
              <a:rPr kumimoji="1" lang="zh-CN" altLang="en-US" sz="2800" b="1" dirty="0">
                <a:solidFill>
                  <a:srgbClr val="CC00FF"/>
                </a:solidFill>
                <a:latin typeface="Times New Roman" pitchFamily="18" charset="0"/>
              </a:rPr>
              <a:t>答  案  </a:t>
            </a:r>
            <a:r>
              <a:rPr kumimoji="1" lang="en-US" altLang="zh-CN" sz="2800" b="1" dirty="0">
                <a:latin typeface="Times New Roman" pitchFamily="18" charset="0"/>
                <a:sym typeface="Wingdings" pitchFamily="2" charset="2"/>
              </a:rPr>
              <a:t>:</a:t>
            </a:r>
            <a:endParaRPr kumimoji="1" lang="en-US" altLang="zh-CN" sz="2400" b="1" dirty="0">
              <a:latin typeface="Times New Roman" pitchFamily="18" charset="0"/>
              <a:sym typeface="Wingdings" pitchFamily="2" charset="2"/>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8634"/>
                                        </p:tgtEl>
                                        <p:attrNameLst>
                                          <p:attrName>style.visibility</p:attrName>
                                        </p:attrNameLst>
                                      </p:cBhvr>
                                      <p:to>
                                        <p:strVal val="visible"/>
                                      </p:to>
                                    </p:set>
                                    <p:animEffect transition="in" filter="wipe(left)">
                                      <p:cBhvr>
                                        <p:cTn id="7" dur="3000"/>
                                        <p:tgtEl>
                                          <p:spTgt spid="68634"/>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 presetClass="entr" presetSubtype="4" fill="hold" nodeType="clickEffect">
                                  <p:stCondLst>
                                    <p:cond delay="0"/>
                                  </p:stCondLst>
                                  <p:childTnLst>
                                    <p:set>
                                      <p:cBhvr>
                                        <p:cTn id="11" dur="1" fill="hold">
                                          <p:stCondLst>
                                            <p:cond delay="0"/>
                                          </p:stCondLst>
                                        </p:cTn>
                                        <p:tgtEl>
                                          <p:spTgt spid="68633"/>
                                        </p:tgtEl>
                                        <p:attrNameLst>
                                          <p:attrName>style.visibility</p:attrName>
                                        </p:attrNameLst>
                                      </p:cBhvr>
                                      <p:to>
                                        <p:strVal val="visible"/>
                                      </p:to>
                                    </p:set>
                                    <p:anim calcmode="lin" valueType="num">
                                      <p:cBhvr additive="base">
                                        <p:cTn id="12" dur="500" fill="hold"/>
                                        <p:tgtEl>
                                          <p:spTgt spid="68633"/>
                                        </p:tgtEl>
                                        <p:attrNameLst>
                                          <p:attrName>ppt_x</p:attrName>
                                        </p:attrNameLst>
                                      </p:cBhvr>
                                      <p:tavLst>
                                        <p:tav tm="0">
                                          <p:val>
                                            <p:strVal val="#ppt_x"/>
                                          </p:val>
                                        </p:tav>
                                        <p:tav tm="100000">
                                          <p:val>
                                            <p:strVal val="#ppt_x"/>
                                          </p:val>
                                        </p:tav>
                                      </p:tavLst>
                                    </p:anim>
                                    <p:anim calcmode="lin" valueType="num">
                                      <p:cBhvr additive="base">
                                        <p:cTn id="13" dur="500" fill="hold"/>
                                        <p:tgtEl>
                                          <p:spTgt spid="6863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8634"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4" name="Text Box 4"/>
          <p:cNvSpPr txBox="1">
            <a:spLocks noChangeArrowheads="1"/>
          </p:cNvSpPr>
          <p:nvPr/>
        </p:nvSpPr>
        <p:spPr bwMode="auto">
          <a:xfrm>
            <a:off x="1371600" y="228600"/>
            <a:ext cx="6035675" cy="1066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r>
              <a:rPr lang="en-US" altLang="zh-CN" b="1" dirty="0"/>
              <a:t>     </a:t>
            </a:r>
            <a:r>
              <a:rPr lang="zh-CN" altLang="en-US" b="1" dirty="0"/>
              <a:t>第 </a:t>
            </a:r>
            <a:r>
              <a:rPr lang="en-US" altLang="zh-CN" b="1" dirty="0"/>
              <a:t>1 </a:t>
            </a:r>
            <a:r>
              <a:rPr lang="zh-CN" altLang="en-US" b="1" dirty="0"/>
              <a:t>章      绪         论</a:t>
            </a:r>
          </a:p>
          <a:p>
            <a:pPr eaLnBrk="1" hangingPunct="1"/>
            <a:r>
              <a:rPr lang="zh-CN" altLang="en-US" b="1" dirty="0"/>
              <a:t>      </a:t>
            </a:r>
            <a:r>
              <a:rPr kumimoji="1" lang="zh-CN" altLang="en-US" sz="2800" b="1" dirty="0">
                <a:solidFill>
                  <a:srgbClr val="CC0000"/>
                </a:solidFill>
              </a:rPr>
              <a:t>作 业 题 答 案 </a:t>
            </a:r>
            <a:r>
              <a:rPr kumimoji="1" lang="en-US" altLang="zh-CN" sz="2800" b="1" dirty="0">
                <a:solidFill>
                  <a:srgbClr val="CC0000"/>
                </a:solidFill>
              </a:rPr>
              <a:t>(</a:t>
            </a:r>
            <a:r>
              <a:rPr kumimoji="1" lang="en-US" altLang="zh-CN" sz="2800" b="1" i="1" dirty="0">
                <a:solidFill>
                  <a:srgbClr val="CC0000"/>
                </a:solidFill>
              </a:rPr>
              <a:t>P</a:t>
            </a:r>
            <a:r>
              <a:rPr kumimoji="1" lang="en-US" altLang="zh-CN" sz="2800" b="1" dirty="0">
                <a:solidFill>
                  <a:srgbClr val="CC0000"/>
                </a:solidFill>
              </a:rPr>
              <a:t>11)</a:t>
            </a:r>
          </a:p>
        </p:txBody>
      </p:sp>
      <p:sp>
        <p:nvSpPr>
          <p:cNvPr id="4099" name="灯片编号占位符 5"/>
          <p:cNvSpPr>
            <a:spLocks noGrp="1"/>
          </p:cNvSpPr>
          <p:nvPr>
            <p:ph type="sldNum" sz="quarter" idx="12"/>
          </p:nvPr>
        </p:nvSpPr>
        <p:spPr>
          <a:noFill/>
        </p:spPr>
        <p:txBody>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fld id="{C835312C-53A9-452F-BBE3-9C9665CA8CD2}" type="slidenum">
              <a:rPr lang="en-US" altLang="zh-CN" sz="1400" smtClean="0"/>
              <a:pPr eaLnBrk="1" hangingPunct="1"/>
              <a:t>3</a:t>
            </a:fld>
            <a:endParaRPr lang="en-US" altLang="zh-CN" sz="1400" smtClean="0"/>
          </a:p>
        </p:txBody>
      </p:sp>
      <p:sp>
        <p:nvSpPr>
          <p:cNvPr id="5126" name="Text Box 6"/>
          <p:cNvSpPr txBox="1">
            <a:spLocks noChangeArrowheads="1"/>
          </p:cNvSpPr>
          <p:nvPr/>
        </p:nvSpPr>
        <p:spPr bwMode="auto">
          <a:xfrm>
            <a:off x="274638" y="1371600"/>
            <a:ext cx="7129462"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r>
              <a:rPr kumimoji="1" lang="en-US" altLang="zh-CN" sz="2400" b="1" dirty="0">
                <a:latin typeface="Times New Roman" pitchFamily="18" charset="0"/>
              </a:rPr>
              <a:t>1.  </a:t>
            </a:r>
            <a:r>
              <a:rPr kumimoji="1" lang="zh-CN" altLang="en-US" sz="2400" b="1" dirty="0">
                <a:latin typeface="Times New Roman" pitchFamily="18" charset="0"/>
              </a:rPr>
              <a:t>按优先数的基本系列确定优先数：</a:t>
            </a:r>
          </a:p>
        </p:txBody>
      </p:sp>
      <p:sp>
        <p:nvSpPr>
          <p:cNvPr id="5127" name="Text Box 7"/>
          <p:cNvSpPr txBox="1">
            <a:spLocks noChangeArrowheads="1"/>
          </p:cNvSpPr>
          <p:nvPr/>
        </p:nvSpPr>
        <p:spPr bwMode="auto">
          <a:xfrm>
            <a:off x="233363" y="1824038"/>
            <a:ext cx="7723013"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r>
              <a:rPr kumimoji="1" lang="zh-CN" altLang="en-US" sz="2400" b="1" dirty="0">
                <a:latin typeface="Times New Roman" pitchFamily="18" charset="0"/>
              </a:rPr>
              <a:t>（</a:t>
            </a:r>
            <a:r>
              <a:rPr kumimoji="1" lang="en-US" altLang="zh-CN" sz="2400" b="1" dirty="0">
                <a:latin typeface="Times New Roman" pitchFamily="18" charset="0"/>
              </a:rPr>
              <a:t>1</a:t>
            </a:r>
            <a:r>
              <a:rPr kumimoji="1" lang="zh-CN" altLang="en-US" sz="2400" b="1" dirty="0">
                <a:latin typeface="Times New Roman" pitchFamily="18" charset="0"/>
              </a:rPr>
              <a:t>）第一个数为</a:t>
            </a:r>
            <a:r>
              <a:rPr kumimoji="1" lang="en-US" altLang="zh-CN" sz="2400" b="1" dirty="0">
                <a:latin typeface="Times New Roman" pitchFamily="18" charset="0"/>
              </a:rPr>
              <a:t>10</a:t>
            </a:r>
            <a:r>
              <a:rPr kumimoji="1" lang="zh-CN" altLang="en-US" sz="2400" b="1" dirty="0">
                <a:latin typeface="Times New Roman" pitchFamily="18" charset="0"/>
              </a:rPr>
              <a:t>，按</a:t>
            </a:r>
            <a:r>
              <a:rPr kumimoji="1" lang="en-US" altLang="zh-CN" sz="2400" b="1" dirty="0">
                <a:latin typeface="Times New Roman" pitchFamily="18" charset="0"/>
              </a:rPr>
              <a:t>R5</a:t>
            </a:r>
            <a:r>
              <a:rPr kumimoji="1" lang="zh-CN" altLang="en-US" sz="2400" b="1" dirty="0">
                <a:latin typeface="Times New Roman" pitchFamily="18" charset="0"/>
              </a:rPr>
              <a:t>系列确定后五项优先数。           </a:t>
            </a:r>
          </a:p>
        </p:txBody>
      </p:sp>
      <p:sp>
        <p:nvSpPr>
          <p:cNvPr id="5128" name="Text Box 8"/>
          <p:cNvSpPr txBox="1">
            <a:spLocks noChangeArrowheads="1"/>
          </p:cNvSpPr>
          <p:nvPr/>
        </p:nvSpPr>
        <p:spPr bwMode="auto">
          <a:xfrm>
            <a:off x="233363" y="2884488"/>
            <a:ext cx="8047049"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r>
              <a:rPr kumimoji="1" lang="zh-CN" altLang="en-US" sz="2400" b="1" dirty="0">
                <a:latin typeface="Times New Roman" pitchFamily="18" charset="0"/>
              </a:rPr>
              <a:t>（</a:t>
            </a:r>
            <a:r>
              <a:rPr kumimoji="1" lang="en-US" altLang="zh-CN" sz="2400" b="1" dirty="0">
                <a:latin typeface="Times New Roman" pitchFamily="18" charset="0"/>
              </a:rPr>
              <a:t>2</a:t>
            </a:r>
            <a:r>
              <a:rPr kumimoji="1" lang="zh-CN" altLang="en-US" sz="2400" b="1" dirty="0">
                <a:latin typeface="Times New Roman" pitchFamily="18" charset="0"/>
              </a:rPr>
              <a:t>）第一个数为</a:t>
            </a:r>
            <a:r>
              <a:rPr kumimoji="1" lang="en-US" altLang="zh-CN" sz="2400" b="1" dirty="0">
                <a:latin typeface="Times New Roman" pitchFamily="18" charset="0"/>
              </a:rPr>
              <a:t>100</a:t>
            </a:r>
            <a:r>
              <a:rPr kumimoji="1" lang="zh-CN" altLang="en-US" sz="2400" b="1" dirty="0">
                <a:latin typeface="Times New Roman" pitchFamily="18" charset="0"/>
              </a:rPr>
              <a:t>，按</a:t>
            </a:r>
            <a:r>
              <a:rPr kumimoji="1" lang="en-US" altLang="zh-CN" sz="2400" b="1" dirty="0">
                <a:latin typeface="Times New Roman" pitchFamily="18" charset="0"/>
              </a:rPr>
              <a:t>R10/3</a:t>
            </a:r>
            <a:r>
              <a:rPr kumimoji="1" lang="zh-CN" altLang="en-US" sz="2400" b="1" dirty="0">
                <a:latin typeface="Times New Roman" pitchFamily="18" charset="0"/>
              </a:rPr>
              <a:t>系列确定后三项优先数。           </a:t>
            </a:r>
          </a:p>
        </p:txBody>
      </p:sp>
      <p:sp>
        <p:nvSpPr>
          <p:cNvPr id="5129" name="Text Box 9"/>
          <p:cNvSpPr txBox="1">
            <a:spLocks noChangeArrowheads="1"/>
          </p:cNvSpPr>
          <p:nvPr/>
        </p:nvSpPr>
        <p:spPr bwMode="auto">
          <a:xfrm>
            <a:off x="274638" y="3963988"/>
            <a:ext cx="8221798"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457200" indent="-457200"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buFontTx/>
              <a:buAutoNum type="arabicPeriod" startAt="2"/>
            </a:pPr>
            <a:r>
              <a:rPr kumimoji="1" lang="zh-CN" altLang="en-US" sz="2400" b="1" dirty="0">
                <a:latin typeface="Times New Roman" pitchFamily="18" charset="0"/>
              </a:rPr>
              <a:t>试写出</a:t>
            </a:r>
            <a:r>
              <a:rPr kumimoji="1" lang="en-US" altLang="zh-CN" sz="2400" b="1" dirty="0">
                <a:latin typeface="Times New Roman" pitchFamily="18" charset="0"/>
              </a:rPr>
              <a:t>R10</a:t>
            </a:r>
            <a:r>
              <a:rPr kumimoji="1" lang="zh-CN" altLang="en-US" sz="2400" b="1" dirty="0">
                <a:latin typeface="Times New Roman" pitchFamily="18" charset="0"/>
              </a:rPr>
              <a:t>优先数系从</a:t>
            </a:r>
            <a:r>
              <a:rPr kumimoji="1" lang="en-US" altLang="zh-CN" sz="2400" b="1" dirty="0">
                <a:latin typeface="Times New Roman" pitchFamily="18" charset="0"/>
              </a:rPr>
              <a:t>1~100</a:t>
            </a:r>
            <a:r>
              <a:rPr kumimoji="1" lang="zh-CN" altLang="en-US" sz="2400" b="1" dirty="0">
                <a:latin typeface="Times New Roman" pitchFamily="18" charset="0"/>
              </a:rPr>
              <a:t>的全部优先数（常用值）。       </a:t>
            </a:r>
          </a:p>
        </p:txBody>
      </p:sp>
      <p:sp>
        <p:nvSpPr>
          <p:cNvPr id="5130" name="Rectangle 10"/>
          <p:cNvSpPr>
            <a:spLocks noChangeArrowheads="1"/>
          </p:cNvSpPr>
          <p:nvPr/>
        </p:nvSpPr>
        <p:spPr bwMode="auto">
          <a:xfrm>
            <a:off x="706438" y="2349500"/>
            <a:ext cx="7573974"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r>
              <a:rPr kumimoji="1" lang="zh-CN" altLang="en-US" sz="2400" b="1" dirty="0">
                <a:solidFill>
                  <a:srgbClr val="CC00FF"/>
                </a:solidFill>
                <a:latin typeface="Times New Roman" pitchFamily="18" charset="0"/>
              </a:rPr>
              <a:t>答案</a:t>
            </a:r>
            <a:r>
              <a:rPr kumimoji="1" lang="en-US" altLang="zh-CN" sz="2400" b="1" dirty="0">
                <a:latin typeface="Times New Roman" pitchFamily="18" charset="0"/>
                <a:sym typeface="Wingdings" pitchFamily="2" charset="2"/>
              </a:rPr>
              <a:t>: </a:t>
            </a:r>
            <a:r>
              <a:rPr kumimoji="1" lang="zh-CN" altLang="en-US" sz="2400" b="1" dirty="0">
                <a:latin typeface="Times New Roman" pitchFamily="18" charset="0"/>
                <a:sym typeface="Wingdings" pitchFamily="2" charset="2"/>
              </a:rPr>
              <a:t>根据表</a:t>
            </a:r>
            <a:r>
              <a:rPr kumimoji="1" lang="en-US" altLang="zh-CN" sz="2400" b="1" dirty="0">
                <a:latin typeface="Times New Roman" pitchFamily="18" charset="0"/>
                <a:sym typeface="Wingdings" pitchFamily="2" charset="2"/>
              </a:rPr>
              <a:t>1.2</a:t>
            </a:r>
            <a:r>
              <a:rPr kumimoji="1" lang="zh-CN" altLang="en-US" sz="2400" b="1" dirty="0">
                <a:latin typeface="Times New Roman" pitchFamily="18" charset="0"/>
                <a:sym typeface="Wingdings" pitchFamily="2" charset="2"/>
              </a:rPr>
              <a:t>得 </a:t>
            </a:r>
            <a:r>
              <a:rPr kumimoji="1" lang="en-US" altLang="zh-CN" sz="2400" b="1" dirty="0">
                <a:latin typeface="Times New Roman" pitchFamily="18" charset="0"/>
                <a:sym typeface="Wingdings" pitchFamily="2" charset="2"/>
              </a:rPr>
              <a:t>(10.0),</a:t>
            </a:r>
            <a:r>
              <a:rPr kumimoji="1" lang="en-US" altLang="zh-CN" sz="2400" b="1" dirty="0">
                <a:latin typeface="Times New Roman" pitchFamily="18" charset="0"/>
              </a:rPr>
              <a:t>16.0</a:t>
            </a:r>
            <a:r>
              <a:rPr kumimoji="1" lang="zh-CN" altLang="en-US" sz="2400" b="1" dirty="0">
                <a:latin typeface="Times New Roman" pitchFamily="18" charset="0"/>
              </a:rPr>
              <a:t>，</a:t>
            </a:r>
            <a:r>
              <a:rPr kumimoji="1" lang="en-US" altLang="zh-CN" sz="2400" b="1" dirty="0">
                <a:latin typeface="Times New Roman" pitchFamily="18" charset="0"/>
              </a:rPr>
              <a:t>25.0, 40.0, 63.0</a:t>
            </a:r>
            <a:r>
              <a:rPr kumimoji="1" lang="zh-CN" altLang="en-US" sz="2400" b="1" dirty="0">
                <a:latin typeface="Times New Roman" pitchFamily="18" charset="0"/>
              </a:rPr>
              <a:t>，</a:t>
            </a:r>
            <a:r>
              <a:rPr kumimoji="1" lang="en-US" altLang="zh-CN" sz="2400" b="1" dirty="0">
                <a:latin typeface="Times New Roman" pitchFamily="18" charset="0"/>
              </a:rPr>
              <a:t>100</a:t>
            </a:r>
            <a:r>
              <a:rPr kumimoji="1" lang="zh-CN" altLang="en-US" sz="2400" b="1" dirty="0">
                <a:latin typeface="Times New Roman" pitchFamily="18" charset="0"/>
              </a:rPr>
              <a:t>。             </a:t>
            </a:r>
          </a:p>
        </p:txBody>
      </p:sp>
      <p:sp>
        <p:nvSpPr>
          <p:cNvPr id="5131" name="Rectangle 11"/>
          <p:cNvSpPr>
            <a:spLocks noChangeArrowheads="1"/>
          </p:cNvSpPr>
          <p:nvPr/>
        </p:nvSpPr>
        <p:spPr bwMode="auto">
          <a:xfrm>
            <a:off x="706438" y="3387725"/>
            <a:ext cx="6434137"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kumimoji="1" lang="zh-CN" altLang="en-US" sz="2400" b="1" dirty="0">
                <a:solidFill>
                  <a:srgbClr val="CC00FF"/>
                </a:solidFill>
                <a:latin typeface="Times New Roman" pitchFamily="18" charset="0"/>
              </a:rPr>
              <a:t>答案</a:t>
            </a:r>
            <a:r>
              <a:rPr kumimoji="1" lang="en-US" altLang="zh-CN" sz="2400" b="1" dirty="0">
                <a:latin typeface="Times New Roman" pitchFamily="18" charset="0"/>
                <a:sym typeface="Wingdings" pitchFamily="2" charset="2"/>
              </a:rPr>
              <a:t>: </a:t>
            </a:r>
            <a:r>
              <a:rPr kumimoji="1" lang="zh-CN" altLang="en-US" sz="2400" b="1" dirty="0">
                <a:latin typeface="Times New Roman" pitchFamily="18" charset="0"/>
                <a:sym typeface="Wingdings" pitchFamily="2" charset="2"/>
              </a:rPr>
              <a:t>根据表</a:t>
            </a:r>
            <a:r>
              <a:rPr kumimoji="1" lang="en-US" altLang="zh-CN" sz="2400" b="1" dirty="0">
                <a:latin typeface="Times New Roman" pitchFamily="18" charset="0"/>
                <a:sym typeface="Wingdings" pitchFamily="2" charset="2"/>
              </a:rPr>
              <a:t>1.1</a:t>
            </a:r>
            <a:r>
              <a:rPr kumimoji="1" lang="zh-CN" altLang="en-US" sz="2400" b="1" dirty="0">
                <a:latin typeface="Times New Roman" pitchFamily="18" charset="0"/>
                <a:sym typeface="Wingdings" pitchFamily="2" charset="2"/>
              </a:rPr>
              <a:t>得</a:t>
            </a:r>
            <a:r>
              <a:rPr kumimoji="1" lang="zh-CN" altLang="en-US" sz="2400" dirty="0">
                <a:latin typeface="Times New Roman" pitchFamily="18" charset="0"/>
                <a:sym typeface="Wingdings" pitchFamily="2" charset="2"/>
              </a:rPr>
              <a:t>  </a:t>
            </a:r>
            <a:r>
              <a:rPr kumimoji="1" lang="en-US" altLang="zh-CN" sz="2400" b="1" dirty="0">
                <a:latin typeface="Times New Roman" pitchFamily="18" charset="0"/>
                <a:sym typeface="Wingdings" pitchFamily="2" charset="2"/>
              </a:rPr>
              <a:t>(100), </a:t>
            </a:r>
            <a:r>
              <a:rPr kumimoji="1" lang="en-US" altLang="zh-CN" sz="2400" b="1" dirty="0">
                <a:latin typeface="Times New Roman" pitchFamily="18" charset="0"/>
              </a:rPr>
              <a:t>200</a:t>
            </a:r>
            <a:r>
              <a:rPr kumimoji="1" lang="zh-CN" altLang="en-US" sz="2400" b="1" dirty="0">
                <a:latin typeface="Times New Roman" pitchFamily="18" charset="0"/>
              </a:rPr>
              <a:t>，</a:t>
            </a:r>
            <a:r>
              <a:rPr kumimoji="1" lang="en-US" altLang="zh-CN" sz="2400" b="1" dirty="0">
                <a:latin typeface="Times New Roman" pitchFamily="18" charset="0"/>
              </a:rPr>
              <a:t>400, 800</a:t>
            </a:r>
            <a:r>
              <a:rPr kumimoji="1" lang="zh-CN" altLang="en-US" sz="2400" b="1" dirty="0">
                <a:latin typeface="Times New Roman" pitchFamily="18" charset="0"/>
              </a:rPr>
              <a:t>。             </a:t>
            </a:r>
          </a:p>
        </p:txBody>
      </p:sp>
      <p:sp>
        <p:nvSpPr>
          <p:cNvPr id="5132" name="Rectangle 12"/>
          <p:cNvSpPr>
            <a:spLocks noChangeArrowheads="1"/>
          </p:cNvSpPr>
          <p:nvPr/>
        </p:nvSpPr>
        <p:spPr bwMode="auto">
          <a:xfrm>
            <a:off x="779463" y="4972050"/>
            <a:ext cx="7991475" cy="1406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20000"/>
              </a:lnSpc>
            </a:pPr>
            <a:r>
              <a:rPr kumimoji="1" lang="en-US" altLang="zh-CN" sz="2400" b="1" dirty="0">
                <a:latin typeface="Times New Roman" pitchFamily="18" charset="0"/>
                <a:sym typeface="Wingdings" pitchFamily="2" charset="2"/>
              </a:rPr>
              <a:t>1.00,   1.25, 1.60, 2.00</a:t>
            </a:r>
            <a:r>
              <a:rPr kumimoji="1" lang="zh-CN" altLang="en-US" sz="2400" b="1" dirty="0">
                <a:latin typeface="Times New Roman" pitchFamily="18" charset="0"/>
                <a:sym typeface="Wingdings" pitchFamily="2" charset="2"/>
              </a:rPr>
              <a:t>， </a:t>
            </a:r>
            <a:r>
              <a:rPr kumimoji="1" lang="en-US" altLang="zh-CN" sz="2400" b="1" dirty="0">
                <a:latin typeface="Times New Roman" pitchFamily="18" charset="0"/>
                <a:sym typeface="Wingdings" pitchFamily="2" charset="2"/>
              </a:rPr>
              <a:t>2.50, 3.15,   4.00, 5.00</a:t>
            </a:r>
            <a:r>
              <a:rPr kumimoji="1" lang="zh-CN" altLang="en-US" sz="2400" b="1" dirty="0">
                <a:latin typeface="Times New Roman" pitchFamily="18" charset="0"/>
                <a:sym typeface="Wingdings" pitchFamily="2" charset="2"/>
              </a:rPr>
              <a:t>，</a:t>
            </a:r>
            <a:r>
              <a:rPr kumimoji="1" lang="en-US" altLang="zh-CN" sz="2400" b="1" dirty="0">
                <a:latin typeface="Times New Roman" pitchFamily="18" charset="0"/>
                <a:sym typeface="Wingdings" pitchFamily="2" charset="2"/>
              </a:rPr>
              <a:t>6.30</a:t>
            </a:r>
            <a:r>
              <a:rPr kumimoji="1" lang="zh-CN" altLang="en-US" sz="2400" b="1" dirty="0">
                <a:latin typeface="Times New Roman" pitchFamily="18" charset="0"/>
                <a:sym typeface="Wingdings" pitchFamily="2" charset="2"/>
              </a:rPr>
              <a:t>，</a:t>
            </a:r>
            <a:r>
              <a:rPr kumimoji="1" lang="en-US" altLang="zh-CN" sz="2400" b="1" dirty="0">
                <a:latin typeface="Times New Roman" pitchFamily="18" charset="0"/>
                <a:sym typeface="Wingdings" pitchFamily="2" charset="2"/>
              </a:rPr>
              <a:t>8.00,</a:t>
            </a:r>
          </a:p>
          <a:p>
            <a:pPr>
              <a:lnSpc>
                <a:spcPct val="120000"/>
              </a:lnSpc>
            </a:pPr>
            <a:r>
              <a:rPr kumimoji="1" lang="en-US" altLang="zh-CN" sz="2400" b="1" dirty="0">
                <a:latin typeface="Times New Roman" pitchFamily="18" charset="0"/>
                <a:sym typeface="Wingdings" pitchFamily="2" charset="2"/>
              </a:rPr>
              <a:t>10.0</a:t>
            </a:r>
            <a:r>
              <a:rPr kumimoji="1" lang="zh-CN" altLang="en-US" sz="2400" b="1" dirty="0">
                <a:latin typeface="Times New Roman" pitchFamily="18" charset="0"/>
                <a:sym typeface="Wingdings" pitchFamily="2" charset="2"/>
              </a:rPr>
              <a:t>，</a:t>
            </a:r>
            <a:r>
              <a:rPr kumimoji="1" lang="en-US" altLang="zh-CN" sz="2400" b="1" dirty="0">
                <a:latin typeface="Times New Roman" pitchFamily="18" charset="0"/>
                <a:sym typeface="Wingdings" pitchFamily="2" charset="2"/>
              </a:rPr>
              <a:t>12.5, 16.0, 20.0 </a:t>
            </a:r>
            <a:r>
              <a:rPr kumimoji="1" lang="zh-CN" altLang="en-US" sz="2400" b="1" dirty="0">
                <a:latin typeface="Times New Roman" pitchFamily="18" charset="0"/>
                <a:sym typeface="Wingdings" pitchFamily="2" charset="2"/>
              </a:rPr>
              <a:t>，</a:t>
            </a:r>
            <a:r>
              <a:rPr kumimoji="1" lang="en-US" altLang="zh-CN" sz="2400" b="1" dirty="0">
                <a:latin typeface="Times New Roman" pitchFamily="18" charset="0"/>
                <a:sym typeface="Wingdings" pitchFamily="2" charset="2"/>
              </a:rPr>
              <a:t>25.0, 31.5</a:t>
            </a:r>
            <a:r>
              <a:rPr kumimoji="1" lang="zh-CN" altLang="en-US" sz="2400" b="1" dirty="0">
                <a:latin typeface="Times New Roman" pitchFamily="18" charset="0"/>
                <a:sym typeface="Wingdings" pitchFamily="2" charset="2"/>
              </a:rPr>
              <a:t>，</a:t>
            </a:r>
            <a:r>
              <a:rPr kumimoji="1" lang="en-US" altLang="zh-CN" sz="2400" b="1" dirty="0">
                <a:latin typeface="Times New Roman" pitchFamily="18" charset="0"/>
                <a:sym typeface="Wingdings" pitchFamily="2" charset="2"/>
              </a:rPr>
              <a:t>40.0, 50.0</a:t>
            </a:r>
            <a:r>
              <a:rPr kumimoji="1" lang="zh-CN" altLang="en-US" sz="2400" b="1" dirty="0">
                <a:latin typeface="Times New Roman" pitchFamily="18" charset="0"/>
                <a:sym typeface="Wingdings" pitchFamily="2" charset="2"/>
              </a:rPr>
              <a:t>，</a:t>
            </a:r>
            <a:r>
              <a:rPr kumimoji="1" lang="en-US" altLang="zh-CN" sz="2400" b="1" dirty="0">
                <a:latin typeface="Times New Roman" pitchFamily="18" charset="0"/>
                <a:sym typeface="Wingdings" pitchFamily="2" charset="2"/>
              </a:rPr>
              <a:t>63.0,   80.0, </a:t>
            </a:r>
          </a:p>
          <a:p>
            <a:pPr>
              <a:lnSpc>
                <a:spcPct val="120000"/>
              </a:lnSpc>
            </a:pPr>
            <a:r>
              <a:rPr kumimoji="1" lang="en-US" altLang="zh-CN" sz="2400" b="1" dirty="0">
                <a:latin typeface="Times New Roman" pitchFamily="18" charset="0"/>
                <a:sym typeface="Wingdings" pitchFamily="2" charset="2"/>
              </a:rPr>
              <a:t>100</a:t>
            </a:r>
            <a:r>
              <a:rPr kumimoji="1" lang="zh-CN" altLang="en-US" sz="2400" b="1" dirty="0">
                <a:latin typeface="Times New Roman" pitchFamily="18" charset="0"/>
                <a:sym typeface="Wingdings" pitchFamily="2" charset="2"/>
              </a:rPr>
              <a:t>。                </a:t>
            </a:r>
            <a:r>
              <a:rPr kumimoji="1" lang="zh-CN" altLang="en-US" sz="2400" b="1" dirty="0">
                <a:latin typeface="Times New Roman" pitchFamily="18" charset="0"/>
              </a:rPr>
              <a:t>             </a:t>
            </a:r>
          </a:p>
        </p:txBody>
      </p:sp>
      <p:sp>
        <p:nvSpPr>
          <p:cNvPr id="5133" name="Rectangle 13"/>
          <p:cNvSpPr>
            <a:spLocks noChangeArrowheads="1"/>
          </p:cNvSpPr>
          <p:nvPr/>
        </p:nvSpPr>
        <p:spPr bwMode="auto">
          <a:xfrm>
            <a:off x="805600" y="4540250"/>
            <a:ext cx="2605200"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r>
              <a:rPr kumimoji="1" lang="zh-CN" altLang="en-US" sz="2400" b="1" dirty="0">
                <a:solidFill>
                  <a:srgbClr val="CC00FF"/>
                </a:solidFill>
                <a:latin typeface="Times New Roman" pitchFamily="18" charset="0"/>
              </a:rPr>
              <a:t>答案</a:t>
            </a:r>
            <a:r>
              <a:rPr kumimoji="1" lang="en-US" altLang="zh-CN" sz="2400" b="1" dirty="0">
                <a:latin typeface="Times New Roman" pitchFamily="18" charset="0"/>
                <a:sym typeface="Wingdings" pitchFamily="2" charset="2"/>
              </a:rPr>
              <a:t>: </a:t>
            </a:r>
            <a:r>
              <a:rPr kumimoji="1" lang="zh-CN" altLang="en-US" sz="2400" b="1" dirty="0">
                <a:latin typeface="Times New Roman" pitchFamily="18" charset="0"/>
                <a:sym typeface="Wingdings" pitchFamily="2" charset="2"/>
              </a:rPr>
              <a:t>根据表</a:t>
            </a:r>
            <a:r>
              <a:rPr kumimoji="1" lang="en-US" altLang="zh-CN" sz="2400" b="1" dirty="0" smtClean="0">
                <a:latin typeface="Times New Roman" pitchFamily="18" charset="0"/>
                <a:sym typeface="Wingdings" pitchFamily="2" charset="2"/>
              </a:rPr>
              <a:t>1.2</a:t>
            </a:r>
            <a:r>
              <a:rPr kumimoji="1" lang="zh-CN" altLang="en-US" sz="2400" b="1" dirty="0">
                <a:latin typeface="Times New Roman" pitchFamily="18" charset="0"/>
                <a:sym typeface="Wingdings" pitchFamily="2" charset="2"/>
              </a:rPr>
              <a:t>得</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124"/>
                                        </p:tgtEl>
                                        <p:attrNameLst>
                                          <p:attrName>style.visibility</p:attrName>
                                        </p:attrNameLst>
                                      </p:cBhvr>
                                      <p:to>
                                        <p:strVal val="visible"/>
                                      </p:to>
                                    </p:set>
                                    <p:animEffect transition="in" filter="wipe(left)">
                                      <p:cBhvr>
                                        <p:cTn id="7" dur="500"/>
                                        <p:tgtEl>
                                          <p:spTgt spid="5124"/>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5126"/>
                                        </p:tgtEl>
                                        <p:attrNameLst>
                                          <p:attrName>style.visibility</p:attrName>
                                        </p:attrNameLst>
                                      </p:cBhvr>
                                      <p:to>
                                        <p:strVal val="visible"/>
                                      </p:to>
                                    </p:set>
                                    <p:animEffect transition="in" filter="box(in)">
                                      <p:cBhvr>
                                        <p:cTn id="12" dur="3000"/>
                                        <p:tgtEl>
                                          <p:spTgt spid="5126"/>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5127"/>
                                        </p:tgtEl>
                                        <p:attrNameLst>
                                          <p:attrName>style.visibility</p:attrName>
                                        </p:attrNameLst>
                                      </p:cBhvr>
                                      <p:to>
                                        <p:strVal val="visible"/>
                                      </p:to>
                                    </p:set>
                                    <p:animEffect transition="in" filter="wipe(left)">
                                      <p:cBhvr>
                                        <p:cTn id="17" dur="3000"/>
                                        <p:tgtEl>
                                          <p:spTgt spid="5127"/>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5130"/>
                                        </p:tgtEl>
                                        <p:attrNameLst>
                                          <p:attrName>style.visibility</p:attrName>
                                        </p:attrNameLst>
                                      </p:cBhvr>
                                      <p:to>
                                        <p:strVal val="visible"/>
                                      </p:to>
                                    </p:set>
                                    <p:animEffect transition="in" filter="wipe(left)">
                                      <p:cBhvr>
                                        <p:cTn id="22" dur="3000"/>
                                        <p:tgtEl>
                                          <p:spTgt spid="5130"/>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5128"/>
                                        </p:tgtEl>
                                        <p:attrNameLst>
                                          <p:attrName>style.visibility</p:attrName>
                                        </p:attrNameLst>
                                      </p:cBhvr>
                                      <p:to>
                                        <p:strVal val="visible"/>
                                      </p:to>
                                    </p:set>
                                    <p:animEffect transition="in" filter="wipe(left)">
                                      <p:cBhvr>
                                        <p:cTn id="27" dur="3000"/>
                                        <p:tgtEl>
                                          <p:spTgt spid="5128"/>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5131"/>
                                        </p:tgtEl>
                                        <p:attrNameLst>
                                          <p:attrName>style.visibility</p:attrName>
                                        </p:attrNameLst>
                                      </p:cBhvr>
                                      <p:to>
                                        <p:strVal val="visible"/>
                                      </p:to>
                                    </p:set>
                                    <p:animEffect transition="in" filter="wipe(left)">
                                      <p:cBhvr>
                                        <p:cTn id="32" dur="3000"/>
                                        <p:tgtEl>
                                          <p:spTgt spid="5131"/>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8" presetClass="entr" presetSubtype="16" fill="hold" grpId="0" nodeType="clickEffect">
                                  <p:stCondLst>
                                    <p:cond delay="0"/>
                                  </p:stCondLst>
                                  <p:childTnLst>
                                    <p:set>
                                      <p:cBhvr>
                                        <p:cTn id="36" dur="1" fill="hold">
                                          <p:stCondLst>
                                            <p:cond delay="0"/>
                                          </p:stCondLst>
                                        </p:cTn>
                                        <p:tgtEl>
                                          <p:spTgt spid="5129"/>
                                        </p:tgtEl>
                                        <p:attrNameLst>
                                          <p:attrName>style.visibility</p:attrName>
                                        </p:attrNameLst>
                                      </p:cBhvr>
                                      <p:to>
                                        <p:strVal val="visible"/>
                                      </p:to>
                                    </p:set>
                                    <p:animEffect transition="in" filter="diamond(in)">
                                      <p:cBhvr>
                                        <p:cTn id="37" dur="3000"/>
                                        <p:tgtEl>
                                          <p:spTgt spid="5129"/>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5133"/>
                                        </p:tgtEl>
                                        <p:attrNameLst>
                                          <p:attrName>style.visibility</p:attrName>
                                        </p:attrNameLst>
                                      </p:cBhvr>
                                      <p:to>
                                        <p:strVal val="visible"/>
                                      </p:to>
                                    </p:set>
                                    <p:animEffect transition="in" filter="wipe(left)">
                                      <p:cBhvr>
                                        <p:cTn id="42" dur="3000"/>
                                        <p:tgtEl>
                                          <p:spTgt spid="5133"/>
                                        </p:tgtEl>
                                      </p:cBhvr>
                                    </p:animEffect>
                                  </p:childTnLst>
                                </p:cTn>
                              </p:par>
                            </p:childTnLst>
                          </p:cTn>
                        </p:par>
                      </p:childTnLst>
                    </p:cTn>
                  </p:par>
                  <p:par>
                    <p:cTn id="43" fill="hold" nodeType="clickPar">
                      <p:stCondLst>
                        <p:cond delay="indefinite"/>
                      </p:stCondLst>
                      <p:childTnLst>
                        <p:par>
                          <p:cTn id="44" fill="hold" nodeType="withGroup">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5132"/>
                                        </p:tgtEl>
                                        <p:attrNameLst>
                                          <p:attrName>style.visibility</p:attrName>
                                        </p:attrNameLst>
                                      </p:cBhvr>
                                      <p:to>
                                        <p:strVal val="visible"/>
                                      </p:to>
                                    </p:set>
                                    <p:animEffect transition="in" filter="wipe(left)">
                                      <p:cBhvr>
                                        <p:cTn id="47" dur="3000"/>
                                        <p:tgtEl>
                                          <p:spTgt spid="51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4" grpId="0"/>
      <p:bldP spid="5126" grpId="0"/>
      <p:bldP spid="5127" grpId="0"/>
      <p:bldP spid="5128" grpId="0"/>
      <p:bldP spid="5129" grpId="0"/>
      <p:bldP spid="5130" grpId="0"/>
      <p:bldP spid="5131" grpId="0"/>
      <p:bldP spid="5132" grpId="0"/>
      <p:bldP spid="5133"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灯片编号占位符 3"/>
          <p:cNvSpPr>
            <a:spLocks noGrp="1"/>
          </p:cNvSpPr>
          <p:nvPr>
            <p:ph type="sldNum" sz="quarter" idx="12"/>
          </p:nvPr>
        </p:nvSpPr>
        <p:spPr>
          <a:noFill/>
        </p:spPr>
        <p:txBody>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fld id="{18179D19-267E-4782-AE33-405A9E96C8A3}" type="slidenum">
              <a:rPr lang="en-US" altLang="zh-CN" sz="1400" smtClean="0"/>
              <a:pPr eaLnBrk="1" hangingPunct="1"/>
              <a:t>30</a:t>
            </a:fld>
            <a:endParaRPr lang="en-US" altLang="zh-CN" sz="1400" smtClean="0"/>
          </a:p>
        </p:txBody>
      </p:sp>
      <p:sp>
        <p:nvSpPr>
          <p:cNvPr id="5" name="Text Box 9"/>
          <p:cNvSpPr txBox="1">
            <a:spLocks noChangeArrowheads="1"/>
          </p:cNvSpPr>
          <p:nvPr/>
        </p:nvSpPr>
        <p:spPr bwMode="auto">
          <a:xfrm>
            <a:off x="548444" y="398043"/>
            <a:ext cx="7659960" cy="9787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342900" indent="-342900"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lnSpc>
                <a:spcPct val="120000"/>
              </a:lnSpc>
            </a:pPr>
            <a:r>
              <a:rPr lang="en-US" altLang="zh-CN" sz="2400" b="1" dirty="0"/>
              <a:t>4. </a:t>
            </a:r>
            <a:r>
              <a:rPr lang="zh-CN" altLang="en-US" sz="2400" b="1" dirty="0"/>
              <a:t>在不改变几何公差特征项目的前提下，要求改正图</a:t>
            </a:r>
            <a:r>
              <a:rPr lang="en-US" altLang="zh-CN" sz="2400" b="1" dirty="0" smtClean="0"/>
              <a:t>4.58</a:t>
            </a:r>
            <a:r>
              <a:rPr lang="zh-CN" altLang="en-US" sz="2400" b="1" dirty="0" smtClean="0"/>
              <a:t>中</a:t>
            </a:r>
            <a:r>
              <a:rPr lang="zh-CN" altLang="en-US" sz="2400" b="1" dirty="0"/>
              <a:t>的错误（按改正后的答案标注在图中）。</a:t>
            </a:r>
            <a:endParaRPr lang="zh-CN" altLang="en-US" sz="2400" b="1" dirty="0">
              <a:cs typeface="Arial" charset="0"/>
            </a:endParaRPr>
          </a:p>
        </p:txBody>
      </p:sp>
      <p:grpSp>
        <p:nvGrpSpPr>
          <p:cNvPr id="6" name="Group 25"/>
          <p:cNvGrpSpPr>
            <a:grpSpLocks/>
          </p:cNvGrpSpPr>
          <p:nvPr/>
        </p:nvGrpSpPr>
        <p:grpSpPr bwMode="auto">
          <a:xfrm>
            <a:off x="4463988" y="1844824"/>
            <a:ext cx="4267200" cy="3567113"/>
            <a:chOff x="288" y="1257"/>
            <a:chExt cx="2688" cy="2247"/>
          </a:xfrm>
        </p:grpSpPr>
        <p:grpSp>
          <p:nvGrpSpPr>
            <p:cNvPr id="31766" name="Group 26"/>
            <p:cNvGrpSpPr>
              <a:grpSpLocks/>
            </p:cNvGrpSpPr>
            <p:nvPr/>
          </p:nvGrpSpPr>
          <p:grpSpPr bwMode="auto">
            <a:xfrm>
              <a:off x="288" y="1257"/>
              <a:ext cx="2688" cy="2247"/>
              <a:chOff x="192" y="1248"/>
              <a:chExt cx="2688" cy="2247"/>
            </a:xfrm>
          </p:grpSpPr>
          <p:pic>
            <p:nvPicPr>
              <p:cNvPr id="31770" name="Picture 27"/>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92" y="1248"/>
                <a:ext cx="2688" cy="20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1771" name="Text Box 28"/>
              <p:cNvSpPr txBox="1">
                <a:spLocks noChangeArrowheads="1"/>
              </p:cNvSpPr>
              <p:nvPr/>
            </p:nvSpPr>
            <p:spPr bwMode="auto">
              <a:xfrm>
                <a:off x="720" y="3264"/>
                <a:ext cx="1834"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r>
                  <a:rPr lang="zh-CN" altLang="en-US" sz="1800" b="1" dirty="0"/>
                  <a:t>图</a:t>
                </a:r>
                <a:r>
                  <a:rPr lang="en-US" altLang="zh-CN" sz="1800" b="1" dirty="0" smtClean="0"/>
                  <a:t>4.58</a:t>
                </a:r>
                <a:r>
                  <a:rPr lang="zh-CN" altLang="en-US" sz="1800" b="1" dirty="0" smtClean="0"/>
                  <a:t>作业题</a:t>
                </a:r>
                <a:r>
                  <a:rPr lang="en-US" altLang="zh-CN" sz="1800" b="1" dirty="0"/>
                  <a:t>4</a:t>
                </a:r>
                <a:r>
                  <a:rPr lang="zh-CN" altLang="en-US" sz="1800" b="1" dirty="0"/>
                  <a:t>图</a:t>
                </a:r>
              </a:p>
            </p:txBody>
          </p:sp>
        </p:grpSp>
        <p:sp>
          <p:nvSpPr>
            <p:cNvPr id="31767" name="Rectangle 29"/>
            <p:cNvSpPr>
              <a:spLocks noChangeArrowheads="1"/>
            </p:cNvSpPr>
            <p:nvPr/>
          </p:nvSpPr>
          <p:spPr bwMode="auto">
            <a:xfrm>
              <a:off x="384" y="1632"/>
              <a:ext cx="144" cy="144"/>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1768" name="Line 30"/>
            <p:cNvSpPr>
              <a:spLocks noChangeShapeType="1"/>
            </p:cNvSpPr>
            <p:nvPr/>
          </p:nvSpPr>
          <p:spPr bwMode="auto">
            <a:xfrm>
              <a:off x="432" y="1632"/>
              <a:ext cx="0" cy="96"/>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1769" name="Line 31"/>
            <p:cNvSpPr>
              <a:spLocks noChangeShapeType="1"/>
            </p:cNvSpPr>
            <p:nvPr/>
          </p:nvSpPr>
          <p:spPr bwMode="auto">
            <a:xfrm>
              <a:off x="384" y="1728"/>
              <a:ext cx="96"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pSp>
        <p:nvGrpSpPr>
          <p:cNvPr id="13" name="Group 38"/>
          <p:cNvGrpSpPr>
            <a:grpSpLocks/>
          </p:cNvGrpSpPr>
          <p:nvPr/>
        </p:nvGrpSpPr>
        <p:grpSpPr bwMode="auto">
          <a:xfrm>
            <a:off x="535868" y="1772816"/>
            <a:ext cx="4648200" cy="4191000"/>
            <a:chOff x="800" y="432"/>
            <a:chExt cx="2928" cy="2640"/>
          </a:xfrm>
        </p:grpSpPr>
        <p:grpSp>
          <p:nvGrpSpPr>
            <p:cNvPr id="31751" name="Group 39"/>
            <p:cNvGrpSpPr>
              <a:grpSpLocks/>
            </p:cNvGrpSpPr>
            <p:nvPr/>
          </p:nvGrpSpPr>
          <p:grpSpPr bwMode="auto">
            <a:xfrm>
              <a:off x="800" y="432"/>
              <a:ext cx="2928" cy="2640"/>
              <a:chOff x="800" y="432"/>
              <a:chExt cx="2928" cy="2640"/>
            </a:xfrm>
          </p:grpSpPr>
          <p:pic>
            <p:nvPicPr>
              <p:cNvPr id="31764" name="Picture 4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00" y="432"/>
                <a:ext cx="2928" cy="22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1765" name="Text Box 41"/>
              <p:cNvSpPr txBox="1">
                <a:spLocks noChangeArrowheads="1"/>
              </p:cNvSpPr>
              <p:nvPr/>
            </p:nvSpPr>
            <p:spPr bwMode="auto">
              <a:xfrm>
                <a:off x="1296" y="2822"/>
                <a:ext cx="1805" cy="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spcBef>
                    <a:spcPct val="50000"/>
                  </a:spcBef>
                </a:pPr>
                <a:r>
                  <a:rPr kumimoji="1" lang="zh-CN" altLang="en-US" sz="2000" b="1" dirty="0">
                    <a:latin typeface="Times New Roman" pitchFamily="18" charset="0"/>
                  </a:rPr>
                  <a:t>图</a:t>
                </a:r>
                <a:r>
                  <a:rPr kumimoji="1" lang="en-US" altLang="zh-CN" sz="2000" b="1" dirty="0" smtClean="0">
                    <a:latin typeface="Times New Roman" pitchFamily="18" charset="0"/>
                  </a:rPr>
                  <a:t>4.58</a:t>
                </a:r>
                <a:r>
                  <a:rPr kumimoji="1" lang="zh-CN" altLang="en-US" sz="2000" b="1" dirty="0" smtClean="0">
                    <a:latin typeface="Times New Roman" pitchFamily="18" charset="0"/>
                  </a:rPr>
                  <a:t>的</a:t>
                </a:r>
                <a:r>
                  <a:rPr kumimoji="1" lang="zh-CN" altLang="en-US" sz="2000" b="1" dirty="0">
                    <a:latin typeface="Times New Roman" pitchFamily="18" charset="0"/>
                  </a:rPr>
                  <a:t>改正图</a:t>
                </a:r>
              </a:p>
            </p:txBody>
          </p:sp>
        </p:grpSp>
        <p:sp>
          <p:nvSpPr>
            <p:cNvPr id="31752" name="Oval 42"/>
            <p:cNvSpPr>
              <a:spLocks noChangeArrowheads="1"/>
            </p:cNvSpPr>
            <p:nvPr/>
          </p:nvSpPr>
          <p:spPr bwMode="auto">
            <a:xfrm>
              <a:off x="1281" y="1990"/>
              <a:ext cx="257" cy="263"/>
            </a:xfrm>
            <a:prstGeom prst="ellipse">
              <a:avLst/>
            </a:prstGeom>
            <a:solidFill>
              <a:schemeClr val="bg1"/>
            </a:solidFill>
            <a:ln w="38100">
              <a:solidFill>
                <a:srgbClr val="FF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kumimoji="1" lang="en-US" altLang="zh-CN" sz="2400" b="1" i="1">
                  <a:solidFill>
                    <a:srgbClr val="FF0000"/>
                  </a:solidFill>
                  <a:latin typeface="Times New Roman" pitchFamily="18" charset="0"/>
                </a:rPr>
                <a:t>B</a:t>
              </a:r>
            </a:p>
          </p:txBody>
        </p:sp>
        <p:sp>
          <p:nvSpPr>
            <p:cNvPr id="31753" name="Rectangle 43"/>
            <p:cNvSpPr>
              <a:spLocks noChangeArrowheads="1"/>
            </p:cNvSpPr>
            <p:nvPr/>
          </p:nvSpPr>
          <p:spPr bwMode="auto">
            <a:xfrm>
              <a:off x="1074" y="1856"/>
              <a:ext cx="473" cy="421"/>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1754" name="Rectangle 44"/>
            <p:cNvSpPr>
              <a:spLocks noChangeArrowheads="1"/>
            </p:cNvSpPr>
            <p:nvPr/>
          </p:nvSpPr>
          <p:spPr bwMode="auto">
            <a:xfrm>
              <a:off x="1342" y="2341"/>
              <a:ext cx="413" cy="328"/>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nvGrpSpPr>
            <p:cNvPr id="31755" name="Group 45"/>
            <p:cNvGrpSpPr>
              <a:grpSpLocks/>
            </p:cNvGrpSpPr>
            <p:nvPr/>
          </p:nvGrpSpPr>
          <p:grpSpPr bwMode="auto">
            <a:xfrm>
              <a:off x="1313" y="1838"/>
              <a:ext cx="184" cy="381"/>
              <a:chOff x="4468" y="347"/>
              <a:chExt cx="286" cy="593"/>
            </a:xfrm>
          </p:grpSpPr>
          <p:sp>
            <p:nvSpPr>
              <p:cNvPr id="31761" name="AutoShape 46"/>
              <p:cNvSpPr>
                <a:spLocks noChangeArrowheads="1"/>
              </p:cNvSpPr>
              <p:nvPr/>
            </p:nvSpPr>
            <p:spPr bwMode="auto">
              <a:xfrm flipV="1">
                <a:off x="4468" y="347"/>
                <a:ext cx="286" cy="247"/>
              </a:xfrm>
              <a:prstGeom prst="triangle">
                <a:avLst>
                  <a:gd name="adj" fmla="val 50000"/>
                </a:avLst>
              </a:prstGeom>
              <a:solidFill>
                <a:schemeClr val="tx2"/>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1762" name="Line 47"/>
              <p:cNvSpPr>
                <a:spLocks noChangeShapeType="1"/>
              </p:cNvSpPr>
              <p:nvPr/>
            </p:nvSpPr>
            <p:spPr bwMode="auto">
              <a:xfrm>
                <a:off x="4613" y="546"/>
                <a:ext cx="0" cy="128"/>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1763" name="Rectangle 48"/>
              <p:cNvSpPr>
                <a:spLocks noChangeArrowheads="1"/>
              </p:cNvSpPr>
              <p:nvPr/>
            </p:nvSpPr>
            <p:spPr bwMode="auto">
              <a:xfrm>
                <a:off x="4485" y="672"/>
                <a:ext cx="268" cy="268"/>
              </a:xfrm>
              <a:prstGeom prst="rect">
                <a:avLst/>
              </a:prstGeom>
              <a:solidFill>
                <a:schemeClr val="bg1"/>
              </a:solidFill>
              <a:ln w="19050">
                <a:solidFill>
                  <a:schemeClr val="tx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kumimoji="1" lang="en-US" altLang="zh-CN" sz="2400" i="1">
                    <a:latin typeface="Times New Roman" pitchFamily="18" charset="0"/>
                  </a:rPr>
                  <a:t>B</a:t>
                </a:r>
              </a:p>
            </p:txBody>
          </p:sp>
        </p:grpSp>
        <p:grpSp>
          <p:nvGrpSpPr>
            <p:cNvPr id="31756" name="Group 49"/>
            <p:cNvGrpSpPr>
              <a:grpSpLocks/>
            </p:cNvGrpSpPr>
            <p:nvPr/>
          </p:nvGrpSpPr>
          <p:grpSpPr bwMode="auto">
            <a:xfrm>
              <a:off x="1409" y="2422"/>
              <a:ext cx="395" cy="187"/>
              <a:chOff x="5001" y="665"/>
              <a:chExt cx="615" cy="292"/>
            </a:xfrm>
          </p:grpSpPr>
          <p:sp>
            <p:nvSpPr>
              <p:cNvPr id="31757" name="Rectangle 50"/>
              <p:cNvSpPr>
                <a:spLocks noChangeArrowheads="1"/>
              </p:cNvSpPr>
              <p:nvPr/>
            </p:nvSpPr>
            <p:spPr bwMode="auto">
              <a:xfrm>
                <a:off x="5001" y="665"/>
                <a:ext cx="269" cy="270"/>
              </a:xfrm>
              <a:prstGeom prst="rect">
                <a:avLst/>
              </a:prstGeom>
              <a:solidFill>
                <a:schemeClr val="bg1"/>
              </a:solidFill>
              <a:ln w="19050">
                <a:solidFill>
                  <a:schemeClr val="tx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kumimoji="1" lang="en-US" altLang="zh-CN" sz="2400" i="1" dirty="0">
                    <a:latin typeface="Times New Roman" pitchFamily="18" charset="0"/>
                  </a:rPr>
                  <a:t>A</a:t>
                </a:r>
              </a:p>
            </p:txBody>
          </p:sp>
          <p:grpSp>
            <p:nvGrpSpPr>
              <p:cNvPr id="31758" name="Group 51"/>
              <p:cNvGrpSpPr>
                <a:grpSpLocks/>
              </p:cNvGrpSpPr>
              <p:nvPr/>
            </p:nvGrpSpPr>
            <p:grpSpPr bwMode="auto">
              <a:xfrm rot="5400000">
                <a:off x="5271" y="613"/>
                <a:ext cx="287" cy="402"/>
                <a:chOff x="4010" y="31"/>
                <a:chExt cx="287" cy="402"/>
              </a:xfrm>
            </p:grpSpPr>
            <p:sp>
              <p:nvSpPr>
                <p:cNvPr id="31759" name="AutoShape 52"/>
                <p:cNvSpPr>
                  <a:spLocks noChangeArrowheads="1"/>
                </p:cNvSpPr>
                <p:nvPr/>
              </p:nvSpPr>
              <p:spPr bwMode="auto">
                <a:xfrm flipV="1">
                  <a:off x="4010" y="31"/>
                  <a:ext cx="287" cy="248"/>
                </a:xfrm>
                <a:prstGeom prst="triangle">
                  <a:avLst>
                    <a:gd name="adj" fmla="val 50000"/>
                  </a:avLst>
                </a:prstGeom>
                <a:solidFill>
                  <a:schemeClr val="tx2"/>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1760" name="Line 53"/>
                <p:cNvSpPr>
                  <a:spLocks noChangeShapeType="1"/>
                </p:cNvSpPr>
                <p:nvPr/>
              </p:nvSpPr>
              <p:spPr bwMode="auto">
                <a:xfrm>
                  <a:off x="4155" y="305"/>
                  <a:ext cx="0" cy="128"/>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grpSp>
      <p:sp>
        <p:nvSpPr>
          <p:cNvPr id="29" name="Rectangle 54"/>
          <p:cNvSpPr>
            <a:spLocks noChangeArrowheads="1"/>
          </p:cNvSpPr>
          <p:nvPr/>
        </p:nvSpPr>
        <p:spPr bwMode="auto">
          <a:xfrm>
            <a:off x="493713" y="1268760"/>
            <a:ext cx="2133600" cy="6048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20000"/>
              </a:lnSpc>
            </a:pPr>
            <a:r>
              <a:rPr kumimoji="1" lang="zh-CN" altLang="en-US" sz="2800" b="1" dirty="0">
                <a:solidFill>
                  <a:srgbClr val="CC00FF"/>
                </a:solidFill>
                <a:latin typeface="Times New Roman" pitchFamily="18" charset="0"/>
              </a:rPr>
              <a:t>答  案  </a:t>
            </a:r>
            <a:r>
              <a:rPr kumimoji="1" lang="zh-CN" altLang="en-US" sz="2800" b="1" dirty="0">
                <a:latin typeface="Times New Roman" pitchFamily="18" charset="0"/>
                <a:sym typeface="Wingdings" pitchFamily="2" charset="2"/>
              </a:rPr>
              <a:t>：</a:t>
            </a:r>
            <a:endParaRPr kumimoji="1" lang="zh-CN" altLang="en-US" sz="2400" b="1" dirty="0">
              <a:latin typeface="Times New Roman" pitchFamily="18" charset="0"/>
              <a:sym typeface="Wingdings" pitchFamily="2" charset="2"/>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 presetClass="entr" presetSubtype="4"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500" fill="hold"/>
                                        <p:tgtEl>
                                          <p:spTgt spid="6"/>
                                        </p:tgtEl>
                                        <p:attrNameLst>
                                          <p:attrName>ppt_x</p:attrName>
                                        </p:attrNameLst>
                                      </p:cBhvr>
                                      <p:tavLst>
                                        <p:tav tm="0">
                                          <p:val>
                                            <p:strVal val="#ppt_x"/>
                                          </p:val>
                                        </p:tav>
                                        <p:tav tm="100000">
                                          <p:val>
                                            <p:strVal val="#ppt_x"/>
                                          </p:val>
                                        </p:tav>
                                      </p:tavLst>
                                    </p:anim>
                                    <p:anim calcmode="lin" valueType="num">
                                      <p:cBhvr additive="base">
                                        <p:cTn id="13"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4" fill="hold" nodeType="clickPar">
                      <p:stCondLst>
                        <p:cond delay="indefinite"/>
                      </p:stCondLst>
                      <p:childTnLst>
                        <p:par>
                          <p:cTn id="15" fill="hold" nodeType="withGroup">
                            <p:stCondLst>
                              <p:cond delay="0"/>
                            </p:stCondLst>
                            <p:childTnLst>
                              <p:par>
                                <p:cTn id="16" presetID="22" presetClass="entr" presetSubtype="8" fill="hold" grpId="0" nodeType="clickEffect">
                                  <p:stCondLst>
                                    <p:cond delay="0"/>
                                  </p:stCondLst>
                                  <p:childTnLst>
                                    <p:set>
                                      <p:cBhvr>
                                        <p:cTn id="17" dur="1" fill="hold">
                                          <p:stCondLst>
                                            <p:cond delay="0"/>
                                          </p:stCondLst>
                                        </p:cTn>
                                        <p:tgtEl>
                                          <p:spTgt spid="29"/>
                                        </p:tgtEl>
                                        <p:attrNameLst>
                                          <p:attrName>style.visibility</p:attrName>
                                        </p:attrNameLst>
                                      </p:cBhvr>
                                      <p:to>
                                        <p:strVal val="visible"/>
                                      </p:to>
                                    </p:set>
                                    <p:animEffect transition="in" filter="wipe(left)">
                                      <p:cBhvr>
                                        <p:cTn id="18" dur="3000"/>
                                        <p:tgtEl>
                                          <p:spTgt spid="29"/>
                                        </p:tgtEl>
                                      </p:cBhvr>
                                    </p:animEffect>
                                  </p:childTnLst>
                                </p:cTn>
                              </p:par>
                            </p:childTnLst>
                          </p:cTn>
                        </p:par>
                      </p:childTnLst>
                    </p:cTn>
                  </p:par>
                  <p:par>
                    <p:cTn id="19" fill="hold" nodeType="clickPar">
                      <p:stCondLst>
                        <p:cond delay="indefinite"/>
                      </p:stCondLst>
                      <p:childTnLst>
                        <p:par>
                          <p:cTn id="20" fill="hold" nodeType="withGroup">
                            <p:stCondLst>
                              <p:cond delay="0"/>
                            </p:stCondLst>
                            <p:childTnLst>
                              <p:par>
                                <p:cTn id="21" presetID="2" presetClass="entr" presetSubtype="8" fill="hold" nodeType="clickEffect">
                                  <p:stCondLst>
                                    <p:cond delay="0"/>
                                  </p:stCondLst>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500" fill="hold"/>
                                        <p:tgtEl>
                                          <p:spTgt spid="13"/>
                                        </p:tgtEl>
                                        <p:attrNameLst>
                                          <p:attrName>ppt_x</p:attrName>
                                        </p:attrNameLst>
                                      </p:cBhvr>
                                      <p:tavLst>
                                        <p:tav tm="0">
                                          <p:val>
                                            <p:strVal val="0-#ppt_w/2"/>
                                          </p:val>
                                        </p:tav>
                                        <p:tav tm="100000">
                                          <p:val>
                                            <p:strVal val="#ppt_x"/>
                                          </p:val>
                                        </p:tav>
                                      </p:tavLst>
                                    </p:anim>
                                    <p:anim calcmode="lin" valueType="num">
                                      <p:cBhvr additive="base">
                                        <p:cTn id="24" dur="500" fill="hold"/>
                                        <p:tgtEl>
                                          <p:spTgt spid="1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29"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灯片编号占位符 4"/>
          <p:cNvSpPr>
            <a:spLocks noGrp="1"/>
          </p:cNvSpPr>
          <p:nvPr>
            <p:ph type="sldNum" sz="quarter" idx="12"/>
          </p:nvPr>
        </p:nvSpPr>
        <p:spPr>
          <a:noFill/>
        </p:spPr>
        <p:txBody>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fld id="{29FE1C0D-9939-409C-B3AB-2D0A62C38E61}" type="slidenum">
              <a:rPr lang="en-US" altLang="zh-CN" sz="1400" smtClean="0"/>
              <a:pPr eaLnBrk="1" hangingPunct="1"/>
              <a:t>31</a:t>
            </a:fld>
            <a:endParaRPr lang="en-US" altLang="zh-CN" sz="1400" smtClean="0"/>
          </a:p>
        </p:txBody>
      </p:sp>
      <p:sp>
        <p:nvSpPr>
          <p:cNvPr id="32771" name="Rectangle 10"/>
          <p:cNvSpPr>
            <a:spLocks noChangeArrowheads="1"/>
          </p:cNvSpPr>
          <p:nvPr/>
        </p:nvSpPr>
        <p:spPr bwMode="auto">
          <a:xfrm>
            <a:off x="2905125" y="5837238"/>
            <a:ext cx="541338" cy="374650"/>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9653" name="Text Box 21"/>
          <p:cNvSpPr txBox="1">
            <a:spLocks noChangeArrowheads="1"/>
          </p:cNvSpPr>
          <p:nvPr/>
        </p:nvSpPr>
        <p:spPr bwMode="auto">
          <a:xfrm>
            <a:off x="476436" y="161925"/>
            <a:ext cx="8056004" cy="18653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342900" indent="-342900"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lnSpc>
                <a:spcPct val="120000"/>
              </a:lnSpc>
            </a:pPr>
            <a:r>
              <a:rPr lang="en-US" altLang="zh-CN" sz="2400" b="1" dirty="0"/>
              <a:t>5. </a:t>
            </a:r>
            <a:r>
              <a:rPr lang="zh-CN" altLang="en-US" sz="2400" b="1" dirty="0"/>
              <a:t>图</a:t>
            </a:r>
            <a:r>
              <a:rPr lang="en-US" altLang="zh-CN" sz="2400" b="1" dirty="0" smtClean="0"/>
              <a:t>4.59</a:t>
            </a:r>
            <a:r>
              <a:rPr lang="zh-CN" altLang="en-US" sz="2400" b="1" dirty="0" smtClean="0"/>
              <a:t>中</a:t>
            </a:r>
            <a:r>
              <a:rPr lang="zh-CN" altLang="en-US" sz="2400" b="1" dirty="0"/>
              <a:t>的垂直度公差各遵守什么公差原则或公差要求？说明它们的尺寸误差和几何误差的合格条件。若图</a:t>
            </a:r>
            <a:r>
              <a:rPr lang="en-US" altLang="zh-CN" sz="2400" b="1" dirty="0"/>
              <a:t>4.50</a:t>
            </a:r>
            <a:r>
              <a:rPr lang="zh-CN" altLang="en-US" sz="2400" b="1" dirty="0"/>
              <a:t>（</a:t>
            </a:r>
            <a:r>
              <a:rPr lang="en-US" altLang="zh-CN" sz="2400" b="1" dirty="0"/>
              <a:t>b</a:t>
            </a:r>
            <a:r>
              <a:rPr lang="zh-CN" altLang="en-US" sz="2400" b="1" dirty="0"/>
              <a:t>）加工后测得零件尺寸为</a:t>
            </a:r>
            <a:r>
              <a:rPr lang="en-US" altLang="zh-CN" sz="2400" b="1" dirty="0">
                <a:cs typeface="Arial" charset="0"/>
              </a:rPr>
              <a:t>¢19.985</a:t>
            </a:r>
            <a:r>
              <a:rPr lang="zh-CN" altLang="en-US" sz="2400" b="1" dirty="0">
                <a:cs typeface="Arial" charset="0"/>
              </a:rPr>
              <a:t>，轴线的垂直度误差为</a:t>
            </a:r>
            <a:r>
              <a:rPr lang="en-US" altLang="zh-CN" sz="2400" b="1" dirty="0">
                <a:cs typeface="Arial" charset="0"/>
              </a:rPr>
              <a:t>¢0.06</a:t>
            </a:r>
            <a:r>
              <a:rPr lang="zh-CN" altLang="en-US" sz="2400" b="1" dirty="0">
                <a:cs typeface="Arial" charset="0"/>
              </a:rPr>
              <a:t>，该零件是否合格？为什么？</a:t>
            </a:r>
          </a:p>
        </p:txBody>
      </p:sp>
      <p:grpSp>
        <p:nvGrpSpPr>
          <p:cNvPr id="69656" name="Group 24"/>
          <p:cNvGrpSpPr>
            <a:grpSpLocks/>
          </p:cNvGrpSpPr>
          <p:nvPr/>
        </p:nvGrpSpPr>
        <p:grpSpPr bwMode="auto">
          <a:xfrm>
            <a:off x="4140201" y="1808163"/>
            <a:ext cx="4724400" cy="4759325"/>
            <a:chOff x="2608" y="864"/>
            <a:chExt cx="2976" cy="2998"/>
          </a:xfrm>
        </p:grpSpPr>
        <p:pic>
          <p:nvPicPr>
            <p:cNvPr id="32779" name="Picture 2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608" y="864"/>
              <a:ext cx="2976" cy="2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2780" name="Text Box 23"/>
            <p:cNvSpPr txBox="1">
              <a:spLocks noChangeArrowheads="1"/>
            </p:cNvSpPr>
            <p:nvPr/>
          </p:nvSpPr>
          <p:spPr bwMode="auto">
            <a:xfrm>
              <a:off x="3264" y="3631"/>
              <a:ext cx="1594"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r>
                <a:rPr lang="zh-CN" altLang="en-US" sz="1800" b="1" dirty="0"/>
                <a:t>图</a:t>
              </a:r>
              <a:r>
                <a:rPr lang="en-US" altLang="zh-CN" sz="1800" b="1" dirty="0" smtClean="0"/>
                <a:t>4.58</a:t>
              </a:r>
              <a:r>
                <a:rPr lang="zh-CN" altLang="en-US" sz="1800" b="1" dirty="0" smtClean="0"/>
                <a:t>作业题</a:t>
              </a:r>
              <a:r>
                <a:rPr lang="en-US" altLang="zh-CN" sz="1800" b="1" dirty="0"/>
                <a:t>5</a:t>
              </a:r>
              <a:r>
                <a:rPr lang="zh-CN" altLang="en-US" sz="1800" b="1" dirty="0"/>
                <a:t>图</a:t>
              </a:r>
            </a:p>
          </p:txBody>
        </p:sp>
      </p:grpSp>
      <p:sp>
        <p:nvSpPr>
          <p:cNvPr id="69657" name="Rectangle 25"/>
          <p:cNvSpPr>
            <a:spLocks noChangeArrowheads="1"/>
          </p:cNvSpPr>
          <p:nvPr/>
        </p:nvSpPr>
        <p:spPr bwMode="auto">
          <a:xfrm>
            <a:off x="660214" y="1905000"/>
            <a:ext cx="2133600" cy="6048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20000"/>
              </a:lnSpc>
            </a:pPr>
            <a:r>
              <a:rPr kumimoji="1" lang="zh-CN" altLang="en-US" sz="2800" b="1" dirty="0">
                <a:solidFill>
                  <a:srgbClr val="CC00FF"/>
                </a:solidFill>
                <a:latin typeface="Times New Roman" pitchFamily="18" charset="0"/>
              </a:rPr>
              <a:t>答  案  </a:t>
            </a:r>
            <a:r>
              <a:rPr kumimoji="1" lang="zh-CN" altLang="en-US" sz="2800" b="1" dirty="0">
                <a:latin typeface="Times New Roman" pitchFamily="18" charset="0"/>
                <a:sym typeface="Wingdings" pitchFamily="2" charset="2"/>
              </a:rPr>
              <a:t>：</a:t>
            </a:r>
            <a:endParaRPr kumimoji="1" lang="zh-CN" altLang="en-US" sz="2400" b="1" dirty="0">
              <a:latin typeface="Times New Roman" pitchFamily="18" charset="0"/>
              <a:sym typeface="Wingdings" pitchFamily="2" charset="2"/>
            </a:endParaRPr>
          </a:p>
        </p:txBody>
      </p:sp>
      <p:sp>
        <p:nvSpPr>
          <p:cNvPr id="69658" name="Text Box 26"/>
          <p:cNvSpPr txBox="1">
            <a:spLocks noChangeArrowheads="1"/>
          </p:cNvSpPr>
          <p:nvPr/>
        </p:nvSpPr>
        <p:spPr bwMode="auto">
          <a:xfrm>
            <a:off x="507814" y="2457450"/>
            <a:ext cx="3740150" cy="457200"/>
          </a:xfrm>
          <a:prstGeom prst="rect">
            <a:avLst/>
          </a:prstGeom>
          <a:noFill/>
          <a:ln>
            <a:noFill/>
          </a:ln>
          <a:effectLst/>
          <a:extLst>
            <a:ext uri="{909E8E84-426E-40DD-AFC4-6F175D3DCCD1}">
              <a14:hiddenFill xmlns:a14="http://schemas.microsoft.com/office/drawing/2010/main">
                <a:solidFill>
                  <a:srgbClr val="FF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r>
              <a:rPr kumimoji="1" lang="zh-CN" altLang="en-US" sz="2400" b="1" dirty="0">
                <a:latin typeface="Times New Roman" pitchFamily="18" charset="0"/>
              </a:rPr>
              <a:t>（</a:t>
            </a:r>
            <a:r>
              <a:rPr kumimoji="1" lang="en-US" altLang="zh-CN" sz="2400" b="1" dirty="0">
                <a:latin typeface="Times New Roman" pitchFamily="18" charset="0"/>
              </a:rPr>
              <a:t>a</a:t>
            </a:r>
            <a:r>
              <a:rPr kumimoji="1" lang="zh-CN" altLang="en-US" sz="2400" b="1" dirty="0">
                <a:latin typeface="Times New Roman" pitchFamily="18" charset="0"/>
              </a:rPr>
              <a:t>）独立原则：</a:t>
            </a:r>
          </a:p>
        </p:txBody>
      </p:sp>
      <p:sp>
        <p:nvSpPr>
          <p:cNvPr id="69667" name="Text Box 35"/>
          <p:cNvSpPr txBox="1">
            <a:spLocks noChangeArrowheads="1"/>
          </p:cNvSpPr>
          <p:nvPr/>
        </p:nvSpPr>
        <p:spPr bwMode="auto">
          <a:xfrm>
            <a:off x="480516" y="4076700"/>
            <a:ext cx="3227388" cy="946150"/>
          </a:xfrm>
          <a:prstGeom prst="rect">
            <a:avLst/>
          </a:prstGeom>
          <a:noFill/>
          <a:ln>
            <a:noFill/>
          </a:ln>
          <a:effectLst/>
          <a:extLst>
            <a:ext uri="{909E8E84-426E-40DD-AFC4-6F175D3DCCD1}">
              <a14:hiddenFill xmlns:a14="http://schemas.microsoft.com/office/drawing/2010/main">
                <a:solidFill>
                  <a:srgbClr val="FF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r>
              <a:rPr kumimoji="1" lang="en-US" altLang="zh-CN" sz="2400" b="1" dirty="0">
                <a:latin typeface="Times New Roman" pitchFamily="18" charset="0"/>
              </a:rPr>
              <a:t>  </a:t>
            </a:r>
            <a:r>
              <a:rPr kumimoji="1" lang="en-US" altLang="zh-CN" sz="2800" b="1" dirty="0">
                <a:latin typeface="Times New Roman" pitchFamily="18" charset="0"/>
              </a:rPr>
              <a:t>(c)</a:t>
            </a:r>
            <a:r>
              <a:rPr kumimoji="1" lang="en-US" altLang="zh-CN" sz="2400" b="1" dirty="0">
                <a:latin typeface="Times New Roman" pitchFamily="18" charset="0"/>
              </a:rPr>
              <a:t>  </a:t>
            </a:r>
            <a:r>
              <a:rPr kumimoji="1" lang="zh-CN" altLang="en-US" sz="2400" b="1" dirty="0">
                <a:latin typeface="Times New Roman" pitchFamily="18" charset="0"/>
              </a:rPr>
              <a:t>最小实体要求  </a:t>
            </a:r>
          </a:p>
          <a:p>
            <a:pPr eaLnBrk="1" hangingPunct="1"/>
            <a:r>
              <a:rPr kumimoji="1" lang="zh-CN" altLang="en-US" sz="2400" b="1" dirty="0">
                <a:latin typeface="Times New Roman" pitchFamily="18" charset="0"/>
              </a:rPr>
              <a:t>       （</a:t>
            </a:r>
            <a:r>
              <a:rPr kumimoji="1" lang="en-US" altLang="zh-CN" sz="2800" b="1" dirty="0">
                <a:latin typeface="Times New Roman" pitchFamily="18" charset="0"/>
              </a:rPr>
              <a:t>LMR</a:t>
            </a:r>
            <a:r>
              <a:rPr kumimoji="1" lang="zh-CN" altLang="en-US" sz="2800" b="1" dirty="0">
                <a:latin typeface="Times New Roman" pitchFamily="18" charset="0"/>
              </a:rPr>
              <a:t>）：</a:t>
            </a:r>
          </a:p>
        </p:txBody>
      </p:sp>
      <p:graphicFrame>
        <p:nvGraphicFramePr>
          <p:cNvPr id="69671" name="Object 39"/>
          <p:cNvGraphicFramePr>
            <a:graphicFrameLocks noGrp="1" noChangeAspect="1"/>
          </p:cNvGraphicFramePr>
          <p:nvPr>
            <p:ph/>
            <p:extLst>
              <p:ext uri="{D42A27DB-BD31-4B8C-83A1-F6EECF244321}">
                <p14:modId xmlns:p14="http://schemas.microsoft.com/office/powerpoint/2010/main" val="1856545333"/>
              </p:ext>
            </p:extLst>
          </p:nvPr>
        </p:nvGraphicFramePr>
        <p:xfrm>
          <a:off x="660214" y="2914650"/>
          <a:ext cx="3200400" cy="1119188"/>
        </p:xfrm>
        <a:graphic>
          <a:graphicData uri="http://schemas.openxmlformats.org/presentationml/2006/ole">
            <mc:AlternateContent xmlns:mc="http://schemas.openxmlformats.org/markup-compatibility/2006">
              <mc:Choice xmlns:v="urn:schemas-microsoft-com:vml" Requires="v">
                <p:oleObj spid="_x0000_s32849" name="公式" r:id="rId4" imgW="1308100" imgH="457200" progId="Equation.3">
                  <p:embed/>
                </p:oleObj>
              </mc:Choice>
              <mc:Fallback>
                <p:oleObj name="公式" r:id="rId4" imgW="1308100" imgH="457200" progId="Equation.3">
                  <p:embed/>
                  <p:pic>
                    <p:nvPicPr>
                      <p:cNvPr id="0" name="Object 39"/>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60214" y="2914650"/>
                        <a:ext cx="3200400" cy="1119188"/>
                      </a:xfrm>
                      <a:prstGeom prst="rect">
                        <a:avLst/>
                      </a:prstGeom>
                      <a:solidFill>
                        <a:srgbClr val="FF99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69673" name="Object 41"/>
          <p:cNvGraphicFramePr>
            <a:graphicFrameLocks noChangeAspect="1"/>
          </p:cNvGraphicFramePr>
          <p:nvPr>
            <p:extLst>
              <p:ext uri="{D42A27DB-BD31-4B8C-83A1-F6EECF244321}">
                <p14:modId xmlns:p14="http://schemas.microsoft.com/office/powerpoint/2010/main" val="1944859264"/>
              </p:ext>
            </p:extLst>
          </p:nvPr>
        </p:nvGraphicFramePr>
        <p:xfrm>
          <a:off x="469900" y="5051425"/>
          <a:ext cx="3778064" cy="1030780"/>
        </p:xfrm>
        <a:graphic>
          <a:graphicData uri="http://schemas.openxmlformats.org/presentationml/2006/ole">
            <mc:AlternateContent xmlns:mc="http://schemas.openxmlformats.org/markup-compatibility/2006">
              <mc:Choice xmlns:v="urn:schemas-microsoft-com:vml" Requires="v">
                <p:oleObj spid="_x0000_s32850" name="公式" r:id="rId6" imgW="1676400" imgH="457200" progId="Equation.3">
                  <p:embed/>
                </p:oleObj>
              </mc:Choice>
              <mc:Fallback>
                <p:oleObj name="公式" r:id="rId6" imgW="1676400" imgH="457200" progId="Equation.3">
                  <p:embed/>
                  <p:pic>
                    <p:nvPicPr>
                      <p:cNvPr id="0" name="Object 41"/>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69900" y="5051425"/>
                        <a:ext cx="3778064" cy="1030780"/>
                      </a:xfrm>
                      <a:prstGeom prst="rect">
                        <a:avLst/>
                      </a:prstGeom>
                      <a:solidFill>
                        <a:srgbClr val="FF99FF"/>
                      </a:solidFill>
                      <a:ln>
                        <a:noFill/>
                      </a:ln>
                      <a:effectLst/>
                      <a:extLst/>
                    </p:spPr>
                  </p:pic>
                </p:oleObj>
              </mc:Fallback>
            </mc:AlternateContent>
          </a:graphicData>
        </a:graphic>
      </p:graphicFrame>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69653"/>
                                        </p:tgtEl>
                                        <p:attrNameLst>
                                          <p:attrName>style.visibility</p:attrName>
                                        </p:attrNameLst>
                                      </p:cBhvr>
                                      <p:to>
                                        <p:strVal val="visible"/>
                                      </p:to>
                                    </p:set>
                                    <p:animEffect transition="in" filter="blinds(horizontal)">
                                      <p:cBhvr>
                                        <p:cTn id="7" dur="500"/>
                                        <p:tgtEl>
                                          <p:spTgt spid="69653"/>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69657"/>
                                        </p:tgtEl>
                                        <p:attrNameLst>
                                          <p:attrName>style.visibility</p:attrName>
                                        </p:attrNameLst>
                                      </p:cBhvr>
                                      <p:to>
                                        <p:strVal val="visible"/>
                                      </p:to>
                                    </p:set>
                                    <p:animEffect transition="in" filter="wipe(left)">
                                      <p:cBhvr>
                                        <p:cTn id="12" dur="3000"/>
                                        <p:tgtEl>
                                          <p:spTgt spid="69657"/>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 presetClass="entr" presetSubtype="4" fill="hold" nodeType="clickEffect">
                                  <p:stCondLst>
                                    <p:cond delay="0"/>
                                  </p:stCondLst>
                                  <p:childTnLst>
                                    <p:set>
                                      <p:cBhvr>
                                        <p:cTn id="16" dur="1" fill="hold">
                                          <p:stCondLst>
                                            <p:cond delay="0"/>
                                          </p:stCondLst>
                                        </p:cTn>
                                        <p:tgtEl>
                                          <p:spTgt spid="69656"/>
                                        </p:tgtEl>
                                        <p:attrNameLst>
                                          <p:attrName>style.visibility</p:attrName>
                                        </p:attrNameLst>
                                      </p:cBhvr>
                                      <p:to>
                                        <p:strVal val="visible"/>
                                      </p:to>
                                    </p:set>
                                    <p:anim calcmode="lin" valueType="num">
                                      <p:cBhvr additive="base">
                                        <p:cTn id="17" dur="500" fill="hold"/>
                                        <p:tgtEl>
                                          <p:spTgt spid="69656"/>
                                        </p:tgtEl>
                                        <p:attrNameLst>
                                          <p:attrName>ppt_x</p:attrName>
                                        </p:attrNameLst>
                                      </p:cBhvr>
                                      <p:tavLst>
                                        <p:tav tm="0">
                                          <p:val>
                                            <p:strVal val="#ppt_x"/>
                                          </p:val>
                                        </p:tav>
                                        <p:tav tm="100000">
                                          <p:val>
                                            <p:strVal val="#ppt_x"/>
                                          </p:val>
                                        </p:tav>
                                      </p:tavLst>
                                    </p:anim>
                                    <p:anim calcmode="lin" valueType="num">
                                      <p:cBhvr additive="base">
                                        <p:cTn id="18" dur="500" fill="hold"/>
                                        <p:tgtEl>
                                          <p:spTgt spid="69656"/>
                                        </p:tgtEl>
                                        <p:attrNameLst>
                                          <p:attrName>ppt_y</p:attrName>
                                        </p:attrNameLst>
                                      </p:cBhvr>
                                      <p:tavLst>
                                        <p:tav tm="0">
                                          <p:val>
                                            <p:strVal val="1+#ppt_h/2"/>
                                          </p:val>
                                        </p:tav>
                                        <p:tav tm="100000">
                                          <p:val>
                                            <p:strVal val="#ppt_y"/>
                                          </p:val>
                                        </p:tav>
                                      </p:tavLst>
                                    </p:anim>
                                  </p:childTnLst>
                                </p:cTn>
                              </p:par>
                            </p:childTnLst>
                          </p:cTn>
                        </p:par>
                      </p:childTnLst>
                    </p:cTn>
                  </p:par>
                  <p:par>
                    <p:cTn id="19" fill="hold" nodeType="clickPar">
                      <p:stCondLst>
                        <p:cond delay="indefinite"/>
                      </p:stCondLst>
                      <p:childTnLst>
                        <p:par>
                          <p:cTn id="20" fill="hold" nodeType="withGroup">
                            <p:stCondLst>
                              <p:cond delay="0"/>
                            </p:stCondLst>
                            <p:childTnLst>
                              <p:par>
                                <p:cTn id="21" presetID="22" presetClass="entr" presetSubtype="8" fill="hold" grpId="0" nodeType="clickEffect">
                                  <p:stCondLst>
                                    <p:cond delay="0"/>
                                  </p:stCondLst>
                                  <p:iterate type="wd">
                                    <p:tmPct val="100000"/>
                                  </p:iterate>
                                  <p:childTnLst>
                                    <p:set>
                                      <p:cBhvr>
                                        <p:cTn id="22" dur="1" fill="hold">
                                          <p:stCondLst>
                                            <p:cond delay="0"/>
                                          </p:stCondLst>
                                        </p:cTn>
                                        <p:tgtEl>
                                          <p:spTgt spid="69658"/>
                                        </p:tgtEl>
                                        <p:attrNameLst>
                                          <p:attrName>style.visibility</p:attrName>
                                        </p:attrNameLst>
                                      </p:cBhvr>
                                      <p:to>
                                        <p:strVal val="visible"/>
                                      </p:to>
                                    </p:set>
                                    <p:animEffect transition="in" filter="wipe(left)">
                                      <p:cBhvr>
                                        <p:cTn id="23" dur="300"/>
                                        <p:tgtEl>
                                          <p:spTgt spid="69658"/>
                                        </p:tgtEl>
                                      </p:cBhvr>
                                    </p:animEffect>
                                  </p:childTnLst>
                                </p:cTn>
                              </p:par>
                            </p:childTnLst>
                          </p:cTn>
                        </p:par>
                      </p:childTnLst>
                    </p:cTn>
                  </p:par>
                  <p:par>
                    <p:cTn id="24" fill="hold" nodeType="clickPar">
                      <p:stCondLst>
                        <p:cond delay="indefinite"/>
                      </p:stCondLst>
                      <p:childTnLst>
                        <p:par>
                          <p:cTn id="25" fill="hold" nodeType="withGroup">
                            <p:stCondLst>
                              <p:cond delay="0"/>
                            </p:stCondLst>
                            <p:childTnLst>
                              <p:par>
                                <p:cTn id="26" presetID="22" presetClass="entr" presetSubtype="8" fill="hold" nodeType="clickEffect">
                                  <p:stCondLst>
                                    <p:cond delay="0"/>
                                  </p:stCondLst>
                                  <p:childTnLst>
                                    <p:set>
                                      <p:cBhvr>
                                        <p:cTn id="27" dur="1" fill="hold">
                                          <p:stCondLst>
                                            <p:cond delay="0"/>
                                          </p:stCondLst>
                                        </p:cTn>
                                        <p:tgtEl>
                                          <p:spTgt spid="69671"/>
                                        </p:tgtEl>
                                        <p:attrNameLst>
                                          <p:attrName>style.visibility</p:attrName>
                                        </p:attrNameLst>
                                      </p:cBhvr>
                                      <p:to>
                                        <p:strVal val="visible"/>
                                      </p:to>
                                    </p:set>
                                    <p:animEffect transition="in" filter="wipe(left)">
                                      <p:cBhvr>
                                        <p:cTn id="28" dur="500"/>
                                        <p:tgtEl>
                                          <p:spTgt spid="69671"/>
                                        </p:tgtEl>
                                      </p:cBhvr>
                                    </p:animEffect>
                                  </p:childTnLst>
                                </p:cTn>
                              </p:par>
                            </p:childTnLst>
                          </p:cTn>
                        </p:par>
                      </p:childTnLst>
                    </p:cTn>
                  </p:par>
                  <p:par>
                    <p:cTn id="29" fill="hold" nodeType="clickPar">
                      <p:stCondLst>
                        <p:cond delay="indefinite"/>
                      </p:stCondLst>
                      <p:childTnLst>
                        <p:par>
                          <p:cTn id="30" fill="hold" nodeType="withGroup">
                            <p:stCondLst>
                              <p:cond delay="0"/>
                            </p:stCondLst>
                            <p:childTnLst>
                              <p:par>
                                <p:cTn id="31" presetID="22" presetClass="entr" presetSubtype="8" fill="hold" grpId="0" nodeType="clickEffect">
                                  <p:stCondLst>
                                    <p:cond delay="0"/>
                                  </p:stCondLst>
                                  <p:iterate type="wd">
                                    <p:tmPct val="100000"/>
                                  </p:iterate>
                                  <p:childTnLst>
                                    <p:set>
                                      <p:cBhvr>
                                        <p:cTn id="32" dur="1" fill="hold">
                                          <p:stCondLst>
                                            <p:cond delay="0"/>
                                          </p:stCondLst>
                                        </p:cTn>
                                        <p:tgtEl>
                                          <p:spTgt spid="69667"/>
                                        </p:tgtEl>
                                        <p:attrNameLst>
                                          <p:attrName>style.visibility</p:attrName>
                                        </p:attrNameLst>
                                      </p:cBhvr>
                                      <p:to>
                                        <p:strVal val="visible"/>
                                      </p:to>
                                    </p:set>
                                    <p:animEffect transition="in" filter="wipe(left)">
                                      <p:cBhvr>
                                        <p:cTn id="33" dur="300"/>
                                        <p:tgtEl>
                                          <p:spTgt spid="69667"/>
                                        </p:tgtEl>
                                      </p:cBhvr>
                                    </p:animEffect>
                                  </p:childTnLst>
                                </p:cTn>
                              </p:par>
                            </p:childTnLst>
                          </p:cTn>
                        </p:par>
                      </p:childTnLst>
                    </p:cTn>
                  </p:par>
                  <p:par>
                    <p:cTn id="34" fill="hold" nodeType="clickPar">
                      <p:stCondLst>
                        <p:cond delay="indefinite"/>
                      </p:stCondLst>
                      <p:childTnLst>
                        <p:par>
                          <p:cTn id="35" fill="hold" nodeType="withGroup">
                            <p:stCondLst>
                              <p:cond delay="0"/>
                            </p:stCondLst>
                            <p:childTnLst>
                              <p:par>
                                <p:cTn id="36" presetID="22" presetClass="entr" presetSubtype="4" fill="hold" nodeType="clickEffect">
                                  <p:stCondLst>
                                    <p:cond delay="0"/>
                                  </p:stCondLst>
                                  <p:childTnLst>
                                    <p:set>
                                      <p:cBhvr>
                                        <p:cTn id="37" dur="1" fill="hold">
                                          <p:stCondLst>
                                            <p:cond delay="0"/>
                                          </p:stCondLst>
                                        </p:cTn>
                                        <p:tgtEl>
                                          <p:spTgt spid="69673"/>
                                        </p:tgtEl>
                                        <p:attrNameLst>
                                          <p:attrName>style.visibility</p:attrName>
                                        </p:attrNameLst>
                                      </p:cBhvr>
                                      <p:to>
                                        <p:strVal val="visible"/>
                                      </p:to>
                                    </p:set>
                                    <p:animEffect transition="in" filter="wipe(down)">
                                      <p:cBhvr>
                                        <p:cTn id="38" dur="500"/>
                                        <p:tgtEl>
                                          <p:spTgt spid="696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653" grpId="0"/>
      <p:bldP spid="69657" grpId="0"/>
      <p:bldP spid="69658" grpId="0" autoUpdateAnimBg="0"/>
      <p:bldP spid="69667" grpId="0" autoUpdateAnimBg="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灯片编号占位符 6"/>
          <p:cNvSpPr>
            <a:spLocks noGrp="1"/>
          </p:cNvSpPr>
          <p:nvPr>
            <p:ph type="sldNum" sz="quarter" idx="12"/>
          </p:nvPr>
        </p:nvSpPr>
        <p:spPr>
          <a:noFill/>
        </p:spPr>
        <p:txBody>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fld id="{ACCF020C-2B8A-4C69-A3EB-05C9FBBF13C4}" type="slidenum">
              <a:rPr lang="en-US" altLang="zh-CN" sz="1400" smtClean="0"/>
              <a:pPr eaLnBrk="1" hangingPunct="1"/>
              <a:t>32</a:t>
            </a:fld>
            <a:endParaRPr lang="en-US" altLang="zh-CN" sz="1400" smtClean="0"/>
          </a:p>
        </p:txBody>
      </p:sp>
      <p:sp>
        <p:nvSpPr>
          <p:cNvPr id="70660" name="Text Box 4"/>
          <p:cNvSpPr txBox="1">
            <a:spLocks noChangeArrowheads="1"/>
          </p:cNvSpPr>
          <p:nvPr/>
        </p:nvSpPr>
        <p:spPr bwMode="auto">
          <a:xfrm>
            <a:off x="399777" y="343508"/>
            <a:ext cx="5540375" cy="457200"/>
          </a:xfrm>
          <a:prstGeom prst="rect">
            <a:avLst/>
          </a:prstGeom>
          <a:noFill/>
          <a:ln>
            <a:noFill/>
          </a:ln>
          <a:effectLst/>
          <a:extLst>
            <a:ext uri="{909E8E84-426E-40DD-AFC4-6F175D3DCCD1}">
              <a14:hiddenFill xmlns:a14="http://schemas.microsoft.com/office/drawing/2010/main">
                <a:solidFill>
                  <a:srgbClr val="FF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r>
              <a:rPr kumimoji="1" lang="en-US" altLang="zh-CN" sz="2400" b="1" dirty="0">
                <a:latin typeface="Times New Roman" pitchFamily="18" charset="0"/>
              </a:rPr>
              <a:t>(b) </a:t>
            </a:r>
            <a:r>
              <a:rPr kumimoji="1" lang="zh-CN" altLang="en-US" sz="2400" b="1" dirty="0">
                <a:latin typeface="Times New Roman" pitchFamily="18" charset="0"/>
              </a:rPr>
              <a:t>最大实体要求（ </a:t>
            </a:r>
            <a:r>
              <a:rPr kumimoji="1" lang="en-US" altLang="zh-CN" sz="2400" b="1" dirty="0">
                <a:latin typeface="Times New Roman" pitchFamily="18" charset="0"/>
              </a:rPr>
              <a:t>MMR</a:t>
            </a:r>
            <a:r>
              <a:rPr kumimoji="1" lang="zh-CN" altLang="en-US" sz="2400" b="1" dirty="0">
                <a:latin typeface="Times New Roman" pitchFamily="18" charset="0"/>
              </a:rPr>
              <a:t>）：</a:t>
            </a:r>
          </a:p>
        </p:txBody>
      </p:sp>
      <p:sp>
        <p:nvSpPr>
          <p:cNvPr id="70663" name="Rectangle 7"/>
          <p:cNvSpPr>
            <a:spLocks noRot="1" noChangeAspect="1" noMove="1" noResize="1" noEditPoints="1" noAdjustHandles="1" noChangeArrowheads="1" noChangeShapeType="1" noTextEdit="1"/>
          </p:cNvSpPr>
          <p:nvPr/>
        </p:nvSpPr>
        <p:spPr bwMode="auto">
          <a:xfrm>
            <a:off x="473075" y="782638"/>
            <a:ext cx="5089525" cy="978729"/>
          </a:xfrm>
          <a:prstGeom prst="rect">
            <a:avLst/>
          </a:prstGeom>
          <a:blipFill rotWithShape="1">
            <a:blip r:embed="rId3"/>
            <a:stretch>
              <a:fillRect l="-1916" t="-3727" r="-7784" b="-9317"/>
            </a:stretch>
          </a:blip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r>
              <a:rPr lang="zh-CN" altLang="en-US">
                <a:noFill/>
              </a:rPr>
              <a:t> </a:t>
            </a:r>
          </a:p>
        </p:txBody>
      </p:sp>
      <p:sp>
        <p:nvSpPr>
          <p:cNvPr id="70664" name="Text Box 8"/>
          <p:cNvSpPr txBox="1">
            <a:spLocks noChangeArrowheads="1"/>
          </p:cNvSpPr>
          <p:nvPr/>
        </p:nvSpPr>
        <p:spPr bwMode="auto">
          <a:xfrm>
            <a:off x="4116388" y="5455017"/>
            <a:ext cx="3605212" cy="519112"/>
          </a:xfrm>
          <a:prstGeom prst="rect">
            <a:avLst/>
          </a:prstGeom>
          <a:noFill/>
          <a:ln>
            <a:noFill/>
          </a:ln>
          <a:effectLst/>
          <a:extLst>
            <a:ext uri="{909E8E84-426E-40DD-AFC4-6F175D3DCCD1}">
              <a14:hiddenFill xmlns:a14="http://schemas.microsoft.com/office/drawing/2010/main">
                <a:solidFill>
                  <a:srgbClr val="FF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r>
              <a:rPr kumimoji="1" lang="zh-CN" altLang="en-US" sz="2800" b="1" dirty="0">
                <a:latin typeface="Times New Roman" pitchFamily="18" charset="0"/>
              </a:rPr>
              <a:t>所以该轴合格。</a:t>
            </a:r>
          </a:p>
        </p:txBody>
      </p:sp>
      <p:graphicFrame>
        <p:nvGraphicFramePr>
          <p:cNvPr id="70668" name="Object 12"/>
          <p:cNvGraphicFramePr>
            <a:graphicFrameLocks noChangeAspect="1"/>
          </p:cNvGraphicFramePr>
          <p:nvPr>
            <p:extLst>
              <p:ext uri="{D42A27DB-BD31-4B8C-83A1-F6EECF244321}">
                <p14:modId xmlns:p14="http://schemas.microsoft.com/office/powerpoint/2010/main" val="3590949127"/>
              </p:ext>
            </p:extLst>
          </p:nvPr>
        </p:nvGraphicFramePr>
        <p:xfrm>
          <a:off x="641412" y="3760788"/>
          <a:ext cx="2398713" cy="696912"/>
        </p:xfrm>
        <a:graphic>
          <a:graphicData uri="http://schemas.openxmlformats.org/presentationml/2006/ole">
            <mc:AlternateContent xmlns:mc="http://schemas.openxmlformats.org/markup-compatibility/2006">
              <mc:Choice xmlns:v="urn:schemas-microsoft-com:vml" Requires="v">
                <p:oleObj spid="_x0000_s33942" name="Equation" r:id="rId4" imgW="787400" imgH="228600" progId="Equation.3">
                  <p:embed/>
                </p:oleObj>
              </mc:Choice>
              <mc:Fallback>
                <p:oleObj name="Equation" r:id="rId4" imgW="787400" imgH="228600" progId="Equation.3">
                  <p:embed/>
                  <p:pic>
                    <p:nvPicPr>
                      <p:cNvPr id="0" name="Object 1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41412" y="3760788"/>
                        <a:ext cx="2398713" cy="6969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70670" name="Object 14"/>
          <p:cNvGraphicFramePr>
            <a:graphicFrameLocks noGrp="1" noChangeAspect="1"/>
          </p:cNvGraphicFramePr>
          <p:nvPr>
            <p:ph sz="half" idx="1"/>
            <p:extLst>
              <p:ext uri="{D42A27DB-BD31-4B8C-83A1-F6EECF244321}">
                <p14:modId xmlns:p14="http://schemas.microsoft.com/office/powerpoint/2010/main" val="2780639053"/>
              </p:ext>
            </p:extLst>
          </p:nvPr>
        </p:nvGraphicFramePr>
        <p:xfrm>
          <a:off x="3835400" y="4329100"/>
          <a:ext cx="3886200" cy="1028700"/>
        </p:xfrm>
        <a:graphic>
          <a:graphicData uri="http://schemas.openxmlformats.org/presentationml/2006/ole">
            <mc:AlternateContent xmlns:mc="http://schemas.openxmlformats.org/markup-compatibility/2006">
              <mc:Choice xmlns:v="urn:schemas-microsoft-com:vml" Requires="v">
                <p:oleObj spid="_x0000_s33943" name="Equation" r:id="rId6" imgW="1727200" imgH="457200" progId="Equation.3">
                  <p:embed/>
                </p:oleObj>
              </mc:Choice>
              <mc:Fallback>
                <p:oleObj name="Equation" r:id="rId6" imgW="1727200" imgH="457200" progId="Equation.3">
                  <p:embed/>
                  <p:pic>
                    <p:nvPicPr>
                      <p:cNvPr id="0" name="Object 14"/>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835400" y="4329100"/>
                        <a:ext cx="3886200" cy="10287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pic>
        <p:nvPicPr>
          <p:cNvPr id="70672" name="Picture 16"/>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5715000" y="457200"/>
            <a:ext cx="2908300" cy="4203700"/>
          </a:xfrm>
          <a:prstGeom prst="rect">
            <a:avLst/>
          </a:prstGeom>
          <a:noFill/>
          <a:ln>
            <a:noFill/>
          </a:ln>
          <a:effectLst/>
          <a:extLst>
            <a:ext uri="{909E8E84-426E-40DD-AFC4-6F175D3DCCD1}">
              <a14:hiddenFill xmlns:a14="http://schemas.microsoft.com/office/drawing/2010/main">
                <a:solidFill>
                  <a:srgbClr val="FF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aphicFrame>
        <p:nvGraphicFramePr>
          <p:cNvPr id="70676" name="Object 20"/>
          <p:cNvGraphicFramePr>
            <a:graphicFrameLocks noChangeAspect="1"/>
          </p:cNvGraphicFramePr>
          <p:nvPr/>
        </p:nvGraphicFramePr>
        <p:xfrm>
          <a:off x="533400" y="2565400"/>
          <a:ext cx="3590925" cy="1130300"/>
        </p:xfrm>
        <a:graphic>
          <a:graphicData uri="http://schemas.openxmlformats.org/presentationml/2006/ole">
            <mc:AlternateContent xmlns:mc="http://schemas.openxmlformats.org/markup-compatibility/2006">
              <mc:Choice xmlns:v="urn:schemas-microsoft-com:vml" Requires="v">
                <p:oleObj spid="_x0000_s33944" name="公式" r:id="rId9" imgW="1612900" imgH="457200" progId="Equation.3">
                  <p:embed/>
                </p:oleObj>
              </mc:Choice>
              <mc:Fallback>
                <p:oleObj name="公式" r:id="rId9" imgW="1612900" imgH="457200" progId="Equation.3">
                  <p:embed/>
                  <p:pic>
                    <p:nvPicPr>
                      <p:cNvPr id="0" name="Object 20"/>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533400" y="2565400"/>
                        <a:ext cx="3590925" cy="1130300"/>
                      </a:xfrm>
                      <a:prstGeom prst="rect">
                        <a:avLst/>
                      </a:prstGeom>
                      <a:solidFill>
                        <a:srgbClr val="FF99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70678" name="Rectangle 22"/>
          <p:cNvSpPr>
            <a:spLocks noChangeArrowheads="1"/>
          </p:cNvSpPr>
          <p:nvPr/>
        </p:nvSpPr>
        <p:spPr bwMode="auto">
          <a:xfrm>
            <a:off x="457200" y="1881188"/>
            <a:ext cx="2133600" cy="6048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20000"/>
              </a:lnSpc>
            </a:pPr>
            <a:r>
              <a:rPr kumimoji="1" lang="zh-CN" altLang="en-US" sz="2800" b="1" dirty="0">
                <a:solidFill>
                  <a:srgbClr val="CC00FF"/>
                </a:solidFill>
                <a:latin typeface="Times New Roman" pitchFamily="18" charset="0"/>
              </a:rPr>
              <a:t>答  案  </a:t>
            </a:r>
            <a:r>
              <a:rPr kumimoji="1" lang="zh-CN" altLang="en-US" sz="2800" b="1" dirty="0">
                <a:latin typeface="Times New Roman" pitchFamily="18" charset="0"/>
                <a:sym typeface="Wingdings" pitchFamily="2" charset="2"/>
              </a:rPr>
              <a:t>：</a:t>
            </a:r>
            <a:endParaRPr kumimoji="1" lang="zh-CN" altLang="en-US" sz="2400" b="1" dirty="0">
              <a:latin typeface="Times New Roman" pitchFamily="18" charset="0"/>
              <a:sym typeface="Wingdings" pitchFamily="2" charset="2"/>
            </a:endParaRPr>
          </a:p>
        </p:txBody>
      </p:sp>
      <p:grpSp>
        <p:nvGrpSpPr>
          <p:cNvPr id="3" name="组合 2"/>
          <p:cNvGrpSpPr>
            <a:grpSpLocks/>
          </p:cNvGrpSpPr>
          <p:nvPr/>
        </p:nvGrpSpPr>
        <p:grpSpPr bwMode="auto">
          <a:xfrm>
            <a:off x="544575" y="4437063"/>
            <a:ext cx="3271341" cy="1779587"/>
            <a:chOff x="436563" y="4437112"/>
            <a:chExt cx="3106737" cy="1716087"/>
          </a:xfrm>
        </p:grpSpPr>
        <p:graphicFrame>
          <p:nvGraphicFramePr>
            <p:cNvPr id="33804" name="Object 13"/>
            <p:cNvGraphicFramePr>
              <a:graphicFrameLocks noChangeAspect="1"/>
            </p:cNvGraphicFramePr>
            <p:nvPr/>
          </p:nvGraphicFramePr>
          <p:xfrm>
            <a:off x="436563" y="4437112"/>
            <a:ext cx="3106737" cy="1716087"/>
          </p:xfrm>
          <a:graphic>
            <a:graphicData uri="http://schemas.openxmlformats.org/presentationml/2006/ole">
              <mc:AlternateContent xmlns:mc="http://schemas.openxmlformats.org/markup-compatibility/2006">
                <mc:Choice xmlns:v="urn:schemas-microsoft-com:vml" Requires="v">
                  <p:oleObj spid="_x0000_s33945" name="公式" r:id="rId11" imgW="1218671" imgH="672808" progId="Equation.3">
                    <p:embed/>
                  </p:oleObj>
                </mc:Choice>
                <mc:Fallback>
                  <p:oleObj name="公式" r:id="rId11" imgW="1218671" imgH="672808" progId="Equation.3">
                    <p:embed/>
                    <p:pic>
                      <p:nvPicPr>
                        <p:cNvPr id="0" name="Object 13"/>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436563" y="4437112"/>
                          <a:ext cx="3106737" cy="17160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pic>
          <p:nvPicPr>
            <p:cNvPr id="33805" name="Picture 31" descr="C:\Documents and Settings\Administrator\桌面\2015年第9版资料\2015年第9版图\j4b20b.tif"/>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1763750" y="5644343"/>
              <a:ext cx="359978" cy="4679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70660"/>
                                        </p:tgtEl>
                                        <p:attrNameLst>
                                          <p:attrName>style.visibility</p:attrName>
                                        </p:attrNameLst>
                                      </p:cBhvr>
                                      <p:to>
                                        <p:strVal val="visible"/>
                                      </p:to>
                                    </p:set>
                                    <p:animEffect transition="in" filter="wipe(left)">
                                      <p:cBhvr>
                                        <p:cTn id="7" dur="500"/>
                                        <p:tgtEl>
                                          <p:spTgt spid="70660"/>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 presetClass="entr" presetSubtype="2" fill="hold" nodeType="clickEffect">
                                  <p:stCondLst>
                                    <p:cond delay="0"/>
                                  </p:stCondLst>
                                  <p:childTnLst>
                                    <p:set>
                                      <p:cBhvr>
                                        <p:cTn id="11" dur="1" fill="hold">
                                          <p:stCondLst>
                                            <p:cond delay="0"/>
                                          </p:stCondLst>
                                        </p:cTn>
                                        <p:tgtEl>
                                          <p:spTgt spid="70672"/>
                                        </p:tgtEl>
                                        <p:attrNameLst>
                                          <p:attrName>style.visibility</p:attrName>
                                        </p:attrNameLst>
                                      </p:cBhvr>
                                      <p:to>
                                        <p:strVal val="visible"/>
                                      </p:to>
                                    </p:set>
                                    <p:anim calcmode="lin" valueType="num">
                                      <p:cBhvr additive="base">
                                        <p:cTn id="12" dur="500" fill="hold"/>
                                        <p:tgtEl>
                                          <p:spTgt spid="70672"/>
                                        </p:tgtEl>
                                        <p:attrNameLst>
                                          <p:attrName>ppt_x</p:attrName>
                                        </p:attrNameLst>
                                      </p:cBhvr>
                                      <p:tavLst>
                                        <p:tav tm="0">
                                          <p:val>
                                            <p:strVal val="1+#ppt_w/2"/>
                                          </p:val>
                                        </p:tav>
                                        <p:tav tm="100000">
                                          <p:val>
                                            <p:strVal val="#ppt_x"/>
                                          </p:val>
                                        </p:tav>
                                      </p:tavLst>
                                    </p:anim>
                                    <p:anim calcmode="lin" valueType="num">
                                      <p:cBhvr additive="base">
                                        <p:cTn id="13" dur="500" fill="hold"/>
                                        <p:tgtEl>
                                          <p:spTgt spid="70672"/>
                                        </p:tgtEl>
                                        <p:attrNameLst>
                                          <p:attrName>ppt_y</p:attrName>
                                        </p:attrNameLst>
                                      </p:cBhvr>
                                      <p:tavLst>
                                        <p:tav tm="0">
                                          <p:val>
                                            <p:strVal val="#ppt_y"/>
                                          </p:val>
                                        </p:tav>
                                        <p:tav tm="100000">
                                          <p:val>
                                            <p:strVal val="#ppt_y"/>
                                          </p:val>
                                        </p:tav>
                                      </p:tavLst>
                                    </p:anim>
                                  </p:childTnLst>
                                </p:cTn>
                              </p:par>
                            </p:childTnLst>
                          </p:cTn>
                        </p:par>
                      </p:childTnLst>
                    </p:cTn>
                  </p:par>
                  <p:par>
                    <p:cTn id="14" fill="hold" nodeType="clickPar">
                      <p:stCondLst>
                        <p:cond delay="indefinite"/>
                      </p:stCondLst>
                      <p:childTnLst>
                        <p:par>
                          <p:cTn id="15" fill="hold" nodeType="withGroup">
                            <p:stCondLst>
                              <p:cond delay="0"/>
                            </p:stCondLst>
                            <p:childTnLst>
                              <p:par>
                                <p:cTn id="16" presetID="22" presetClass="entr" presetSubtype="8" fill="hold" nodeType="clickEffect">
                                  <p:stCondLst>
                                    <p:cond delay="0"/>
                                  </p:stCondLst>
                                  <p:childTnLst>
                                    <p:set>
                                      <p:cBhvr>
                                        <p:cTn id="17" dur="1" fill="hold">
                                          <p:stCondLst>
                                            <p:cond delay="0"/>
                                          </p:stCondLst>
                                        </p:cTn>
                                        <p:tgtEl>
                                          <p:spTgt spid="70663"/>
                                        </p:tgtEl>
                                        <p:attrNameLst>
                                          <p:attrName>style.visibility</p:attrName>
                                        </p:attrNameLst>
                                      </p:cBhvr>
                                      <p:to>
                                        <p:strVal val="visible"/>
                                      </p:to>
                                    </p:set>
                                    <p:animEffect transition="in" filter="wipe(left)">
                                      <p:cBhvr>
                                        <p:cTn id="18" dur="500"/>
                                        <p:tgtEl>
                                          <p:spTgt spid="70663"/>
                                        </p:tgtEl>
                                      </p:cBhvr>
                                    </p:animEffect>
                                  </p:childTnLst>
                                </p:cTn>
                              </p:par>
                            </p:childTnLst>
                          </p:cTn>
                        </p:par>
                      </p:childTnLst>
                    </p:cTn>
                  </p:par>
                  <p:par>
                    <p:cTn id="19" fill="hold" nodeType="clickPar">
                      <p:stCondLst>
                        <p:cond delay="indefinite"/>
                      </p:stCondLst>
                      <p:childTnLst>
                        <p:par>
                          <p:cTn id="20" fill="hold" nodeType="withGroup">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70678"/>
                                        </p:tgtEl>
                                        <p:attrNameLst>
                                          <p:attrName>style.visibility</p:attrName>
                                        </p:attrNameLst>
                                      </p:cBhvr>
                                      <p:to>
                                        <p:strVal val="visible"/>
                                      </p:to>
                                    </p:set>
                                    <p:animEffect transition="in" filter="wipe(left)">
                                      <p:cBhvr>
                                        <p:cTn id="23" dur="3000"/>
                                        <p:tgtEl>
                                          <p:spTgt spid="70678"/>
                                        </p:tgtEl>
                                      </p:cBhvr>
                                    </p:animEffect>
                                  </p:childTnLst>
                                </p:cTn>
                              </p:par>
                            </p:childTnLst>
                          </p:cTn>
                        </p:par>
                      </p:childTnLst>
                    </p:cTn>
                  </p:par>
                  <p:par>
                    <p:cTn id="24" fill="hold" nodeType="clickPar">
                      <p:stCondLst>
                        <p:cond delay="indefinite"/>
                      </p:stCondLst>
                      <p:childTnLst>
                        <p:par>
                          <p:cTn id="25" fill="hold" nodeType="withGroup">
                            <p:stCondLst>
                              <p:cond delay="0"/>
                            </p:stCondLst>
                            <p:childTnLst>
                              <p:par>
                                <p:cTn id="26" presetID="22" presetClass="entr" presetSubtype="8" fill="hold" nodeType="clickEffect">
                                  <p:stCondLst>
                                    <p:cond delay="0"/>
                                  </p:stCondLst>
                                  <p:childTnLst>
                                    <p:set>
                                      <p:cBhvr>
                                        <p:cTn id="27" dur="1" fill="hold">
                                          <p:stCondLst>
                                            <p:cond delay="0"/>
                                          </p:stCondLst>
                                        </p:cTn>
                                        <p:tgtEl>
                                          <p:spTgt spid="70676"/>
                                        </p:tgtEl>
                                        <p:attrNameLst>
                                          <p:attrName>style.visibility</p:attrName>
                                        </p:attrNameLst>
                                      </p:cBhvr>
                                      <p:to>
                                        <p:strVal val="visible"/>
                                      </p:to>
                                    </p:set>
                                    <p:animEffect transition="in" filter="wipe(left)">
                                      <p:cBhvr>
                                        <p:cTn id="28" dur="500"/>
                                        <p:tgtEl>
                                          <p:spTgt spid="70676"/>
                                        </p:tgtEl>
                                      </p:cBhvr>
                                    </p:animEffect>
                                  </p:childTnLst>
                                </p:cTn>
                              </p:par>
                            </p:childTnLst>
                          </p:cTn>
                        </p:par>
                      </p:childTnLst>
                    </p:cTn>
                  </p:par>
                  <p:par>
                    <p:cTn id="29" fill="hold" nodeType="clickPar">
                      <p:stCondLst>
                        <p:cond delay="indefinite"/>
                      </p:stCondLst>
                      <p:childTnLst>
                        <p:par>
                          <p:cTn id="30" fill="hold" nodeType="withGroup">
                            <p:stCondLst>
                              <p:cond delay="0"/>
                            </p:stCondLst>
                            <p:childTnLst>
                              <p:par>
                                <p:cTn id="31" presetID="22" presetClass="entr" presetSubtype="8" fill="hold" nodeType="clickEffect">
                                  <p:stCondLst>
                                    <p:cond delay="0"/>
                                  </p:stCondLst>
                                  <p:childTnLst>
                                    <p:set>
                                      <p:cBhvr>
                                        <p:cTn id="32" dur="1" fill="hold">
                                          <p:stCondLst>
                                            <p:cond delay="0"/>
                                          </p:stCondLst>
                                        </p:cTn>
                                        <p:tgtEl>
                                          <p:spTgt spid="70668"/>
                                        </p:tgtEl>
                                        <p:attrNameLst>
                                          <p:attrName>style.visibility</p:attrName>
                                        </p:attrNameLst>
                                      </p:cBhvr>
                                      <p:to>
                                        <p:strVal val="visible"/>
                                      </p:to>
                                    </p:set>
                                    <p:animEffect transition="in" filter="wipe(left)">
                                      <p:cBhvr>
                                        <p:cTn id="33" dur="500"/>
                                        <p:tgtEl>
                                          <p:spTgt spid="70668"/>
                                        </p:tgtEl>
                                      </p:cBhvr>
                                    </p:animEffect>
                                  </p:childTnLst>
                                </p:cTn>
                              </p:par>
                            </p:childTnLst>
                          </p:cTn>
                        </p:par>
                      </p:childTnLst>
                    </p:cTn>
                  </p:par>
                  <p:par>
                    <p:cTn id="34" fill="hold" nodeType="clickPar">
                      <p:stCondLst>
                        <p:cond delay="indefinite"/>
                      </p:stCondLst>
                      <p:childTnLst>
                        <p:par>
                          <p:cTn id="35" fill="hold" nodeType="withGroup">
                            <p:stCondLst>
                              <p:cond delay="0"/>
                            </p:stCondLst>
                            <p:childTnLst>
                              <p:par>
                                <p:cTn id="36" presetID="22" presetClass="entr" presetSubtype="1" fill="hold" nodeType="clickEffect">
                                  <p:stCondLst>
                                    <p:cond delay="0"/>
                                  </p:stCondLst>
                                  <p:childTnLst>
                                    <p:set>
                                      <p:cBhvr>
                                        <p:cTn id="37" dur="1" fill="hold">
                                          <p:stCondLst>
                                            <p:cond delay="0"/>
                                          </p:stCondLst>
                                        </p:cTn>
                                        <p:tgtEl>
                                          <p:spTgt spid="3"/>
                                        </p:tgtEl>
                                        <p:attrNameLst>
                                          <p:attrName>style.visibility</p:attrName>
                                        </p:attrNameLst>
                                      </p:cBhvr>
                                      <p:to>
                                        <p:strVal val="visible"/>
                                      </p:to>
                                    </p:set>
                                    <p:animEffect transition="in" filter="wipe(up)">
                                      <p:cBhvr>
                                        <p:cTn id="38" dur="500"/>
                                        <p:tgtEl>
                                          <p:spTgt spid="3"/>
                                        </p:tgtEl>
                                      </p:cBhvr>
                                    </p:animEffect>
                                  </p:childTnLst>
                                </p:cTn>
                              </p:par>
                            </p:childTnLst>
                          </p:cTn>
                        </p:par>
                      </p:childTnLst>
                    </p:cTn>
                  </p:par>
                  <p:par>
                    <p:cTn id="39" fill="hold" nodeType="clickPar">
                      <p:stCondLst>
                        <p:cond delay="indefinite"/>
                      </p:stCondLst>
                      <p:childTnLst>
                        <p:par>
                          <p:cTn id="40" fill="hold" nodeType="withGroup">
                            <p:stCondLst>
                              <p:cond delay="0"/>
                            </p:stCondLst>
                            <p:childTnLst>
                              <p:par>
                                <p:cTn id="41" presetID="22" presetClass="entr" presetSubtype="8" fill="hold" nodeType="clickEffect">
                                  <p:stCondLst>
                                    <p:cond delay="0"/>
                                  </p:stCondLst>
                                  <p:childTnLst>
                                    <p:set>
                                      <p:cBhvr>
                                        <p:cTn id="42" dur="1" fill="hold">
                                          <p:stCondLst>
                                            <p:cond delay="0"/>
                                          </p:stCondLst>
                                        </p:cTn>
                                        <p:tgtEl>
                                          <p:spTgt spid="70670"/>
                                        </p:tgtEl>
                                        <p:attrNameLst>
                                          <p:attrName>style.visibility</p:attrName>
                                        </p:attrNameLst>
                                      </p:cBhvr>
                                      <p:to>
                                        <p:strVal val="visible"/>
                                      </p:to>
                                    </p:set>
                                    <p:animEffect transition="in" filter="wipe(left)">
                                      <p:cBhvr>
                                        <p:cTn id="43" dur="500"/>
                                        <p:tgtEl>
                                          <p:spTgt spid="70670"/>
                                        </p:tgtEl>
                                      </p:cBhvr>
                                    </p:animEffect>
                                  </p:childTnLst>
                                </p:cTn>
                              </p:par>
                            </p:childTnLst>
                          </p:cTn>
                        </p:par>
                      </p:childTnLst>
                    </p:cTn>
                  </p:par>
                  <p:par>
                    <p:cTn id="44" fill="hold" nodeType="clickPar">
                      <p:stCondLst>
                        <p:cond delay="indefinite"/>
                      </p:stCondLst>
                      <p:childTnLst>
                        <p:par>
                          <p:cTn id="45" fill="hold" nodeType="withGroup">
                            <p:stCondLst>
                              <p:cond delay="0"/>
                            </p:stCondLst>
                            <p:childTnLst>
                              <p:par>
                                <p:cTn id="46" presetID="22" presetClass="entr" presetSubtype="8" fill="hold" grpId="0" nodeType="clickEffect">
                                  <p:stCondLst>
                                    <p:cond delay="0"/>
                                  </p:stCondLst>
                                  <p:childTnLst>
                                    <p:set>
                                      <p:cBhvr>
                                        <p:cTn id="47" dur="1" fill="hold">
                                          <p:stCondLst>
                                            <p:cond delay="0"/>
                                          </p:stCondLst>
                                        </p:cTn>
                                        <p:tgtEl>
                                          <p:spTgt spid="70664"/>
                                        </p:tgtEl>
                                        <p:attrNameLst>
                                          <p:attrName>style.visibility</p:attrName>
                                        </p:attrNameLst>
                                      </p:cBhvr>
                                      <p:to>
                                        <p:strVal val="visible"/>
                                      </p:to>
                                    </p:set>
                                    <p:animEffect transition="in" filter="wipe(left)">
                                      <p:cBhvr>
                                        <p:cTn id="48" dur="500"/>
                                        <p:tgtEl>
                                          <p:spTgt spid="706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0660" grpId="0" autoUpdateAnimBg="0"/>
      <p:bldP spid="70664" grpId="0" autoUpdateAnimBg="0"/>
      <p:bldP spid="70678"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灯片编号占位符 4"/>
          <p:cNvSpPr>
            <a:spLocks noGrp="1"/>
          </p:cNvSpPr>
          <p:nvPr>
            <p:ph type="sldNum" sz="quarter" idx="12"/>
          </p:nvPr>
        </p:nvSpPr>
        <p:spPr>
          <a:noFill/>
        </p:spPr>
        <p:txBody>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fld id="{E8DDC1C0-6BE1-4532-968E-D326C2792EF0}" type="slidenum">
              <a:rPr lang="en-US" altLang="zh-CN" sz="1400" smtClean="0"/>
              <a:pPr eaLnBrk="1" hangingPunct="1"/>
              <a:t>33</a:t>
            </a:fld>
            <a:endParaRPr lang="en-US" altLang="zh-CN" sz="1400" smtClean="0"/>
          </a:p>
        </p:txBody>
      </p:sp>
      <p:sp>
        <p:nvSpPr>
          <p:cNvPr id="71684" name="Text Box 4"/>
          <p:cNvSpPr txBox="1">
            <a:spLocks noChangeArrowheads="1"/>
          </p:cNvSpPr>
          <p:nvPr/>
        </p:nvSpPr>
        <p:spPr bwMode="auto">
          <a:xfrm>
            <a:off x="532557" y="372393"/>
            <a:ext cx="5335587" cy="968375"/>
          </a:xfrm>
          <a:prstGeom prst="rect">
            <a:avLst/>
          </a:prstGeom>
          <a:noFill/>
          <a:ln>
            <a:noFill/>
          </a:ln>
          <a:effectLst/>
          <a:extLst>
            <a:ext uri="{909E8E84-426E-40DD-AFC4-6F175D3DCCD1}">
              <a14:hiddenFill xmlns:a14="http://schemas.microsoft.com/office/drawing/2010/main">
                <a:solidFill>
                  <a:srgbClr val="FF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lnSpc>
                <a:spcPct val="120000"/>
              </a:lnSpc>
            </a:pPr>
            <a:r>
              <a:rPr kumimoji="1" lang="en-US" altLang="zh-CN" sz="2400" b="1" dirty="0">
                <a:latin typeface="Times New Roman" pitchFamily="18" charset="0"/>
              </a:rPr>
              <a:t>(d) </a:t>
            </a:r>
            <a:r>
              <a:rPr kumimoji="1" lang="zh-CN" altLang="en-US" sz="2400" b="1" dirty="0">
                <a:latin typeface="Times New Roman" pitchFamily="18" charset="0"/>
              </a:rPr>
              <a:t>可逆要求（</a:t>
            </a:r>
            <a:r>
              <a:rPr kumimoji="1" lang="en-US" altLang="zh-CN" sz="2400" b="1" dirty="0">
                <a:latin typeface="Times New Roman" pitchFamily="18" charset="0"/>
              </a:rPr>
              <a:t>RR</a:t>
            </a:r>
            <a:r>
              <a:rPr kumimoji="1" lang="zh-CN" altLang="en-US" sz="2400" b="1" dirty="0">
                <a:latin typeface="Times New Roman" pitchFamily="18" charset="0"/>
              </a:rPr>
              <a:t>）：</a:t>
            </a:r>
            <a:r>
              <a:rPr kumimoji="1" lang="zh-CN" altLang="en-US" sz="2400" b="1" dirty="0">
                <a:solidFill>
                  <a:srgbClr val="FF3300"/>
                </a:solidFill>
                <a:latin typeface="Times New Roman" pitchFamily="18" charset="0"/>
              </a:rPr>
              <a:t>可逆</a:t>
            </a:r>
            <a:r>
              <a:rPr kumimoji="1" lang="zh-CN" altLang="en-US" sz="2400" b="1" dirty="0">
                <a:latin typeface="Times New Roman" pitchFamily="18" charset="0"/>
              </a:rPr>
              <a:t>要求应用</a:t>
            </a:r>
          </a:p>
          <a:p>
            <a:pPr eaLnBrk="1" hangingPunct="1">
              <a:lnSpc>
                <a:spcPct val="120000"/>
              </a:lnSpc>
            </a:pPr>
            <a:r>
              <a:rPr kumimoji="1" lang="zh-CN" altLang="en-US" sz="2400" b="1" dirty="0">
                <a:latin typeface="Times New Roman" pitchFamily="18" charset="0"/>
              </a:rPr>
              <a:t>      于最大实体要求 （</a:t>
            </a:r>
            <a:r>
              <a:rPr kumimoji="1" lang="en-US" altLang="zh-CN" sz="2400" b="1" dirty="0">
                <a:latin typeface="Times New Roman" pitchFamily="18" charset="0"/>
              </a:rPr>
              <a:t>MMR</a:t>
            </a:r>
            <a:r>
              <a:rPr kumimoji="1" lang="zh-CN" altLang="en-US" sz="2400" b="1" dirty="0">
                <a:latin typeface="Times New Roman" pitchFamily="18" charset="0"/>
              </a:rPr>
              <a:t>）。</a:t>
            </a:r>
          </a:p>
        </p:txBody>
      </p:sp>
      <p:pic>
        <p:nvPicPr>
          <p:cNvPr id="71688" name="Picture 8"/>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940152" y="223267"/>
            <a:ext cx="2484438" cy="3133725"/>
          </a:xfrm>
          <a:prstGeom prst="rect">
            <a:avLst/>
          </a:prstGeom>
          <a:noFill/>
          <a:ln>
            <a:noFill/>
          </a:ln>
          <a:effectLst/>
          <a:extLst>
            <a:ext uri="{909E8E84-426E-40DD-AFC4-6F175D3DCCD1}">
              <a14:hiddenFill xmlns:a14="http://schemas.microsoft.com/office/drawing/2010/main">
                <a:solidFill>
                  <a:srgbClr val="FF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aphicFrame>
        <p:nvGraphicFramePr>
          <p:cNvPr id="71689" name="Object 9"/>
          <p:cNvGraphicFramePr>
            <a:graphicFrameLocks noGrp="1" noChangeAspect="1"/>
          </p:cNvGraphicFramePr>
          <p:nvPr>
            <p:ph/>
            <p:extLst>
              <p:ext uri="{D42A27DB-BD31-4B8C-83A1-F6EECF244321}">
                <p14:modId xmlns:p14="http://schemas.microsoft.com/office/powerpoint/2010/main" val="1924120948"/>
              </p:ext>
            </p:extLst>
          </p:nvPr>
        </p:nvGraphicFramePr>
        <p:xfrm>
          <a:off x="924732" y="1425020"/>
          <a:ext cx="4762872" cy="1826063"/>
        </p:xfrm>
        <a:graphic>
          <a:graphicData uri="http://schemas.openxmlformats.org/presentationml/2006/ole">
            <mc:AlternateContent xmlns:mc="http://schemas.openxmlformats.org/markup-compatibility/2006">
              <mc:Choice xmlns:v="urn:schemas-microsoft-com:vml" Requires="v">
                <p:oleObj spid="_x0000_s34893" name="公式" r:id="rId4" imgW="1193800" imgH="457200" progId="Equation.3">
                  <p:embed/>
                </p:oleObj>
              </mc:Choice>
              <mc:Fallback>
                <p:oleObj name="公式" r:id="rId4" imgW="1193800" imgH="457200" progId="Equation.3">
                  <p:embed/>
                  <p:pic>
                    <p:nvPicPr>
                      <p:cNvPr id="0" name="Object 9"/>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24732" y="1425020"/>
                        <a:ext cx="4762872" cy="1826063"/>
                      </a:xfrm>
                      <a:prstGeom prst="rect">
                        <a:avLst/>
                      </a:prstGeom>
                      <a:solidFill>
                        <a:srgbClr val="FF99FF"/>
                      </a:solidFill>
                      <a:ln>
                        <a:noFill/>
                      </a:ln>
                      <a:effectLst/>
                      <a:extLst/>
                    </p:spPr>
                  </p:pic>
                </p:oleObj>
              </mc:Fallback>
            </mc:AlternateContent>
          </a:graphicData>
        </a:graphic>
      </p:graphicFrame>
      <p:sp>
        <p:nvSpPr>
          <p:cNvPr id="71691" name="Text Box 11"/>
          <p:cNvSpPr txBox="1">
            <a:spLocks noChangeArrowheads="1"/>
          </p:cNvSpPr>
          <p:nvPr/>
        </p:nvSpPr>
        <p:spPr bwMode="auto">
          <a:xfrm>
            <a:off x="794556" y="3476069"/>
            <a:ext cx="5181600" cy="968375"/>
          </a:xfrm>
          <a:prstGeom prst="rect">
            <a:avLst/>
          </a:prstGeom>
          <a:noFill/>
          <a:ln>
            <a:noFill/>
          </a:ln>
          <a:effectLst/>
          <a:extLst>
            <a:ext uri="{909E8E84-426E-40DD-AFC4-6F175D3DCCD1}">
              <a14:hiddenFill xmlns:a14="http://schemas.microsoft.com/office/drawing/2010/main">
                <a:solidFill>
                  <a:srgbClr val="FF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lnSpc>
                <a:spcPct val="120000"/>
              </a:lnSpc>
              <a:buFontTx/>
              <a:buAutoNum type="alphaLcParenBoth" startAt="5"/>
            </a:pPr>
            <a:r>
              <a:rPr kumimoji="1" lang="zh-CN" altLang="en-US" sz="2400" b="1" dirty="0">
                <a:latin typeface="Times New Roman" pitchFamily="18" charset="0"/>
              </a:rPr>
              <a:t>最大实体要求（ </a:t>
            </a:r>
            <a:r>
              <a:rPr kumimoji="1" lang="en-US" altLang="zh-CN" sz="2400" b="1" dirty="0">
                <a:latin typeface="Times New Roman" pitchFamily="18" charset="0"/>
              </a:rPr>
              <a:t>MMR</a:t>
            </a:r>
            <a:r>
              <a:rPr kumimoji="1" lang="zh-CN" altLang="en-US" sz="2400" b="1" dirty="0">
                <a:latin typeface="Times New Roman" pitchFamily="18" charset="0"/>
              </a:rPr>
              <a:t>）的</a:t>
            </a:r>
          </a:p>
          <a:p>
            <a:pPr eaLnBrk="1" hangingPunct="1">
              <a:lnSpc>
                <a:spcPct val="120000"/>
              </a:lnSpc>
            </a:pPr>
            <a:r>
              <a:rPr kumimoji="1" lang="zh-CN" altLang="en-US" sz="2400" b="1" dirty="0">
                <a:solidFill>
                  <a:srgbClr val="FF3300"/>
                </a:solidFill>
                <a:latin typeface="Times New Roman" pitchFamily="18" charset="0"/>
              </a:rPr>
              <a:t>            零</a:t>
            </a:r>
            <a:r>
              <a:rPr kumimoji="1" lang="zh-CN" altLang="en-US" sz="2400" b="1" dirty="0">
                <a:latin typeface="Times New Roman" pitchFamily="18" charset="0"/>
              </a:rPr>
              <a:t>几何公差</a:t>
            </a:r>
          </a:p>
        </p:txBody>
      </p:sp>
      <p:pic>
        <p:nvPicPr>
          <p:cNvPr id="71692" name="Picture 12"/>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5976156" y="3434543"/>
            <a:ext cx="2362200" cy="3198813"/>
          </a:xfrm>
          <a:prstGeom prst="rect">
            <a:avLst/>
          </a:prstGeom>
          <a:noFill/>
          <a:ln>
            <a:noFill/>
          </a:ln>
          <a:effectLst/>
          <a:extLst>
            <a:ext uri="{909E8E84-426E-40DD-AFC4-6F175D3DCCD1}">
              <a14:hiddenFill xmlns:a14="http://schemas.microsoft.com/office/drawing/2010/main">
                <a:solidFill>
                  <a:srgbClr val="FF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aphicFrame>
        <p:nvGraphicFramePr>
          <p:cNvPr id="71698" name="Object 18"/>
          <p:cNvGraphicFramePr>
            <a:graphicFrameLocks noChangeAspect="1"/>
          </p:cNvGraphicFramePr>
          <p:nvPr>
            <p:extLst>
              <p:ext uri="{D42A27DB-BD31-4B8C-83A1-F6EECF244321}">
                <p14:modId xmlns:p14="http://schemas.microsoft.com/office/powerpoint/2010/main" val="2398394355"/>
              </p:ext>
            </p:extLst>
          </p:nvPr>
        </p:nvGraphicFramePr>
        <p:xfrm>
          <a:off x="924731" y="4484131"/>
          <a:ext cx="4510844" cy="1825189"/>
        </p:xfrm>
        <a:graphic>
          <a:graphicData uri="http://schemas.openxmlformats.org/presentationml/2006/ole">
            <mc:AlternateContent xmlns:mc="http://schemas.openxmlformats.org/markup-compatibility/2006">
              <mc:Choice xmlns:v="urn:schemas-microsoft-com:vml" Requires="v">
                <p:oleObj spid="_x0000_s34894" name="公式" r:id="rId7" imgW="1130300" imgH="457200" progId="Equation.3">
                  <p:embed/>
                </p:oleObj>
              </mc:Choice>
              <mc:Fallback>
                <p:oleObj name="公式" r:id="rId7" imgW="1130300" imgH="457200" progId="Equation.3">
                  <p:embed/>
                  <p:pic>
                    <p:nvPicPr>
                      <p:cNvPr id="0" name="Object 18"/>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924731" y="4484131"/>
                        <a:ext cx="4510844" cy="1825189"/>
                      </a:xfrm>
                      <a:prstGeom prst="rect">
                        <a:avLst/>
                      </a:prstGeom>
                      <a:solidFill>
                        <a:srgbClr val="FF99FF"/>
                      </a:solidFill>
                      <a:ln>
                        <a:noFill/>
                      </a:ln>
                      <a:effectLst/>
                      <a:extLst/>
                    </p:spPr>
                  </p:pic>
                </p:oleObj>
              </mc:Fallback>
            </mc:AlternateContent>
          </a:graphicData>
        </a:graphic>
      </p:graphicFrame>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71684"/>
                                        </p:tgtEl>
                                        <p:attrNameLst>
                                          <p:attrName>style.visibility</p:attrName>
                                        </p:attrNameLst>
                                      </p:cBhvr>
                                      <p:to>
                                        <p:strVal val="visible"/>
                                      </p:to>
                                    </p:set>
                                    <p:animEffect transition="in" filter="wipe(left)">
                                      <p:cBhvr>
                                        <p:cTn id="7" dur="300"/>
                                        <p:tgtEl>
                                          <p:spTgt spid="71684"/>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 presetClass="entr" presetSubtype="2" fill="hold" nodeType="clickEffect">
                                  <p:stCondLst>
                                    <p:cond delay="0"/>
                                  </p:stCondLst>
                                  <p:childTnLst>
                                    <p:set>
                                      <p:cBhvr>
                                        <p:cTn id="11" dur="1" fill="hold">
                                          <p:stCondLst>
                                            <p:cond delay="0"/>
                                          </p:stCondLst>
                                        </p:cTn>
                                        <p:tgtEl>
                                          <p:spTgt spid="71688"/>
                                        </p:tgtEl>
                                        <p:attrNameLst>
                                          <p:attrName>style.visibility</p:attrName>
                                        </p:attrNameLst>
                                      </p:cBhvr>
                                      <p:to>
                                        <p:strVal val="visible"/>
                                      </p:to>
                                    </p:set>
                                    <p:anim calcmode="lin" valueType="num">
                                      <p:cBhvr additive="base">
                                        <p:cTn id="12" dur="500" fill="hold"/>
                                        <p:tgtEl>
                                          <p:spTgt spid="71688"/>
                                        </p:tgtEl>
                                        <p:attrNameLst>
                                          <p:attrName>ppt_x</p:attrName>
                                        </p:attrNameLst>
                                      </p:cBhvr>
                                      <p:tavLst>
                                        <p:tav tm="0">
                                          <p:val>
                                            <p:strVal val="1+#ppt_w/2"/>
                                          </p:val>
                                        </p:tav>
                                        <p:tav tm="100000">
                                          <p:val>
                                            <p:strVal val="#ppt_x"/>
                                          </p:val>
                                        </p:tav>
                                      </p:tavLst>
                                    </p:anim>
                                    <p:anim calcmode="lin" valueType="num">
                                      <p:cBhvr additive="base">
                                        <p:cTn id="13" dur="500" fill="hold"/>
                                        <p:tgtEl>
                                          <p:spTgt spid="71688"/>
                                        </p:tgtEl>
                                        <p:attrNameLst>
                                          <p:attrName>ppt_y</p:attrName>
                                        </p:attrNameLst>
                                      </p:cBhvr>
                                      <p:tavLst>
                                        <p:tav tm="0">
                                          <p:val>
                                            <p:strVal val="#ppt_y"/>
                                          </p:val>
                                        </p:tav>
                                        <p:tav tm="100000">
                                          <p:val>
                                            <p:strVal val="#ppt_y"/>
                                          </p:val>
                                        </p:tav>
                                      </p:tavLst>
                                    </p:anim>
                                  </p:childTnLst>
                                </p:cTn>
                              </p:par>
                            </p:childTnLst>
                          </p:cTn>
                        </p:par>
                      </p:childTnLst>
                    </p:cTn>
                  </p:par>
                  <p:par>
                    <p:cTn id="14" fill="hold" nodeType="clickPar">
                      <p:stCondLst>
                        <p:cond delay="indefinite"/>
                      </p:stCondLst>
                      <p:childTnLst>
                        <p:par>
                          <p:cTn id="15" fill="hold" nodeType="withGroup">
                            <p:stCondLst>
                              <p:cond delay="0"/>
                            </p:stCondLst>
                            <p:childTnLst>
                              <p:par>
                                <p:cTn id="16" presetID="22" presetClass="entr" presetSubtype="8" fill="hold" nodeType="clickEffect">
                                  <p:stCondLst>
                                    <p:cond delay="0"/>
                                  </p:stCondLst>
                                  <p:childTnLst>
                                    <p:set>
                                      <p:cBhvr>
                                        <p:cTn id="17" dur="1" fill="hold">
                                          <p:stCondLst>
                                            <p:cond delay="0"/>
                                          </p:stCondLst>
                                        </p:cTn>
                                        <p:tgtEl>
                                          <p:spTgt spid="71689"/>
                                        </p:tgtEl>
                                        <p:attrNameLst>
                                          <p:attrName>style.visibility</p:attrName>
                                        </p:attrNameLst>
                                      </p:cBhvr>
                                      <p:to>
                                        <p:strVal val="visible"/>
                                      </p:to>
                                    </p:set>
                                    <p:animEffect transition="in" filter="wipe(left)">
                                      <p:cBhvr>
                                        <p:cTn id="18" dur="500"/>
                                        <p:tgtEl>
                                          <p:spTgt spid="71689"/>
                                        </p:tgtEl>
                                      </p:cBhvr>
                                    </p:animEffect>
                                  </p:childTnLst>
                                </p:cTn>
                              </p:par>
                            </p:childTnLst>
                          </p:cTn>
                        </p:par>
                      </p:childTnLst>
                    </p:cTn>
                  </p:par>
                  <p:par>
                    <p:cTn id="19" fill="hold" nodeType="clickPar">
                      <p:stCondLst>
                        <p:cond delay="indefinite"/>
                      </p:stCondLst>
                      <p:childTnLst>
                        <p:par>
                          <p:cTn id="20" fill="hold" nodeType="withGroup">
                            <p:stCondLst>
                              <p:cond delay="0"/>
                            </p:stCondLst>
                            <p:childTnLst>
                              <p:par>
                                <p:cTn id="21" presetID="2" presetClass="entr" presetSubtype="2" fill="hold" nodeType="clickEffect">
                                  <p:stCondLst>
                                    <p:cond delay="0"/>
                                  </p:stCondLst>
                                  <p:childTnLst>
                                    <p:set>
                                      <p:cBhvr>
                                        <p:cTn id="22" dur="1" fill="hold">
                                          <p:stCondLst>
                                            <p:cond delay="0"/>
                                          </p:stCondLst>
                                        </p:cTn>
                                        <p:tgtEl>
                                          <p:spTgt spid="71692"/>
                                        </p:tgtEl>
                                        <p:attrNameLst>
                                          <p:attrName>style.visibility</p:attrName>
                                        </p:attrNameLst>
                                      </p:cBhvr>
                                      <p:to>
                                        <p:strVal val="visible"/>
                                      </p:to>
                                    </p:set>
                                    <p:anim calcmode="lin" valueType="num">
                                      <p:cBhvr additive="base">
                                        <p:cTn id="23" dur="500" fill="hold"/>
                                        <p:tgtEl>
                                          <p:spTgt spid="71692"/>
                                        </p:tgtEl>
                                        <p:attrNameLst>
                                          <p:attrName>ppt_x</p:attrName>
                                        </p:attrNameLst>
                                      </p:cBhvr>
                                      <p:tavLst>
                                        <p:tav tm="0">
                                          <p:val>
                                            <p:strVal val="1+#ppt_w/2"/>
                                          </p:val>
                                        </p:tav>
                                        <p:tav tm="100000">
                                          <p:val>
                                            <p:strVal val="#ppt_x"/>
                                          </p:val>
                                        </p:tav>
                                      </p:tavLst>
                                    </p:anim>
                                    <p:anim calcmode="lin" valueType="num">
                                      <p:cBhvr additive="base">
                                        <p:cTn id="24" dur="500" fill="hold"/>
                                        <p:tgtEl>
                                          <p:spTgt spid="71692"/>
                                        </p:tgtEl>
                                        <p:attrNameLst>
                                          <p:attrName>ppt_y</p:attrName>
                                        </p:attrNameLst>
                                      </p:cBhvr>
                                      <p:tavLst>
                                        <p:tav tm="0">
                                          <p:val>
                                            <p:strVal val="#ppt_y"/>
                                          </p:val>
                                        </p:tav>
                                        <p:tav tm="100000">
                                          <p:val>
                                            <p:strVal val="#ppt_y"/>
                                          </p:val>
                                        </p:tav>
                                      </p:tavLst>
                                    </p:anim>
                                  </p:childTnLst>
                                </p:cTn>
                              </p:par>
                            </p:childTnLst>
                          </p:cTn>
                        </p:par>
                      </p:childTnLst>
                    </p:cTn>
                  </p:par>
                  <p:par>
                    <p:cTn id="25" fill="hold" nodeType="clickPar">
                      <p:stCondLst>
                        <p:cond delay="indefinite"/>
                      </p:stCondLst>
                      <p:childTnLst>
                        <p:par>
                          <p:cTn id="26" fill="hold" nodeType="withGroup">
                            <p:stCondLst>
                              <p:cond delay="0"/>
                            </p:stCondLst>
                            <p:childTnLst>
                              <p:par>
                                <p:cTn id="27" presetID="22" presetClass="entr" presetSubtype="8" fill="hold" grpId="0" nodeType="clickEffect">
                                  <p:stCondLst>
                                    <p:cond delay="0"/>
                                  </p:stCondLst>
                                  <p:iterate type="wd">
                                    <p:tmPct val="100000"/>
                                  </p:iterate>
                                  <p:childTnLst>
                                    <p:set>
                                      <p:cBhvr>
                                        <p:cTn id="28" dur="1" fill="hold">
                                          <p:stCondLst>
                                            <p:cond delay="0"/>
                                          </p:stCondLst>
                                        </p:cTn>
                                        <p:tgtEl>
                                          <p:spTgt spid="71691"/>
                                        </p:tgtEl>
                                        <p:attrNameLst>
                                          <p:attrName>style.visibility</p:attrName>
                                        </p:attrNameLst>
                                      </p:cBhvr>
                                      <p:to>
                                        <p:strVal val="visible"/>
                                      </p:to>
                                    </p:set>
                                    <p:animEffect transition="in" filter="wipe(left)">
                                      <p:cBhvr>
                                        <p:cTn id="29" dur="300"/>
                                        <p:tgtEl>
                                          <p:spTgt spid="71691"/>
                                        </p:tgtEl>
                                      </p:cBhvr>
                                    </p:animEffect>
                                  </p:childTnLst>
                                </p:cTn>
                              </p:par>
                            </p:childTnLst>
                          </p:cTn>
                        </p:par>
                      </p:childTnLst>
                    </p:cTn>
                  </p:par>
                  <p:par>
                    <p:cTn id="30" fill="hold" nodeType="clickPar">
                      <p:stCondLst>
                        <p:cond delay="indefinite"/>
                      </p:stCondLst>
                      <p:childTnLst>
                        <p:par>
                          <p:cTn id="31" fill="hold" nodeType="withGroup">
                            <p:stCondLst>
                              <p:cond delay="0"/>
                            </p:stCondLst>
                            <p:childTnLst>
                              <p:par>
                                <p:cTn id="32" presetID="22" presetClass="entr" presetSubtype="4" fill="hold" nodeType="clickEffect">
                                  <p:stCondLst>
                                    <p:cond delay="0"/>
                                  </p:stCondLst>
                                  <p:childTnLst>
                                    <p:set>
                                      <p:cBhvr>
                                        <p:cTn id="33" dur="1" fill="hold">
                                          <p:stCondLst>
                                            <p:cond delay="0"/>
                                          </p:stCondLst>
                                        </p:cTn>
                                        <p:tgtEl>
                                          <p:spTgt spid="71698"/>
                                        </p:tgtEl>
                                        <p:attrNameLst>
                                          <p:attrName>style.visibility</p:attrName>
                                        </p:attrNameLst>
                                      </p:cBhvr>
                                      <p:to>
                                        <p:strVal val="visible"/>
                                      </p:to>
                                    </p:set>
                                    <p:animEffect transition="in" filter="wipe(down)">
                                      <p:cBhvr>
                                        <p:cTn id="34" dur="500"/>
                                        <p:tgtEl>
                                          <p:spTgt spid="716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684" grpId="0" autoUpdateAnimBg="0"/>
      <p:bldP spid="71691" grpId="0" autoUpdateAnimBg="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灯片编号占位符 4"/>
          <p:cNvSpPr>
            <a:spLocks noGrp="1"/>
          </p:cNvSpPr>
          <p:nvPr>
            <p:ph type="sldNum" sz="quarter" idx="12"/>
          </p:nvPr>
        </p:nvSpPr>
        <p:spPr>
          <a:noFill/>
        </p:spPr>
        <p:txBody>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fld id="{6E74CBC3-D9CF-44B1-B36C-3D98334E6BD8}" type="slidenum">
              <a:rPr lang="en-US" altLang="zh-CN" sz="1400" smtClean="0"/>
              <a:pPr eaLnBrk="1" hangingPunct="1"/>
              <a:t>34</a:t>
            </a:fld>
            <a:endParaRPr lang="en-US" altLang="zh-CN" sz="1400" smtClean="0"/>
          </a:p>
        </p:txBody>
      </p:sp>
      <p:sp>
        <p:nvSpPr>
          <p:cNvPr id="89092" name="Text Box 4"/>
          <p:cNvSpPr txBox="1">
            <a:spLocks noChangeArrowheads="1"/>
          </p:cNvSpPr>
          <p:nvPr/>
        </p:nvSpPr>
        <p:spPr bwMode="auto">
          <a:xfrm>
            <a:off x="498153" y="575568"/>
            <a:ext cx="7998283" cy="18651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342900" indent="-342900"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lnSpc>
                <a:spcPct val="120000"/>
              </a:lnSpc>
            </a:pPr>
            <a:r>
              <a:rPr lang="en-US" altLang="zh-CN" sz="2400" b="1" dirty="0"/>
              <a:t>6. </a:t>
            </a:r>
            <a:r>
              <a:rPr lang="zh-CN" altLang="en-US" sz="2400" b="1" dirty="0"/>
              <a:t>用水平仪测量某机床导轨的直线度误差，依次测得各点的读数为</a:t>
            </a:r>
            <a:r>
              <a:rPr lang="en-US" altLang="zh-CN" sz="2400" b="1" dirty="0"/>
              <a:t>(</a:t>
            </a:r>
            <a:r>
              <a:rPr lang="en-US" altLang="zh-CN" sz="2400" b="1" dirty="0" err="1"/>
              <a:t>μm</a:t>
            </a:r>
            <a:r>
              <a:rPr lang="en-US" altLang="zh-CN" sz="2400" b="1" dirty="0"/>
              <a:t>): +6, +6, 0, -1.5, -1.5, +3, +3, +9</a:t>
            </a:r>
            <a:r>
              <a:rPr lang="zh-CN" altLang="en-US" sz="2400" b="1" dirty="0"/>
              <a:t>。试在坐标纸上按最小条件法和两端点连线法分别求出该机床导轨的直线度误差值。</a:t>
            </a:r>
          </a:p>
        </p:txBody>
      </p:sp>
      <p:sp>
        <p:nvSpPr>
          <p:cNvPr id="89093" name="Rectangle 5"/>
          <p:cNvSpPr>
            <a:spLocks noChangeArrowheads="1"/>
          </p:cNvSpPr>
          <p:nvPr/>
        </p:nvSpPr>
        <p:spPr bwMode="auto">
          <a:xfrm>
            <a:off x="893440" y="2536130"/>
            <a:ext cx="2133600" cy="6048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20000"/>
              </a:lnSpc>
            </a:pPr>
            <a:r>
              <a:rPr kumimoji="1" lang="zh-CN" altLang="en-US" sz="2800" b="1">
                <a:solidFill>
                  <a:srgbClr val="CC00FF"/>
                </a:solidFill>
                <a:latin typeface="Times New Roman" pitchFamily="18" charset="0"/>
              </a:rPr>
              <a:t>答  案  </a:t>
            </a:r>
            <a:r>
              <a:rPr kumimoji="1" lang="zh-CN" altLang="en-US" sz="2800" b="1">
                <a:latin typeface="Times New Roman" pitchFamily="18" charset="0"/>
                <a:sym typeface="Wingdings" pitchFamily="2" charset="2"/>
              </a:rPr>
              <a:t>：</a:t>
            </a:r>
            <a:endParaRPr kumimoji="1" lang="zh-CN" altLang="en-US" sz="2400" b="1">
              <a:latin typeface="Times New Roman" pitchFamily="18" charset="0"/>
              <a:sym typeface="Wingdings" pitchFamily="2" charset="2"/>
            </a:endParaRPr>
          </a:p>
        </p:txBody>
      </p:sp>
      <p:graphicFrame>
        <p:nvGraphicFramePr>
          <p:cNvPr id="89145" name="Group 57"/>
          <p:cNvGraphicFramePr>
            <a:graphicFrameLocks noGrp="1"/>
          </p:cNvGraphicFramePr>
          <p:nvPr>
            <p:ph/>
          </p:nvPr>
        </p:nvGraphicFramePr>
        <p:xfrm>
          <a:off x="533400" y="3352800"/>
          <a:ext cx="8229600" cy="1905001"/>
        </p:xfrm>
        <a:graphic>
          <a:graphicData uri="http://schemas.openxmlformats.org/drawingml/2006/table">
            <a:tbl>
              <a:tblPr/>
              <a:tblGrid>
                <a:gridCol w="811213"/>
                <a:gridCol w="625475"/>
                <a:gridCol w="773112"/>
                <a:gridCol w="720725"/>
                <a:gridCol w="863600"/>
                <a:gridCol w="1011238"/>
                <a:gridCol w="1011237"/>
                <a:gridCol w="865188"/>
                <a:gridCol w="755650"/>
                <a:gridCol w="792162"/>
              </a:tblGrid>
              <a:tr h="582613">
                <a:tc>
                  <a:txBody>
                    <a:bodyPr/>
                    <a:lstStyle/>
                    <a:p>
                      <a:pPr marL="342900" marR="0" lvl="0" indent="-342900" algn="ctr" defTabSz="914400" rtl="0" eaLnBrk="1" fontAlgn="t" latinLnBrk="0" hangingPunct="1">
                        <a:lnSpc>
                          <a:spcPct val="100000"/>
                        </a:lnSpc>
                        <a:spcBef>
                          <a:spcPct val="20000"/>
                        </a:spcBef>
                        <a:spcAft>
                          <a:spcPct val="0"/>
                        </a:spcAft>
                        <a:buClrTx/>
                        <a:buSzTx/>
                        <a:buFontTx/>
                        <a:buNone/>
                        <a:tabLst/>
                      </a:pPr>
                      <a:r>
                        <a:rPr kumimoji="1" lang="en-US" altLang="zh-CN" sz="2000" b="1" i="1" u="sng" strike="noStrike" cap="none" normalizeH="0" baseline="0" dirty="0" smtClean="0">
                          <a:ln>
                            <a:noFill/>
                          </a:ln>
                          <a:solidFill>
                            <a:schemeClr val="tx1"/>
                          </a:solidFill>
                          <a:effectLst/>
                          <a:latin typeface="Times New Roman" pitchFamily="18" charset="0"/>
                          <a:ea typeface="宋体" pitchFamily="2" charset="-122"/>
                        </a:rPr>
                        <a:t>i</a:t>
                      </a:r>
                      <a:endParaRPr kumimoji="0" lang="en-US" altLang="zh-CN" sz="2000" b="1" i="0" u="none" strike="noStrike" cap="none" normalizeH="0" baseline="0" dirty="0" smtClean="0">
                        <a:ln>
                          <a:noFill/>
                        </a:ln>
                        <a:solidFill>
                          <a:schemeClr val="tx1"/>
                        </a:solidFill>
                        <a:effectLst/>
                        <a:latin typeface="Arial" charset="0"/>
                        <a:ea typeface="宋体" pitchFamily="2" charset="-122"/>
                      </a:endParaRPr>
                    </a:p>
                  </a:txBody>
                  <a:tcPr horzOverflow="overflow">
                    <a:lnL w="0" cap="flat" cmpd="sng" algn="ctr">
                      <a:solidFill>
                        <a:srgbClr val="000000"/>
                      </a:solidFill>
                      <a:prstDash val="solid"/>
                      <a:round/>
                      <a:headEnd type="none" w="med" len="med"/>
                      <a:tailEnd type="none" w="med" len="med"/>
                    </a:lnL>
                    <a:lnR w="0" cap="flat" cmpd="sng" algn="ctr">
                      <a:solidFill>
                        <a:srgbClr val="000000"/>
                      </a:solidFill>
                      <a:prstDash val="solid"/>
                      <a:round/>
                      <a:headEnd type="none" w="med" len="med"/>
                      <a:tailEnd type="none" w="med" len="med"/>
                    </a:lnR>
                    <a:lnT w="0" cap="flat" cmpd="sng" algn="ctr">
                      <a:solidFill>
                        <a:srgbClr val="000000"/>
                      </a:solidFill>
                      <a:prstDash val="solid"/>
                      <a:round/>
                      <a:headEnd type="none" w="med" len="med"/>
                      <a:tailEnd type="none" w="med" len="med"/>
                    </a:lnT>
                    <a:lnB w="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t" latinLnBrk="0" hangingPunct="1">
                        <a:lnSpc>
                          <a:spcPct val="100000"/>
                        </a:lnSpc>
                        <a:spcBef>
                          <a:spcPct val="20000"/>
                        </a:spcBef>
                        <a:spcAft>
                          <a:spcPct val="0"/>
                        </a:spcAft>
                        <a:buClrTx/>
                        <a:buSzTx/>
                        <a:buFontTx/>
                        <a:buNone/>
                        <a:tabLst/>
                      </a:pPr>
                      <a:r>
                        <a:rPr kumimoji="1" lang="en-US" altLang="zh-CN" sz="2000" b="1" i="0" u="none" strike="noStrike" cap="none" normalizeH="0" baseline="0" smtClean="0">
                          <a:ln>
                            <a:noFill/>
                          </a:ln>
                          <a:solidFill>
                            <a:schemeClr val="tx1"/>
                          </a:solidFill>
                          <a:effectLst/>
                          <a:latin typeface="Times New Roman" pitchFamily="18" charset="0"/>
                          <a:ea typeface="宋体" pitchFamily="2" charset="-122"/>
                        </a:rPr>
                        <a:t>0</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0" cap="flat" cmpd="sng" algn="ctr">
                      <a:solidFill>
                        <a:srgbClr val="000000"/>
                      </a:solidFill>
                      <a:prstDash val="solid"/>
                      <a:round/>
                      <a:headEnd type="none" w="med" len="med"/>
                      <a:tailEnd type="none" w="med" len="med"/>
                    </a:lnL>
                    <a:lnR w="0" cap="flat" cmpd="sng" algn="ctr">
                      <a:solidFill>
                        <a:srgbClr val="000000"/>
                      </a:solidFill>
                      <a:prstDash val="solid"/>
                      <a:round/>
                      <a:headEnd type="none" w="med" len="med"/>
                      <a:tailEnd type="none" w="med" len="med"/>
                    </a:lnR>
                    <a:lnT w="0" cap="flat" cmpd="sng" algn="ctr">
                      <a:solidFill>
                        <a:srgbClr val="000000"/>
                      </a:solidFill>
                      <a:prstDash val="solid"/>
                      <a:round/>
                      <a:headEnd type="none" w="med" len="med"/>
                      <a:tailEnd type="none" w="med" len="med"/>
                    </a:lnT>
                    <a:lnB w="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t" latinLnBrk="0" hangingPunct="1">
                        <a:lnSpc>
                          <a:spcPct val="100000"/>
                        </a:lnSpc>
                        <a:spcBef>
                          <a:spcPct val="20000"/>
                        </a:spcBef>
                        <a:spcAft>
                          <a:spcPct val="0"/>
                        </a:spcAft>
                        <a:buClrTx/>
                        <a:buSzTx/>
                        <a:buFontTx/>
                        <a:buNone/>
                        <a:tabLst/>
                      </a:pPr>
                      <a:r>
                        <a:rPr kumimoji="0" lang="en-US" altLang="zh-CN" sz="2000" b="1" i="0" u="none" strike="noStrike" cap="none" normalizeH="0" baseline="0" smtClean="0">
                          <a:ln>
                            <a:noFill/>
                          </a:ln>
                          <a:solidFill>
                            <a:schemeClr val="tx1"/>
                          </a:solidFill>
                          <a:effectLst/>
                          <a:latin typeface="Arial" charset="0"/>
                          <a:ea typeface="宋体" pitchFamily="2" charset="-122"/>
                        </a:rPr>
                        <a:t>1</a:t>
                      </a:r>
                    </a:p>
                  </a:txBody>
                  <a:tcPr horzOverflow="overflow">
                    <a:lnL w="0" cap="flat" cmpd="sng" algn="ctr">
                      <a:solidFill>
                        <a:srgbClr val="000000"/>
                      </a:solidFill>
                      <a:prstDash val="solid"/>
                      <a:round/>
                      <a:headEnd type="none" w="med" len="med"/>
                      <a:tailEnd type="none" w="med" len="med"/>
                    </a:lnL>
                    <a:lnR w="0" cap="flat" cmpd="sng" algn="ctr">
                      <a:solidFill>
                        <a:srgbClr val="000000"/>
                      </a:solidFill>
                      <a:prstDash val="solid"/>
                      <a:round/>
                      <a:headEnd type="none" w="med" len="med"/>
                      <a:tailEnd type="none" w="med" len="med"/>
                    </a:lnR>
                    <a:lnT w="0" cap="flat" cmpd="sng" algn="ctr">
                      <a:solidFill>
                        <a:srgbClr val="000000"/>
                      </a:solidFill>
                      <a:prstDash val="solid"/>
                      <a:round/>
                      <a:headEnd type="none" w="med" len="med"/>
                      <a:tailEnd type="none" w="med" len="med"/>
                    </a:lnT>
                    <a:lnB w="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t" latinLnBrk="0" hangingPunct="1">
                        <a:lnSpc>
                          <a:spcPct val="100000"/>
                        </a:lnSpc>
                        <a:spcBef>
                          <a:spcPct val="20000"/>
                        </a:spcBef>
                        <a:spcAft>
                          <a:spcPct val="0"/>
                        </a:spcAft>
                        <a:buClrTx/>
                        <a:buSzTx/>
                        <a:buFontTx/>
                        <a:buNone/>
                        <a:tabLst/>
                      </a:pPr>
                      <a:r>
                        <a:rPr kumimoji="0" lang="en-US" altLang="zh-CN" sz="2000" b="1" i="0" u="none" strike="noStrike" cap="none" normalizeH="0" baseline="0" smtClean="0">
                          <a:ln>
                            <a:noFill/>
                          </a:ln>
                          <a:solidFill>
                            <a:schemeClr val="tx1"/>
                          </a:solidFill>
                          <a:effectLst/>
                          <a:latin typeface="Arial" charset="0"/>
                          <a:ea typeface="宋体" pitchFamily="2" charset="-122"/>
                        </a:rPr>
                        <a:t>2</a:t>
                      </a:r>
                    </a:p>
                  </a:txBody>
                  <a:tcPr horzOverflow="overflow">
                    <a:lnL w="0" cap="flat" cmpd="sng" algn="ctr">
                      <a:solidFill>
                        <a:srgbClr val="000000"/>
                      </a:solidFill>
                      <a:prstDash val="solid"/>
                      <a:round/>
                      <a:headEnd type="none" w="med" len="med"/>
                      <a:tailEnd type="none" w="med" len="med"/>
                    </a:lnL>
                    <a:lnR w="0" cap="flat" cmpd="sng" algn="ctr">
                      <a:solidFill>
                        <a:srgbClr val="000000"/>
                      </a:solidFill>
                      <a:prstDash val="solid"/>
                      <a:round/>
                      <a:headEnd type="none" w="med" len="med"/>
                      <a:tailEnd type="none" w="med" len="med"/>
                    </a:lnR>
                    <a:lnT w="0" cap="flat" cmpd="sng" algn="ctr">
                      <a:solidFill>
                        <a:srgbClr val="000000"/>
                      </a:solidFill>
                      <a:prstDash val="solid"/>
                      <a:round/>
                      <a:headEnd type="none" w="med" len="med"/>
                      <a:tailEnd type="none" w="med" len="med"/>
                    </a:lnT>
                    <a:lnB w="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t" latinLnBrk="0" hangingPunct="1">
                        <a:lnSpc>
                          <a:spcPct val="100000"/>
                        </a:lnSpc>
                        <a:spcBef>
                          <a:spcPct val="20000"/>
                        </a:spcBef>
                        <a:spcAft>
                          <a:spcPct val="0"/>
                        </a:spcAft>
                        <a:buClrTx/>
                        <a:buSzTx/>
                        <a:buFontTx/>
                        <a:buNone/>
                        <a:tabLst/>
                      </a:pPr>
                      <a:r>
                        <a:rPr kumimoji="1" lang="en-US" altLang="zh-CN" sz="2000" b="1" i="0" u="none" strike="noStrike" cap="none" normalizeH="0" baseline="0" smtClean="0">
                          <a:ln>
                            <a:noFill/>
                          </a:ln>
                          <a:solidFill>
                            <a:schemeClr val="tx1"/>
                          </a:solidFill>
                          <a:effectLst/>
                          <a:latin typeface="Times New Roman" pitchFamily="18" charset="0"/>
                          <a:ea typeface="宋体" pitchFamily="2" charset="-122"/>
                        </a:rPr>
                        <a:t>3</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0" cap="flat" cmpd="sng" algn="ctr">
                      <a:solidFill>
                        <a:srgbClr val="000000"/>
                      </a:solidFill>
                      <a:prstDash val="solid"/>
                      <a:round/>
                      <a:headEnd type="none" w="med" len="med"/>
                      <a:tailEnd type="none" w="med" len="med"/>
                    </a:lnL>
                    <a:lnR w="0" cap="flat" cmpd="sng" algn="ctr">
                      <a:solidFill>
                        <a:srgbClr val="000000"/>
                      </a:solidFill>
                      <a:prstDash val="solid"/>
                      <a:round/>
                      <a:headEnd type="none" w="med" len="med"/>
                      <a:tailEnd type="none" w="med" len="med"/>
                    </a:lnR>
                    <a:lnT w="0" cap="flat" cmpd="sng" algn="ctr">
                      <a:solidFill>
                        <a:srgbClr val="000000"/>
                      </a:solidFill>
                      <a:prstDash val="solid"/>
                      <a:round/>
                      <a:headEnd type="none" w="med" len="med"/>
                      <a:tailEnd type="none" w="med" len="med"/>
                    </a:lnT>
                    <a:lnB w="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t" latinLnBrk="0" hangingPunct="1">
                        <a:lnSpc>
                          <a:spcPct val="100000"/>
                        </a:lnSpc>
                        <a:spcBef>
                          <a:spcPct val="20000"/>
                        </a:spcBef>
                        <a:spcAft>
                          <a:spcPct val="0"/>
                        </a:spcAft>
                        <a:buClrTx/>
                        <a:buSzTx/>
                        <a:buFontTx/>
                        <a:buNone/>
                        <a:tabLst/>
                      </a:pPr>
                      <a:r>
                        <a:rPr kumimoji="0" lang="en-US" altLang="zh-CN" sz="2000" b="1" i="0" u="none" strike="noStrike" cap="none" normalizeH="0" baseline="0" smtClean="0">
                          <a:ln>
                            <a:noFill/>
                          </a:ln>
                          <a:solidFill>
                            <a:schemeClr val="tx1"/>
                          </a:solidFill>
                          <a:effectLst/>
                          <a:latin typeface="Arial" charset="0"/>
                          <a:ea typeface="宋体" pitchFamily="2" charset="-122"/>
                        </a:rPr>
                        <a:t>4</a:t>
                      </a:r>
                    </a:p>
                  </a:txBody>
                  <a:tcPr horzOverflow="overflow">
                    <a:lnL w="0" cap="flat" cmpd="sng" algn="ctr">
                      <a:solidFill>
                        <a:srgbClr val="000000"/>
                      </a:solidFill>
                      <a:prstDash val="solid"/>
                      <a:round/>
                      <a:headEnd type="none" w="med" len="med"/>
                      <a:tailEnd type="none" w="med" len="med"/>
                    </a:lnL>
                    <a:lnR w="0" cap="flat" cmpd="sng" algn="ctr">
                      <a:solidFill>
                        <a:srgbClr val="000000"/>
                      </a:solidFill>
                      <a:prstDash val="solid"/>
                      <a:round/>
                      <a:headEnd type="none" w="med" len="med"/>
                      <a:tailEnd type="none" w="med" len="med"/>
                    </a:lnR>
                    <a:lnT w="0" cap="flat" cmpd="sng" algn="ctr">
                      <a:solidFill>
                        <a:srgbClr val="000000"/>
                      </a:solidFill>
                      <a:prstDash val="solid"/>
                      <a:round/>
                      <a:headEnd type="none" w="med" len="med"/>
                      <a:tailEnd type="none" w="med" len="med"/>
                    </a:lnT>
                    <a:lnB w="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t" latinLnBrk="0" hangingPunct="1">
                        <a:lnSpc>
                          <a:spcPct val="100000"/>
                        </a:lnSpc>
                        <a:spcBef>
                          <a:spcPct val="20000"/>
                        </a:spcBef>
                        <a:spcAft>
                          <a:spcPct val="0"/>
                        </a:spcAft>
                        <a:buClrTx/>
                        <a:buSzTx/>
                        <a:buFontTx/>
                        <a:buNone/>
                        <a:tabLst/>
                      </a:pPr>
                      <a:r>
                        <a:rPr kumimoji="1" lang="en-US" altLang="zh-CN" sz="2000" b="1" i="0" u="none" strike="noStrike" cap="none" normalizeH="0" baseline="0" smtClean="0">
                          <a:ln>
                            <a:noFill/>
                          </a:ln>
                          <a:solidFill>
                            <a:schemeClr val="tx1"/>
                          </a:solidFill>
                          <a:effectLst/>
                          <a:latin typeface="Times New Roman" pitchFamily="18" charset="0"/>
                          <a:ea typeface="宋体" pitchFamily="2" charset="-122"/>
                        </a:rPr>
                        <a:t>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0" cap="flat" cmpd="sng" algn="ctr">
                      <a:solidFill>
                        <a:srgbClr val="000000"/>
                      </a:solidFill>
                      <a:prstDash val="solid"/>
                      <a:round/>
                      <a:headEnd type="none" w="med" len="med"/>
                      <a:tailEnd type="none" w="med" len="med"/>
                    </a:lnL>
                    <a:lnR w="0" cap="flat" cmpd="sng" algn="ctr">
                      <a:solidFill>
                        <a:srgbClr val="000000"/>
                      </a:solidFill>
                      <a:prstDash val="solid"/>
                      <a:round/>
                      <a:headEnd type="none" w="med" len="med"/>
                      <a:tailEnd type="none" w="med" len="med"/>
                    </a:lnR>
                    <a:lnT w="0" cap="flat" cmpd="sng" algn="ctr">
                      <a:solidFill>
                        <a:srgbClr val="000000"/>
                      </a:solidFill>
                      <a:prstDash val="solid"/>
                      <a:round/>
                      <a:headEnd type="none" w="med" len="med"/>
                      <a:tailEnd type="none" w="med" len="med"/>
                    </a:lnT>
                    <a:lnB w="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t" latinLnBrk="0" hangingPunct="1">
                        <a:lnSpc>
                          <a:spcPct val="100000"/>
                        </a:lnSpc>
                        <a:spcBef>
                          <a:spcPct val="20000"/>
                        </a:spcBef>
                        <a:spcAft>
                          <a:spcPct val="0"/>
                        </a:spcAft>
                        <a:buClrTx/>
                        <a:buSzTx/>
                        <a:buFontTx/>
                        <a:buNone/>
                        <a:tabLst/>
                      </a:pPr>
                      <a:r>
                        <a:rPr kumimoji="1" lang="en-US" altLang="zh-CN" sz="2000" b="1" i="0" u="none" strike="noStrike" cap="none" normalizeH="0" baseline="0" smtClean="0">
                          <a:ln>
                            <a:noFill/>
                          </a:ln>
                          <a:solidFill>
                            <a:schemeClr val="tx1"/>
                          </a:solidFill>
                          <a:effectLst/>
                          <a:latin typeface="Times New Roman" pitchFamily="18" charset="0"/>
                          <a:ea typeface="宋体" pitchFamily="2" charset="-122"/>
                        </a:rPr>
                        <a:t>6</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0" cap="flat" cmpd="sng" algn="ctr">
                      <a:solidFill>
                        <a:srgbClr val="000000"/>
                      </a:solidFill>
                      <a:prstDash val="solid"/>
                      <a:round/>
                      <a:headEnd type="none" w="med" len="med"/>
                      <a:tailEnd type="none" w="med" len="med"/>
                    </a:lnL>
                    <a:lnR w="0" cap="flat" cmpd="sng" algn="ctr">
                      <a:solidFill>
                        <a:srgbClr val="000000"/>
                      </a:solidFill>
                      <a:prstDash val="solid"/>
                      <a:round/>
                      <a:headEnd type="none" w="med" len="med"/>
                      <a:tailEnd type="none" w="med" len="med"/>
                    </a:lnR>
                    <a:lnT w="0" cap="flat" cmpd="sng" algn="ctr">
                      <a:solidFill>
                        <a:srgbClr val="000000"/>
                      </a:solidFill>
                      <a:prstDash val="solid"/>
                      <a:round/>
                      <a:headEnd type="none" w="med" len="med"/>
                      <a:tailEnd type="none" w="med" len="med"/>
                    </a:lnT>
                    <a:lnB w="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t" latinLnBrk="0" hangingPunct="1">
                        <a:lnSpc>
                          <a:spcPct val="100000"/>
                        </a:lnSpc>
                        <a:spcBef>
                          <a:spcPct val="20000"/>
                        </a:spcBef>
                        <a:spcAft>
                          <a:spcPct val="0"/>
                        </a:spcAft>
                        <a:buClrTx/>
                        <a:buSzTx/>
                        <a:buFontTx/>
                        <a:buNone/>
                        <a:tabLst/>
                      </a:pPr>
                      <a:r>
                        <a:rPr kumimoji="1" lang="en-US" altLang="zh-CN" sz="2000" b="1" i="0" u="none" strike="noStrike" cap="none" normalizeH="0" baseline="0" smtClean="0">
                          <a:ln>
                            <a:noFill/>
                          </a:ln>
                          <a:solidFill>
                            <a:schemeClr val="tx1"/>
                          </a:solidFill>
                          <a:effectLst/>
                          <a:latin typeface="Times New Roman" pitchFamily="18" charset="0"/>
                          <a:ea typeface="宋体" pitchFamily="2" charset="-122"/>
                        </a:rPr>
                        <a:t>7</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0" cap="flat" cmpd="sng" algn="ctr">
                      <a:solidFill>
                        <a:srgbClr val="000000"/>
                      </a:solidFill>
                      <a:prstDash val="solid"/>
                      <a:round/>
                      <a:headEnd type="none" w="med" len="med"/>
                      <a:tailEnd type="none" w="med" len="med"/>
                    </a:lnL>
                    <a:lnR w="0" cap="flat" cmpd="sng" algn="ctr">
                      <a:solidFill>
                        <a:srgbClr val="000000"/>
                      </a:solidFill>
                      <a:prstDash val="solid"/>
                      <a:round/>
                      <a:headEnd type="none" w="med" len="med"/>
                      <a:tailEnd type="none" w="med" len="med"/>
                    </a:lnR>
                    <a:lnT w="0" cap="flat" cmpd="sng" algn="ctr">
                      <a:solidFill>
                        <a:srgbClr val="000000"/>
                      </a:solidFill>
                      <a:prstDash val="solid"/>
                      <a:round/>
                      <a:headEnd type="none" w="med" len="med"/>
                      <a:tailEnd type="none" w="med" len="med"/>
                    </a:lnT>
                    <a:lnB w="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t" latinLnBrk="0" hangingPunct="1">
                        <a:lnSpc>
                          <a:spcPct val="100000"/>
                        </a:lnSpc>
                        <a:spcBef>
                          <a:spcPct val="20000"/>
                        </a:spcBef>
                        <a:spcAft>
                          <a:spcPct val="0"/>
                        </a:spcAft>
                        <a:buClrTx/>
                        <a:buSzTx/>
                        <a:buFontTx/>
                        <a:buNone/>
                        <a:tabLst/>
                      </a:pPr>
                      <a:r>
                        <a:rPr kumimoji="1" lang="en-US" altLang="zh-CN" sz="2000" b="1" i="0" u="none" strike="noStrike" cap="none" normalizeH="0" baseline="0" smtClean="0">
                          <a:ln>
                            <a:noFill/>
                          </a:ln>
                          <a:solidFill>
                            <a:schemeClr val="tx1"/>
                          </a:solidFill>
                          <a:effectLst/>
                          <a:latin typeface="Times New Roman" pitchFamily="18" charset="0"/>
                          <a:ea typeface="宋体" pitchFamily="2" charset="-122"/>
                        </a:rPr>
                        <a:t>8</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0" cap="flat" cmpd="sng" algn="ctr">
                      <a:solidFill>
                        <a:srgbClr val="000000"/>
                      </a:solidFill>
                      <a:prstDash val="solid"/>
                      <a:round/>
                      <a:headEnd type="none" w="med" len="med"/>
                      <a:tailEnd type="none" w="med" len="med"/>
                    </a:lnL>
                    <a:lnR w="0" cap="flat" cmpd="sng" algn="ctr">
                      <a:solidFill>
                        <a:srgbClr val="000000"/>
                      </a:solidFill>
                      <a:prstDash val="solid"/>
                      <a:round/>
                      <a:headEnd type="none" w="med" len="med"/>
                      <a:tailEnd type="none" w="med" len="med"/>
                    </a:lnR>
                    <a:lnT w="0" cap="flat" cmpd="sng" algn="ctr">
                      <a:solidFill>
                        <a:srgbClr val="000000"/>
                      </a:solidFill>
                      <a:prstDash val="solid"/>
                      <a:round/>
                      <a:headEnd type="none" w="med" len="med"/>
                      <a:tailEnd type="none" w="med" len="med"/>
                    </a:lnT>
                    <a:lnB w="0" cap="flat" cmpd="sng" algn="ctr">
                      <a:solidFill>
                        <a:srgbClr val="000000"/>
                      </a:solidFill>
                      <a:prstDash val="solid"/>
                      <a:round/>
                      <a:headEnd type="none" w="med" len="med"/>
                      <a:tailEnd type="none" w="med" len="med"/>
                    </a:lnB>
                    <a:lnTlToBr>
                      <a:noFill/>
                    </a:lnTlToBr>
                    <a:lnBlToTr>
                      <a:noFill/>
                    </a:lnBlToTr>
                    <a:noFill/>
                  </a:tcPr>
                </a:tc>
              </a:tr>
              <a:tr h="625475">
                <a:tc>
                  <a:txBody>
                    <a:bodyPr/>
                    <a:lstStyle/>
                    <a:p>
                      <a:pPr marL="342900" marR="0" lvl="0" indent="-342900" algn="ctr" defTabSz="914400" rtl="0" eaLnBrk="1" fontAlgn="t" latinLnBrk="0" hangingPunct="1">
                        <a:lnSpc>
                          <a:spcPct val="100000"/>
                        </a:lnSpc>
                        <a:spcBef>
                          <a:spcPct val="20000"/>
                        </a:spcBef>
                        <a:spcAft>
                          <a:spcPct val="0"/>
                        </a:spcAft>
                        <a:buClrTx/>
                        <a:buSzTx/>
                        <a:buFontTx/>
                        <a:buNone/>
                        <a:tabLst/>
                      </a:pPr>
                      <a:r>
                        <a:rPr kumimoji="1" lang="en-US" altLang="zh-CN" sz="2000" b="1" i="1" u="none" strike="noStrike" cap="none" normalizeH="0" baseline="0" smtClean="0">
                          <a:ln>
                            <a:noFill/>
                          </a:ln>
                          <a:solidFill>
                            <a:schemeClr val="tx1"/>
                          </a:solidFill>
                          <a:effectLst/>
                          <a:latin typeface="Times New Roman" pitchFamily="18" charset="0"/>
                          <a:ea typeface="宋体" pitchFamily="2" charset="-122"/>
                        </a:rPr>
                        <a:t>a</a:t>
                      </a:r>
                      <a:r>
                        <a:rPr kumimoji="1" lang="en-US" altLang="zh-CN" sz="2000" b="1" i="1" u="none" strike="noStrike" cap="none" normalizeH="0" baseline="-25000" smtClean="0">
                          <a:ln>
                            <a:noFill/>
                          </a:ln>
                          <a:solidFill>
                            <a:schemeClr val="tx1"/>
                          </a:solidFill>
                          <a:effectLst/>
                          <a:latin typeface="Times New Roman" pitchFamily="18" charset="0"/>
                          <a:ea typeface="宋体" pitchFamily="2" charset="-122"/>
                        </a:rPr>
                        <a:t>i</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0" cap="flat" cmpd="sng" algn="ctr">
                      <a:solidFill>
                        <a:srgbClr val="000000"/>
                      </a:solidFill>
                      <a:prstDash val="solid"/>
                      <a:round/>
                      <a:headEnd type="none" w="med" len="med"/>
                      <a:tailEnd type="none" w="med" len="med"/>
                    </a:lnL>
                    <a:lnR w="0" cap="flat" cmpd="sng" algn="ctr">
                      <a:solidFill>
                        <a:srgbClr val="000000"/>
                      </a:solidFill>
                      <a:prstDash val="solid"/>
                      <a:round/>
                      <a:headEnd type="none" w="med" len="med"/>
                      <a:tailEnd type="none" w="med" len="med"/>
                    </a:lnR>
                    <a:lnT w="0" cap="flat" cmpd="sng" algn="ctr">
                      <a:solidFill>
                        <a:srgbClr val="000000"/>
                      </a:solidFill>
                      <a:prstDash val="solid"/>
                      <a:round/>
                      <a:headEnd type="none" w="med" len="med"/>
                      <a:tailEnd type="none" w="med" len="med"/>
                    </a:lnT>
                    <a:lnB w="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t" latinLnBrk="0" hangingPunct="1">
                        <a:lnSpc>
                          <a:spcPct val="100000"/>
                        </a:lnSpc>
                        <a:spcBef>
                          <a:spcPct val="20000"/>
                        </a:spcBef>
                        <a:spcAft>
                          <a:spcPct val="0"/>
                        </a:spcAft>
                        <a:buClrTx/>
                        <a:buSzTx/>
                        <a:buFontTx/>
                        <a:buNone/>
                        <a:tabLst/>
                      </a:pPr>
                      <a:r>
                        <a:rPr kumimoji="1" lang="en-US" altLang="zh-CN" sz="2000" b="1" i="0" u="none" strike="noStrike" cap="none" normalizeH="0" baseline="0" smtClean="0">
                          <a:ln>
                            <a:noFill/>
                          </a:ln>
                          <a:solidFill>
                            <a:schemeClr val="tx1"/>
                          </a:solidFill>
                          <a:effectLst/>
                          <a:latin typeface="Times New Roman" pitchFamily="18" charset="0"/>
                          <a:ea typeface="宋体" pitchFamily="2" charset="-122"/>
                        </a:rPr>
                        <a:t>0</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0" cap="flat" cmpd="sng" algn="ctr">
                      <a:solidFill>
                        <a:srgbClr val="000000"/>
                      </a:solidFill>
                      <a:prstDash val="solid"/>
                      <a:round/>
                      <a:headEnd type="none" w="med" len="med"/>
                      <a:tailEnd type="none" w="med" len="med"/>
                    </a:lnL>
                    <a:lnR w="0" cap="flat" cmpd="sng" algn="ctr">
                      <a:solidFill>
                        <a:srgbClr val="000000"/>
                      </a:solidFill>
                      <a:prstDash val="solid"/>
                      <a:round/>
                      <a:headEnd type="none" w="med" len="med"/>
                      <a:tailEnd type="none" w="med" len="med"/>
                    </a:lnR>
                    <a:lnT w="0" cap="flat" cmpd="sng" algn="ctr">
                      <a:solidFill>
                        <a:srgbClr val="000000"/>
                      </a:solidFill>
                      <a:prstDash val="solid"/>
                      <a:round/>
                      <a:headEnd type="none" w="med" len="med"/>
                      <a:tailEnd type="none" w="med" len="med"/>
                    </a:lnT>
                    <a:lnB w="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t" latinLnBrk="0" hangingPunct="1">
                        <a:lnSpc>
                          <a:spcPct val="100000"/>
                        </a:lnSpc>
                        <a:spcBef>
                          <a:spcPct val="20000"/>
                        </a:spcBef>
                        <a:spcAft>
                          <a:spcPct val="0"/>
                        </a:spcAft>
                        <a:buClrTx/>
                        <a:buSzTx/>
                        <a:buFontTx/>
                        <a:buNone/>
                        <a:tabLst/>
                      </a:pPr>
                      <a:r>
                        <a:rPr kumimoji="1" lang="en-US" altLang="zh-CN" sz="2000" b="1" i="0" u="none" strike="noStrike" cap="none" normalizeH="0" baseline="0" smtClean="0">
                          <a:ln>
                            <a:noFill/>
                          </a:ln>
                          <a:solidFill>
                            <a:schemeClr val="tx1"/>
                          </a:solidFill>
                          <a:effectLst/>
                          <a:latin typeface="Times New Roman" pitchFamily="18" charset="0"/>
                          <a:ea typeface="宋体" pitchFamily="2" charset="-122"/>
                        </a:rPr>
                        <a:t>+6</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0" cap="flat" cmpd="sng" algn="ctr">
                      <a:solidFill>
                        <a:srgbClr val="000000"/>
                      </a:solidFill>
                      <a:prstDash val="solid"/>
                      <a:round/>
                      <a:headEnd type="none" w="med" len="med"/>
                      <a:tailEnd type="none" w="med" len="med"/>
                    </a:lnL>
                    <a:lnR w="0" cap="flat" cmpd="sng" algn="ctr">
                      <a:solidFill>
                        <a:srgbClr val="000000"/>
                      </a:solidFill>
                      <a:prstDash val="solid"/>
                      <a:round/>
                      <a:headEnd type="none" w="med" len="med"/>
                      <a:tailEnd type="none" w="med" len="med"/>
                    </a:lnR>
                    <a:lnT w="0" cap="flat" cmpd="sng" algn="ctr">
                      <a:solidFill>
                        <a:srgbClr val="000000"/>
                      </a:solidFill>
                      <a:prstDash val="solid"/>
                      <a:round/>
                      <a:headEnd type="none" w="med" len="med"/>
                      <a:tailEnd type="none" w="med" len="med"/>
                    </a:lnT>
                    <a:lnB w="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t" latinLnBrk="0" hangingPunct="1">
                        <a:lnSpc>
                          <a:spcPct val="100000"/>
                        </a:lnSpc>
                        <a:spcBef>
                          <a:spcPct val="20000"/>
                        </a:spcBef>
                        <a:spcAft>
                          <a:spcPct val="0"/>
                        </a:spcAft>
                        <a:buClrTx/>
                        <a:buSzTx/>
                        <a:buFontTx/>
                        <a:buNone/>
                        <a:tabLst/>
                      </a:pPr>
                      <a:r>
                        <a:rPr kumimoji="1" lang="en-US" altLang="zh-CN" sz="2000" b="1" i="0" u="none" strike="noStrike" cap="none" normalizeH="0" baseline="0" smtClean="0">
                          <a:ln>
                            <a:noFill/>
                          </a:ln>
                          <a:solidFill>
                            <a:schemeClr val="tx1"/>
                          </a:solidFill>
                          <a:effectLst/>
                          <a:latin typeface="Times New Roman" pitchFamily="18" charset="0"/>
                          <a:ea typeface="宋体" pitchFamily="2" charset="-122"/>
                        </a:rPr>
                        <a:t>+6</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0" cap="flat" cmpd="sng" algn="ctr">
                      <a:solidFill>
                        <a:srgbClr val="000000"/>
                      </a:solidFill>
                      <a:prstDash val="solid"/>
                      <a:round/>
                      <a:headEnd type="none" w="med" len="med"/>
                      <a:tailEnd type="none" w="med" len="med"/>
                    </a:lnL>
                    <a:lnR w="0" cap="flat" cmpd="sng" algn="ctr">
                      <a:solidFill>
                        <a:srgbClr val="000000"/>
                      </a:solidFill>
                      <a:prstDash val="solid"/>
                      <a:round/>
                      <a:headEnd type="none" w="med" len="med"/>
                      <a:tailEnd type="none" w="med" len="med"/>
                    </a:lnR>
                    <a:lnT w="0" cap="flat" cmpd="sng" algn="ctr">
                      <a:solidFill>
                        <a:srgbClr val="000000"/>
                      </a:solidFill>
                      <a:prstDash val="solid"/>
                      <a:round/>
                      <a:headEnd type="none" w="med" len="med"/>
                      <a:tailEnd type="none" w="med" len="med"/>
                    </a:lnT>
                    <a:lnB w="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t" latinLnBrk="0" hangingPunct="1">
                        <a:lnSpc>
                          <a:spcPct val="100000"/>
                        </a:lnSpc>
                        <a:spcBef>
                          <a:spcPct val="20000"/>
                        </a:spcBef>
                        <a:spcAft>
                          <a:spcPct val="0"/>
                        </a:spcAft>
                        <a:buClrTx/>
                        <a:buSzTx/>
                        <a:buFontTx/>
                        <a:buNone/>
                        <a:tabLst/>
                      </a:pPr>
                      <a:r>
                        <a:rPr kumimoji="1" lang="en-US" altLang="zh-CN" sz="2000" b="1" i="0" u="none" strike="noStrike" cap="none" normalizeH="0" baseline="0" smtClean="0">
                          <a:ln>
                            <a:noFill/>
                          </a:ln>
                          <a:solidFill>
                            <a:schemeClr val="tx1"/>
                          </a:solidFill>
                          <a:effectLst/>
                          <a:latin typeface="Times New Roman" pitchFamily="18" charset="0"/>
                          <a:ea typeface="宋体" pitchFamily="2" charset="-122"/>
                        </a:rPr>
                        <a:t>0</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0" cap="flat" cmpd="sng" algn="ctr">
                      <a:solidFill>
                        <a:srgbClr val="000000"/>
                      </a:solidFill>
                      <a:prstDash val="solid"/>
                      <a:round/>
                      <a:headEnd type="none" w="med" len="med"/>
                      <a:tailEnd type="none" w="med" len="med"/>
                    </a:lnL>
                    <a:lnR w="0" cap="flat" cmpd="sng" algn="ctr">
                      <a:solidFill>
                        <a:srgbClr val="000000"/>
                      </a:solidFill>
                      <a:prstDash val="solid"/>
                      <a:round/>
                      <a:headEnd type="none" w="med" len="med"/>
                      <a:tailEnd type="none" w="med" len="med"/>
                    </a:lnR>
                    <a:lnT w="0" cap="flat" cmpd="sng" algn="ctr">
                      <a:solidFill>
                        <a:srgbClr val="000000"/>
                      </a:solidFill>
                      <a:prstDash val="solid"/>
                      <a:round/>
                      <a:headEnd type="none" w="med" len="med"/>
                      <a:tailEnd type="none" w="med" len="med"/>
                    </a:lnT>
                    <a:lnB w="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t" latinLnBrk="0" hangingPunct="1">
                        <a:lnSpc>
                          <a:spcPct val="100000"/>
                        </a:lnSpc>
                        <a:spcBef>
                          <a:spcPct val="20000"/>
                        </a:spcBef>
                        <a:spcAft>
                          <a:spcPct val="0"/>
                        </a:spcAft>
                        <a:buClrTx/>
                        <a:buSzTx/>
                        <a:buFontTx/>
                        <a:buNone/>
                        <a:tabLst/>
                      </a:pPr>
                      <a:r>
                        <a:rPr kumimoji="1" lang="en-US" altLang="zh-CN" sz="2000" b="1" i="0" u="none" strike="noStrike" cap="none" normalizeH="0" baseline="0" smtClean="0">
                          <a:ln>
                            <a:noFill/>
                          </a:ln>
                          <a:solidFill>
                            <a:schemeClr val="tx1"/>
                          </a:solidFill>
                          <a:effectLst/>
                          <a:latin typeface="Times New Roman" pitchFamily="18" charset="0"/>
                          <a:ea typeface="宋体" pitchFamily="2" charset="-122"/>
                        </a:rPr>
                        <a:t>-1.5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0" cap="flat" cmpd="sng" algn="ctr">
                      <a:solidFill>
                        <a:srgbClr val="000000"/>
                      </a:solidFill>
                      <a:prstDash val="solid"/>
                      <a:round/>
                      <a:headEnd type="none" w="med" len="med"/>
                      <a:tailEnd type="none" w="med" len="med"/>
                    </a:lnL>
                    <a:lnR w="0" cap="flat" cmpd="sng" algn="ctr">
                      <a:solidFill>
                        <a:srgbClr val="000000"/>
                      </a:solidFill>
                      <a:prstDash val="solid"/>
                      <a:round/>
                      <a:headEnd type="none" w="med" len="med"/>
                      <a:tailEnd type="none" w="med" len="med"/>
                    </a:lnR>
                    <a:lnT w="0" cap="flat" cmpd="sng" algn="ctr">
                      <a:solidFill>
                        <a:srgbClr val="000000"/>
                      </a:solidFill>
                      <a:prstDash val="solid"/>
                      <a:round/>
                      <a:headEnd type="none" w="med" len="med"/>
                      <a:tailEnd type="none" w="med" len="med"/>
                    </a:lnT>
                    <a:lnB w="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t" latinLnBrk="0" hangingPunct="1">
                        <a:lnSpc>
                          <a:spcPct val="100000"/>
                        </a:lnSpc>
                        <a:spcBef>
                          <a:spcPct val="20000"/>
                        </a:spcBef>
                        <a:spcAft>
                          <a:spcPct val="0"/>
                        </a:spcAft>
                        <a:buClrTx/>
                        <a:buSzTx/>
                        <a:buFontTx/>
                        <a:buNone/>
                        <a:tabLst/>
                      </a:pPr>
                      <a:r>
                        <a:rPr kumimoji="1" lang="en-US" altLang="zh-CN" sz="2000" b="1" i="0" u="none" strike="noStrike" cap="none" normalizeH="0" baseline="0" smtClean="0">
                          <a:ln>
                            <a:noFill/>
                          </a:ln>
                          <a:solidFill>
                            <a:schemeClr val="tx1"/>
                          </a:solidFill>
                          <a:effectLst/>
                          <a:latin typeface="Times New Roman" pitchFamily="18" charset="0"/>
                          <a:ea typeface="宋体" pitchFamily="2" charset="-122"/>
                        </a:rPr>
                        <a:t>-1.5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0" cap="flat" cmpd="sng" algn="ctr">
                      <a:solidFill>
                        <a:srgbClr val="000000"/>
                      </a:solidFill>
                      <a:prstDash val="solid"/>
                      <a:round/>
                      <a:headEnd type="none" w="med" len="med"/>
                      <a:tailEnd type="none" w="med" len="med"/>
                    </a:lnL>
                    <a:lnR w="0" cap="flat" cmpd="sng" algn="ctr">
                      <a:solidFill>
                        <a:srgbClr val="000000"/>
                      </a:solidFill>
                      <a:prstDash val="solid"/>
                      <a:round/>
                      <a:headEnd type="none" w="med" len="med"/>
                      <a:tailEnd type="none" w="med" len="med"/>
                    </a:lnR>
                    <a:lnT w="0" cap="flat" cmpd="sng" algn="ctr">
                      <a:solidFill>
                        <a:srgbClr val="000000"/>
                      </a:solidFill>
                      <a:prstDash val="solid"/>
                      <a:round/>
                      <a:headEnd type="none" w="med" len="med"/>
                      <a:tailEnd type="none" w="med" len="med"/>
                    </a:lnT>
                    <a:lnB w="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t" latinLnBrk="0" hangingPunct="1">
                        <a:lnSpc>
                          <a:spcPct val="100000"/>
                        </a:lnSpc>
                        <a:spcBef>
                          <a:spcPct val="20000"/>
                        </a:spcBef>
                        <a:spcAft>
                          <a:spcPct val="0"/>
                        </a:spcAft>
                        <a:buClrTx/>
                        <a:buSzTx/>
                        <a:buFontTx/>
                        <a:buNone/>
                        <a:tabLst/>
                      </a:pPr>
                      <a:r>
                        <a:rPr kumimoji="1" lang="en-US" altLang="zh-CN" sz="2000" b="1" i="0" u="none" strike="noStrike" cap="none" normalizeH="0" baseline="0" smtClean="0">
                          <a:ln>
                            <a:noFill/>
                          </a:ln>
                          <a:solidFill>
                            <a:schemeClr val="tx1"/>
                          </a:solidFill>
                          <a:effectLst/>
                          <a:latin typeface="Times New Roman" pitchFamily="18" charset="0"/>
                          <a:ea typeface="宋体" pitchFamily="2" charset="-122"/>
                        </a:rPr>
                        <a:t>+3</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0" cap="flat" cmpd="sng" algn="ctr">
                      <a:solidFill>
                        <a:srgbClr val="000000"/>
                      </a:solidFill>
                      <a:prstDash val="solid"/>
                      <a:round/>
                      <a:headEnd type="none" w="med" len="med"/>
                      <a:tailEnd type="none" w="med" len="med"/>
                    </a:lnL>
                    <a:lnR w="0" cap="flat" cmpd="sng" algn="ctr">
                      <a:solidFill>
                        <a:srgbClr val="000000"/>
                      </a:solidFill>
                      <a:prstDash val="solid"/>
                      <a:round/>
                      <a:headEnd type="none" w="med" len="med"/>
                      <a:tailEnd type="none" w="med" len="med"/>
                    </a:lnR>
                    <a:lnT w="0" cap="flat" cmpd="sng" algn="ctr">
                      <a:solidFill>
                        <a:srgbClr val="000000"/>
                      </a:solidFill>
                      <a:prstDash val="solid"/>
                      <a:round/>
                      <a:headEnd type="none" w="med" len="med"/>
                      <a:tailEnd type="none" w="med" len="med"/>
                    </a:lnT>
                    <a:lnB w="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t" latinLnBrk="0" hangingPunct="1">
                        <a:lnSpc>
                          <a:spcPct val="100000"/>
                        </a:lnSpc>
                        <a:spcBef>
                          <a:spcPct val="20000"/>
                        </a:spcBef>
                        <a:spcAft>
                          <a:spcPct val="0"/>
                        </a:spcAft>
                        <a:buClrTx/>
                        <a:buSzTx/>
                        <a:buFontTx/>
                        <a:buNone/>
                        <a:tabLst/>
                      </a:pPr>
                      <a:r>
                        <a:rPr kumimoji="1" lang="en-US" altLang="zh-CN" sz="2000" b="1" i="0" u="none" strike="noStrike" cap="none" normalizeH="0" baseline="0" smtClean="0">
                          <a:ln>
                            <a:noFill/>
                          </a:ln>
                          <a:solidFill>
                            <a:schemeClr val="tx1"/>
                          </a:solidFill>
                          <a:effectLst/>
                          <a:latin typeface="Times New Roman" pitchFamily="18" charset="0"/>
                          <a:ea typeface="宋体" pitchFamily="2" charset="-122"/>
                        </a:rPr>
                        <a:t>+3</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0" cap="flat" cmpd="sng" algn="ctr">
                      <a:solidFill>
                        <a:srgbClr val="000000"/>
                      </a:solidFill>
                      <a:prstDash val="solid"/>
                      <a:round/>
                      <a:headEnd type="none" w="med" len="med"/>
                      <a:tailEnd type="none" w="med" len="med"/>
                    </a:lnL>
                    <a:lnR w="0" cap="flat" cmpd="sng" algn="ctr">
                      <a:solidFill>
                        <a:srgbClr val="000000"/>
                      </a:solidFill>
                      <a:prstDash val="solid"/>
                      <a:round/>
                      <a:headEnd type="none" w="med" len="med"/>
                      <a:tailEnd type="none" w="med" len="med"/>
                    </a:lnR>
                    <a:lnT w="0" cap="flat" cmpd="sng" algn="ctr">
                      <a:solidFill>
                        <a:srgbClr val="000000"/>
                      </a:solidFill>
                      <a:prstDash val="solid"/>
                      <a:round/>
                      <a:headEnd type="none" w="med" len="med"/>
                      <a:tailEnd type="none" w="med" len="med"/>
                    </a:lnT>
                    <a:lnB w="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t" latinLnBrk="0" hangingPunct="1">
                        <a:lnSpc>
                          <a:spcPct val="100000"/>
                        </a:lnSpc>
                        <a:spcBef>
                          <a:spcPct val="20000"/>
                        </a:spcBef>
                        <a:spcAft>
                          <a:spcPct val="0"/>
                        </a:spcAft>
                        <a:buClrTx/>
                        <a:buSzTx/>
                        <a:buFontTx/>
                        <a:buNone/>
                        <a:tabLst/>
                      </a:pPr>
                      <a:r>
                        <a:rPr kumimoji="1" lang="en-US" altLang="zh-CN" sz="2000" b="1" i="0" u="none" strike="noStrike" cap="none" normalizeH="0" baseline="0" smtClean="0">
                          <a:ln>
                            <a:noFill/>
                          </a:ln>
                          <a:solidFill>
                            <a:schemeClr val="tx1"/>
                          </a:solidFill>
                          <a:effectLst/>
                          <a:latin typeface="Times New Roman" pitchFamily="18" charset="0"/>
                          <a:ea typeface="宋体" pitchFamily="2" charset="-122"/>
                        </a:rPr>
                        <a:t>+9</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0" cap="flat" cmpd="sng" algn="ctr">
                      <a:solidFill>
                        <a:srgbClr val="000000"/>
                      </a:solidFill>
                      <a:prstDash val="solid"/>
                      <a:round/>
                      <a:headEnd type="none" w="med" len="med"/>
                      <a:tailEnd type="none" w="med" len="med"/>
                    </a:lnL>
                    <a:lnR w="0" cap="flat" cmpd="sng" algn="ctr">
                      <a:solidFill>
                        <a:srgbClr val="000000"/>
                      </a:solidFill>
                      <a:prstDash val="solid"/>
                      <a:round/>
                      <a:headEnd type="none" w="med" len="med"/>
                      <a:tailEnd type="none" w="med" len="med"/>
                    </a:lnR>
                    <a:lnT w="0" cap="flat" cmpd="sng" algn="ctr">
                      <a:solidFill>
                        <a:srgbClr val="000000"/>
                      </a:solidFill>
                      <a:prstDash val="solid"/>
                      <a:round/>
                      <a:headEnd type="none" w="med" len="med"/>
                      <a:tailEnd type="none" w="med" len="med"/>
                    </a:lnT>
                    <a:lnB w="0" cap="flat" cmpd="sng" algn="ctr">
                      <a:solidFill>
                        <a:srgbClr val="000000"/>
                      </a:solidFill>
                      <a:prstDash val="solid"/>
                      <a:round/>
                      <a:headEnd type="none" w="med" len="med"/>
                      <a:tailEnd type="none" w="med" len="med"/>
                    </a:lnB>
                    <a:lnTlToBr>
                      <a:noFill/>
                    </a:lnTlToBr>
                    <a:lnBlToTr>
                      <a:noFill/>
                    </a:lnBlToTr>
                    <a:noFill/>
                  </a:tcPr>
                </a:tc>
              </a:tr>
              <a:tr h="696913">
                <a:tc>
                  <a:txBody>
                    <a:bodyPr/>
                    <a:lstStyle/>
                    <a:p>
                      <a:pPr marL="342900" marR="0" lvl="0" indent="-342900" algn="ctr" defTabSz="914400" rtl="0" eaLnBrk="1" fontAlgn="t" latinLnBrk="0" hangingPunct="1">
                        <a:lnSpc>
                          <a:spcPct val="100000"/>
                        </a:lnSpc>
                        <a:spcBef>
                          <a:spcPct val="20000"/>
                        </a:spcBef>
                        <a:spcAft>
                          <a:spcPct val="0"/>
                        </a:spcAft>
                        <a:buClrTx/>
                        <a:buSzTx/>
                        <a:buFontTx/>
                        <a:buNone/>
                        <a:tabLst/>
                      </a:pPr>
                      <a:r>
                        <a:rPr kumimoji="1" lang="en-US" altLang="zh-CN" sz="2000" b="1" i="0" u="none" strike="noStrike" cap="none" normalizeH="0" baseline="0" smtClean="0">
                          <a:ln>
                            <a:noFill/>
                          </a:ln>
                          <a:solidFill>
                            <a:schemeClr val="tx1"/>
                          </a:solidFill>
                          <a:effectLst/>
                          <a:latin typeface="Times New Roman" pitchFamily="18" charset="0"/>
                          <a:ea typeface="宋体" pitchFamily="2" charset="-122"/>
                        </a:rPr>
                        <a:t>∑</a:t>
                      </a:r>
                      <a:r>
                        <a:rPr kumimoji="1" lang="en-US" altLang="zh-CN" sz="2000" b="1" i="1" u="none" strike="noStrike" cap="none" normalizeH="0" baseline="0" smtClean="0">
                          <a:ln>
                            <a:noFill/>
                          </a:ln>
                          <a:solidFill>
                            <a:schemeClr val="tx1"/>
                          </a:solidFill>
                          <a:effectLst/>
                          <a:latin typeface="Times New Roman" pitchFamily="18" charset="0"/>
                          <a:ea typeface="宋体" pitchFamily="2" charset="-122"/>
                        </a:rPr>
                        <a:t>a</a:t>
                      </a:r>
                      <a:r>
                        <a:rPr kumimoji="1" lang="en-US" altLang="zh-CN" sz="2000" b="1" i="1" u="none" strike="noStrike" cap="none" normalizeH="0" baseline="-25000" smtClean="0">
                          <a:ln>
                            <a:noFill/>
                          </a:ln>
                          <a:solidFill>
                            <a:schemeClr val="tx1"/>
                          </a:solidFill>
                          <a:effectLst/>
                          <a:latin typeface="Times New Roman" pitchFamily="18" charset="0"/>
                          <a:ea typeface="宋体" pitchFamily="2" charset="-122"/>
                        </a:rPr>
                        <a:t>i</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0" cap="flat" cmpd="sng" algn="ctr">
                      <a:solidFill>
                        <a:srgbClr val="000000"/>
                      </a:solidFill>
                      <a:prstDash val="solid"/>
                      <a:round/>
                      <a:headEnd type="none" w="med" len="med"/>
                      <a:tailEnd type="none" w="med" len="med"/>
                    </a:lnL>
                    <a:lnR w="0" cap="flat" cmpd="sng" algn="ctr">
                      <a:solidFill>
                        <a:srgbClr val="000000"/>
                      </a:solidFill>
                      <a:prstDash val="solid"/>
                      <a:round/>
                      <a:headEnd type="none" w="med" len="med"/>
                      <a:tailEnd type="none" w="med" len="med"/>
                    </a:lnR>
                    <a:lnT w="0" cap="flat" cmpd="sng" algn="ctr">
                      <a:solidFill>
                        <a:srgbClr val="000000"/>
                      </a:solidFill>
                      <a:prstDash val="solid"/>
                      <a:round/>
                      <a:headEnd type="none" w="med" len="med"/>
                      <a:tailEnd type="none" w="med" len="med"/>
                    </a:lnT>
                    <a:lnB w="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t" latinLnBrk="0" hangingPunct="1">
                        <a:lnSpc>
                          <a:spcPct val="100000"/>
                        </a:lnSpc>
                        <a:spcBef>
                          <a:spcPct val="20000"/>
                        </a:spcBef>
                        <a:spcAft>
                          <a:spcPct val="0"/>
                        </a:spcAft>
                        <a:buClrTx/>
                        <a:buSzTx/>
                        <a:buFontTx/>
                        <a:buNone/>
                        <a:tabLst/>
                      </a:pPr>
                      <a:r>
                        <a:rPr kumimoji="1" lang="en-US" altLang="zh-CN" sz="2000" b="1" i="0" u="none" strike="noStrike" cap="none" normalizeH="0" baseline="0" smtClean="0">
                          <a:ln>
                            <a:noFill/>
                          </a:ln>
                          <a:solidFill>
                            <a:schemeClr val="tx1"/>
                          </a:solidFill>
                          <a:effectLst/>
                          <a:latin typeface="Times New Roman" pitchFamily="18" charset="0"/>
                          <a:ea typeface="宋体" pitchFamily="2" charset="-122"/>
                        </a:rPr>
                        <a:t>0</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0" cap="flat" cmpd="sng" algn="ctr">
                      <a:solidFill>
                        <a:srgbClr val="000000"/>
                      </a:solidFill>
                      <a:prstDash val="solid"/>
                      <a:round/>
                      <a:headEnd type="none" w="med" len="med"/>
                      <a:tailEnd type="none" w="med" len="med"/>
                    </a:lnL>
                    <a:lnR w="0" cap="flat" cmpd="sng" algn="ctr">
                      <a:solidFill>
                        <a:srgbClr val="000000"/>
                      </a:solidFill>
                      <a:prstDash val="solid"/>
                      <a:round/>
                      <a:headEnd type="none" w="med" len="med"/>
                      <a:tailEnd type="none" w="med" len="med"/>
                    </a:lnR>
                    <a:lnT w="0" cap="flat" cmpd="sng" algn="ctr">
                      <a:solidFill>
                        <a:srgbClr val="000000"/>
                      </a:solidFill>
                      <a:prstDash val="solid"/>
                      <a:round/>
                      <a:headEnd type="none" w="med" len="med"/>
                      <a:tailEnd type="none" w="med" len="med"/>
                    </a:lnT>
                    <a:lnB w="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t" latinLnBrk="0" hangingPunct="1">
                        <a:lnSpc>
                          <a:spcPct val="100000"/>
                        </a:lnSpc>
                        <a:spcBef>
                          <a:spcPct val="20000"/>
                        </a:spcBef>
                        <a:spcAft>
                          <a:spcPct val="0"/>
                        </a:spcAft>
                        <a:buClrTx/>
                        <a:buSzTx/>
                        <a:buFontTx/>
                        <a:buNone/>
                        <a:tabLst/>
                      </a:pPr>
                      <a:r>
                        <a:rPr kumimoji="1" lang="en-US" altLang="zh-CN" sz="2000" b="1" i="0" u="none" strike="noStrike" cap="none" normalizeH="0" baseline="0" dirty="0" smtClean="0">
                          <a:ln>
                            <a:noFill/>
                          </a:ln>
                          <a:solidFill>
                            <a:schemeClr val="tx1"/>
                          </a:solidFill>
                          <a:effectLst/>
                          <a:latin typeface="Times New Roman" pitchFamily="18" charset="0"/>
                          <a:ea typeface="宋体" pitchFamily="2" charset="-122"/>
                        </a:rPr>
                        <a:t>+6</a:t>
                      </a:r>
                      <a:endParaRPr kumimoji="0" lang="en-US" altLang="zh-CN" sz="2000" b="1" i="0" u="none" strike="noStrike" cap="none" normalizeH="0" baseline="0" dirty="0" smtClean="0">
                        <a:ln>
                          <a:noFill/>
                        </a:ln>
                        <a:solidFill>
                          <a:schemeClr val="tx1"/>
                        </a:solidFill>
                        <a:effectLst/>
                        <a:latin typeface="Arial" charset="0"/>
                        <a:ea typeface="宋体" pitchFamily="2" charset="-122"/>
                      </a:endParaRPr>
                    </a:p>
                  </a:txBody>
                  <a:tcPr horzOverflow="overflow">
                    <a:lnL w="0" cap="flat" cmpd="sng" algn="ctr">
                      <a:solidFill>
                        <a:srgbClr val="000000"/>
                      </a:solidFill>
                      <a:prstDash val="solid"/>
                      <a:round/>
                      <a:headEnd type="none" w="med" len="med"/>
                      <a:tailEnd type="none" w="med" len="med"/>
                    </a:lnL>
                    <a:lnR w="0" cap="flat" cmpd="sng" algn="ctr">
                      <a:solidFill>
                        <a:srgbClr val="000000"/>
                      </a:solidFill>
                      <a:prstDash val="solid"/>
                      <a:round/>
                      <a:headEnd type="none" w="med" len="med"/>
                      <a:tailEnd type="none" w="med" len="med"/>
                    </a:lnR>
                    <a:lnT w="0" cap="flat" cmpd="sng" algn="ctr">
                      <a:solidFill>
                        <a:srgbClr val="000000"/>
                      </a:solidFill>
                      <a:prstDash val="solid"/>
                      <a:round/>
                      <a:headEnd type="none" w="med" len="med"/>
                      <a:tailEnd type="none" w="med" len="med"/>
                    </a:lnT>
                    <a:lnB w="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t" latinLnBrk="0" hangingPunct="1">
                        <a:lnSpc>
                          <a:spcPct val="100000"/>
                        </a:lnSpc>
                        <a:spcBef>
                          <a:spcPct val="20000"/>
                        </a:spcBef>
                        <a:spcAft>
                          <a:spcPct val="0"/>
                        </a:spcAft>
                        <a:buClrTx/>
                        <a:buSzTx/>
                        <a:buFontTx/>
                        <a:buNone/>
                        <a:tabLst/>
                      </a:pPr>
                      <a:r>
                        <a:rPr kumimoji="1" lang="en-US" altLang="zh-CN" sz="2000" b="1" i="0" u="none" strike="noStrike" cap="none" normalizeH="0" baseline="0" smtClean="0">
                          <a:ln>
                            <a:noFill/>
                          </a:ln>
                          <a:solidFill>
                            <a:schemeClr val="tx1"/>
                          </a:solidFill>
                          <a:effectLst/>
                          <a:latin typeface="Times New Roman" pitchFamily="18" charset="0"/>
                          <a:ea typeface="宋体" pitchFamily="2" charset="-122"/>
                        </a:rPr>
                        <a:t>+12</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0" cap="flat" cmpd="sng" algn="ctr">
                      <a:solidFill>
                        <a:srgbClr val="000000"/>
                      </a:solidFill>
                      <a:prstDash val="solid"/>
                      <a:round/>
                      <a:headEnd type="none" w="med" len="med"/>
                      <a:tailEnd type="none" w="med" len="med"/>
                    </a:lnL>
                    <a:lnR w="0" cap="flat" cmpd="sng" algn="ctr">
                      <a:solidFill>
                        <a:srgbClr val="000000"/>
                      </a:solidFill>
                      <a:prstDash val="solid"/>
                      <a:round/>
                      <a:headEnd type="none" w="med" len="med"/>
                      <a:tailEnd type="none" w="med" len="med"/>
                    </a:lnR>
                    <a:lnT w="0" cap="flat" cmpd="sng" algn="ctr">
                      <a:solidFill>
                        <a:srgbClr val="000000"/>
                      </a:solidFill>
                      <a:prstDash val="solid"/>
                      <a:round/>
                      <a:headEnd type="none" w="med" len="med"/>
                      <a:tailEnd type="none" w="med" len="med"/>
                    </a:lnT>
                    <a:lnB w="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t" latinLnBrk="0" hangingPunct="1">
                        <a:lnSpc>
                          <a:spcPct val="100000"/>
                        </a:lnSpc>
                        <a:spcBef>
                          <a:spcPct val="20000"/>
                        </a:spcBef>
                        <a:spcAft>
                          <a:spcPct val="0"/>
                        </a:spcAft>
                        <a:buClrTx/>
                        <a:buSzTx/>
                        <a:buFontTx/>
                        <a:buNone/>
                        <a:tabLst/>
                      </a:pPr>
                      <a:r>
                        <a:rPr kumimoji="1" lang="en-US" altLang="zh-CN" sz="2000" b="1" i="0" u="none" strike="noStrike" cap="none" normalizeH="0" baseline="0" smtClean="0">
                          <a:ln>
                            <a:noFill/>
                          </a:ln>
                          <a:solidFill>
                            <a:schemeClr val="tx1"/>
                          </a:solidFill>
                          <a:effectLst/>
                          <a:latin typeface="Times New Roman" pitchFamily="18" charset="0"/>
                          <a:ea typeface="宋体" pitchFamily="2" charset="-122"/>
                        </a:rPr>
                        <a:t>+12</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0" cap="flat" cmpd="sng" algn="ctr">
                      <a:solidFill>
                        <a:srgbClr val="000000"/>
                      </a:solidFill>
                      <a:prstDash val="solid"/>
                      <a:round/>
                      <a:headEnd type="none" w="med" len="med"/>
                      <a:tailEnd type="none" w="med" len="med"/>
                    </a:lnL>
                    <a:lnR w="0" cap="flat" cmpd="sng" algn="ctr">
                      <a:solidFill>
                        <a:srgbClr val="000000"/>
                      </a:solidFill>
                      <a:prstDash val="solid"/>
                      <a:round/>
                      <a:headEnd type="none" w="med" len="med"/>
                      <a:tailEnd type="none" w="med" len="med"/>
                    </a:lnR>
                    <a:lnT w="0" cap="flat" cmpd="sng" algn="ctr">
                      <a:solidFill>
                        <a:srgbClr val="000000"/>
                      </a:solidFill>
                      <a:prstDash val="solid"/>
                      <a:round/>
                      <a:headEnd type="none" w="med" len="med"/>
                      <a:tailEnd type="none" w="med" len="med"/>
                    </a:lnT>
                    <a:lnB w="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t" latinLnBrk="0" hangingPunct="1">
                        <a:lnSpc>
                          <a:spcPct val="100000"/>
                        </a:lnSpc>
                        <a:spcBef>
                          <a:spcPct val="20000"/>
                        </a:spcBef>
                        <a:spcAft>
                          <a:spcPct val="0"/>
                        </a:spcAft>
                        <a:buClrTx/>
                        <a:buSzTx/>
                        <a:buFontTx/>
                        <a:buNone/>
                        <a:tabLst/>
                      </a:pPr>
                      <a:r>
                        <a:rPr kumimoji="1" lang="en-US" altLang="zh-CN" sz="2000" b="1" i="0" u="none" strike="noStrike" cap="none" normalizeH="0" baseline="0" smtClean="0">
                          <a:ln>
                            <a:noFill/>
                          </a:ln>
                          <a:solidFill>
                            <a:schemeClr val="tx1"/>
                          </a:solidFill>
                          <a:effectLst/>
                          <a:latin typeface="Times New Roman" pitchFamily="18" charset="0"/>
                          <a:ea typeface="宋体" pitchFamily="2" charset="-122"/>
                        </a:rPr>
                        <a:t>+10.5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0" cap="flat" cmpd="sng" algn="ctr">
                      <a:solidFill>
                        <a:srgbClr val="000000"/>
                      </a:solidFill>
                      <a:prstDash val="solid"/>
                      <a:round/>
                      <a:headEnd type="none" w="med" len="med"/>
                      <a:tailEnd type="none" w="med" len="med"/>
                    </a:lnL>
                    <a:lnR w="0" cap="flat" cmpd="sng" algn="ctr">
                      <a:solidFill>
                        <a:srgbClr val="000000"/>
                      </a:solidFill>
                      <a:prstDash val="solid"/>
                      <a:round/>
                      <a:headEnd type="none" w="med" len="med"/>
                      <a:tailEnd type="none" w="med" len="med"/>
                    </a:lnR>
                    <a:lnT w="0" cap="flat" cmpd="sng" algn="ctr">
                      <a:solidFill>
                        <a:srgbClr val="000000"/>
                      </a:solidFill>
                      <a:prstDash val="solid"/>
                      <a:round/>
                      <a:headEnd type="none" w="med" len="med"/>
                      <a:tailEnd type="none" w="med" len="med"/>
                    </a:lnT>
                    <a:lnB w="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t" latinLnBrk="0" hangingPunct="1">
                        <a:lnSpc>
                          <a:spcPct val="100000"/>
                        </a:lnSpc>
                        <a:spcBef>
                          <a:spcPct val="20000"/>
                        </a:spcBef>
                        <a:spcAft>
                          <a:spcPct val="0"/>
                        </a:spcAft>
                        <a:buClrTx/>
                        <a:buSzTx/>
                        <a:buFontTx/>
                        <a:buNone/>
                        <a:tabLst/>
                      </a:pPr>
                      <a:r>
                        <a:rPr kumimoji="1" lang="en-US" altLang="zh-CN" sz="2000" b="1" i="0" u="none" strike="noStrike" cap="none" normalizeH="0" baseline="0" smtClean="0">
                          <a:ln>
                            <a:noFill/>
                          </a:ln>
                          <a:solidFill>
                            <a:schemeClr val="tx1"/>
                          </a:solidFill>
                          <a:effectLst/>
                          <a:latin typeface="Times New Roman" pitchFamily="18" charset="0"/>
                          <a:ea typeface="宋体" pitchFamily="2" charset="-122"/>
                        </a:rPr>
                        <a:t>+9</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0" cap="flat" cmpd="sng" algn="ctr">
                      <a:solidFill>
                        <a:srgbClr val="000000"/>
                      </a:solidFill>
                      <a:prstDash val="solid"/>
                      <a:round/>
                      <a:headEnd type="none" w="med" len="med"/>
                      <a:tailEnd type="none" w="med" len="med"/>
                    </a:lnL>
                    <a:lnR w="0" cap="flat" cmpd="sng" algn="ctr">
                      <a:solidFill>
                        <a:srgbClr val="000000"/>
                      </a:solidFill>
                      <a:prstDash val="solid"/>
                      <a:round/>
                      <a:headEnd type="none" w="med" len="med"/>
                      <a:tailEnd type="none" w="med" len="med"/>
                    </a:lnR>
                    <a:lnT w="0" cap="flat" cmpd="sng" algn="ctr">
                      <a:solidFill>
                        <a:srgbClr val="000000"/>
                      </a:solidFill>
                      <a:prstDash val="solid"/>
                      <a:round/>
                      <a:headEnd type="none" w="med" len="med"/>
                      <a:tailEnd type="none" w="med" len="med"/>
                    </a:lnT>
                    <a:lnB w="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t" latinLnBrk="0" hangingPunct="1">
                        <a:lnSpc>
                          <a:spcPct val="100000"/>
                        </a:lnSpc>
                        <a:spcBef>
                          <a:spcPct val="20000"/>
                        </a:spcBef>
                        <a:spcAft>
                          <a:spcPct val="0"/>
                        </a:spcAft>
                        <a:buClrTx/>
                        <a:buSzTx/>
                        <a:buFontTx/>
                        <a:buNone/>
                        <a:tabLst/>
                      </a:pPr>
                      <a:r>
                        <a:rPr kumimoji="1" lang="en-US" altLang="zh-CN" sz="2000" b="1" i="0" u="none" strike="noStrike" cap="none" normalizeH="0" baseline="0" smtClean="0">
                          <a:ln>
                            <a:noFill/>
                          </a:ln>
                          <a:solidFill>
                            <a:schemeClr val="tx1"/>
                          </a:solidFill>
                          <a:effectLst/>
                          <a:latin typeface="Times New Roman" pitchFamily="18" charset="0"/>
                          <a:ea typeface="宋体" pitchFamily="2" charset="-122"/>
                        </a:rPr>
                        <a:t>+12</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0" cap="flat" cmpd="sng" algn="ctr">
                      <a:solidFill>
                        <a:srgbClr val="000000"/>
                      </a:solidFill>
                      <a:prstDash val="solid"/>
                      <a:round/>
                      <a:headEnd type="none" w="med" len="med"/>
                      <a:tailEnd type="none" w="med" len="med"/>
                    </a:lnL>
                    <a:lnR w="0" cap="flat" cmpd="sng" algn="ctr">
                      <a:solidFill>
                        <a:srgbClr val="000000"/>
                      </a:solidFill>
                      <a:prstDash val="solid"/>
                      <a:round/>
                      <a:headEnd type="none" w="med" len="med"/>
                      <a:tailEnd type="none" w="med" len="med"/>
                    </a:lnR>
                    <a:lnT w="0" cap="flat" cmpd="sng" algn="ctr">
                      <a:solidFill>
                        <a:srgbClr val="000000"/>
                      </a:solidFill>
                      <a:prstDash val="solid"/>
                      <a:round/>
                      <a:headEnd type="none" w="med" len="med"/>
                      <a:tailEnd type="none" w="med" len="med"/>
                    </a:lnT>
                    <a:lnB w="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t" latinLnBrk="0" hangingPunct="1">
                        <a:lnSpc>
                          <a:spcPct val="100000"/>
                        </a:lnSpc>
                        <a:spcBef>
                          <a:spcPct val="20000"/>
                        </a:spcBef>
                        <a:spcAft>
                          <a:spcPct val="0"/>
                        </a:spcAft>
                        <a:buClrTx/>
                        <a:buSzTx/>
                        <a:buFontTx/>
                        <a:buNone/>
                        <a:tabLst/>
                      </a:pPr>
                      <a:r>
                        <a:rPr kumimoji="1" lang="en-US" altLang="zh-CN" sz="2000" b="1" i="0" u="none" strike="noStrike" cap="none" normalizeH="0" baseline="0" smtClean="0">
                          <a:ln>
                            <a:noFill/>
                          </a:ln>
                          <a:solidFill>
                            <a:schemeClr val="tx1"/>
                          </a:solidFill>
                          <a:effectLst/>
                          <a:latin typeface="Times New Roman" pitchFamily="18" charset="0"/>
                          <a:ea typeface="宋体" pitchFamily="2" charset="-122"/>
                        </a:rPr>
                        <a:t>+15</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0" cap="flat" cmpd="sng" algn="ctr">
                      <a:solidFill>
                        <a:srgbClr val="000000"/>
                      </a:solidFill>
                      <a:prstDash val="solid"/>
                      <a:round/>
                      <a:headEnd type="none" w="med" len="med"/>
                      <a:tailEnd type="none" w="med" len="med"/>
                    </a:lnL>
                    <a:lnR w="0" cap="flat" cmpd="sng" algn="ctr">
                      <a:solidFill>
                        <a:srgbClr val="000000"/>
                      </a:solidFill>
                      <a:prstDash val="solid"/>
                      <a:round/>
                      <a:headEnd type="none" w="med" len="med"/>
                      <a:tailEnd type="none" w="med" len="med"/>
                    </a:lnR>
                    <a:lnT w="0" cap="flat" cmpd="sng" algn="ctr">
                      <a:solidFill>
                        <a:srgbClr val="000000"/>
                      </a:solidFill>
                      <a:prstDash val="solid"/>
                      <a:round/>
                      <a:headEnd type="none" w="med" len="med"/>
                      <a:tailEnd type="none" w="med" len="med"/>
                    </a:lnT>
                    <a:lnB w="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t" latinLnBrk="0" hangingPunct="1">
                        <a:lnSpc>
                          <a:spcPct val="100000"/>
                        </a:lnSpc>
                        <a:spcBef>
                          <a:spcPct val="20000"/>
                        </a:spcBef>
                        <a:spcAft>
                          <a:spcPct val="0"/>
                        </a:spcAft>
                        <a:buClrTx/>
                        <a:buSzTx/>
                        <a:buFontTx/>
                        <a:buNone/>
                        <a:tabLst/>
                      </a:pPr>
                      <a:r>
                        <a:rPr kumimoji="1" lang="en-US" altLang="zh-CN" sz="2000" b="1" i="0" u="none" strike="noStrike" cap="none" normalizeH="0" baseline="0" smtClean="0">
                          <a:ln>
                            <a:noFill/>
                          </a:ln>
                          <a:solidFill>
                            <a:schemeClr val="tx1"/>
                          </a:solidFill>
                          <a:effectLst/>
                          <a:latin typeface="Times New Roman" pitchFamily="18" charset="0"/>
                          <a:ea typeface="宋体" pitchFamily="2" charset="-122"/>
                        </a:rPr>
                        <a:t>+24</a:t>
                      </a:r>
                      <a:endParaRPr kumimoji="0" lang="en-US" altLang="zh-CN" sz="2000" b="1" i="0" u="none" strike="noStrike" cap="none" normalizeH="0" baseline="0" smtClean="0">
                        <a:ln>
                          <a:noFill/>
                        </a:ln>
                        <a:solidFill>
                          <a:schemeClr val="tx1"/>
                        </a:solidFill>
                        <a:effectLst/>
                        <a:latin typeface="Arial" charset="0"/>
                        <a:ea typeface="宋体" pitchFamily="2" charset="-122"/>
                      </a:endParaRPr>
                    </a:p>
                  </a:txBody>
                  <a:tcPr horzOverflow="overflow">
                    <a:lnL w="0" cap="flat" cmpd="sng" algn="ctr">
                      <a:solidFill>
                        <a:srgbClr val="000000"/>
                      </a:solidFill>
                      <a:prstDash val="solid"/>
                      <a:round/>
                      <a:headEnd type="none" w="med" len="med"/>
                      <a:tailEnd type="none" w="med" len="med"/>
                    </a:lnL>
                    <a:lnR w="0" cap="flat" cmpd="sng" algn="ctr">
                      <a:solidFill>
                        <a:srgbClr val="000000"/>
                      </a:solidFill>
                      <a:prstDash val="solid"/>
                      <a:round/>
                      <a:headEnd type="none" w="med" len="med"/>
                      <a:tailEnd type="none" w="med" len="med"/>
                    </a:lnR>
                    <a:lnT w="0" cap="flat" cmpd="sng" algn="ctr">
                      <a:solidFill>
                        <a:srgbClr val="000000"/>
                      </a:solidFill>
                      <a:prstDash val="solid"/>
                      <a:round/>
                      <a:headEnd type="none" w="med" len="med"/>
                      <a:tailEnd type="none" w="med" len="med"/>
                    </a:lnT>
                    <a:lnB w="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89092"/>
                                        </p:tgtEl>
                                        <p:attrNameLst>
                                          <p:attrName>style.visibility</p:attrName>
                                        </p:attrNameLst>
                                      </p:cBhvr>
                                      <p:to>
                                        <p:strVal val="visible"/>
                                      </p:to>
                                    </p:set>
                                    <p:animEffect transition="in" filter="blinds(horizontal)">
                                      <p:cBhvr>
                                        <p:cTn id="7" dur="500"/>
                                        <p:tgtEl>
                                          <p:spTgt spid="8909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89093"/>
                                        </p:tgtEl>
                                        <p:attrNameLst>
                                          <p:attrName>style.visibility</p:attrName>
                                        </p:attrNameLst>
                                      </p:cBhvr>
                                      <p:to>
                                        <p:strVal val="visible"/>
                                      </p:to>
                                    </p:set>
                                    <p:animEffect transition="in" filter="wipe(left)">
                                      <p:cBhvr>
                                        <p:cTn id="12" dur="3000"/>
                                        <p:tgtEl>
                                          <p:spTgt spid="89093"/>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4" fill="hold" nodeType="clickEffect">
                                  <p:stCondLst>
                                    <p:cond delay="0"/>
                                  </p:stCondLst>
                                  <p:childTnLst>
                                    <p:set>
                                      <p:cBhvr>
                                        <p:cTn id="16" dur="1" fill="hold">
                                          <p:stCondLst>
                                            <p:cond delay="0"/>
                                          </p:stCondLst>
                                        </p:cTn>
                                        <p:tgtEl>
                                          <p:spTgt spid="89145"/>
                                        </p:tgtEl>
                                        <p:attrNameLst>
                                          <p:attrName>style.visibility</p:attrName>
                                        </p:attrNameLst>
                                      </p:cBhvr>
                                      <p:to>
                                        <p:strVal val="visible"/>
                                      </p:to>
                                    </p:set>
                                    <p:animEffect transition="in" filter="wipe(down)">
                                      <p:cBhvr>
                                        <p:cTn id="17" dur="500"/>
                                        <p:tgtEl>
                                          <p:spTgt spid="891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9092" grpId="0"/>
      <p:bldP spid="89093"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灯片编号占位符 4"/>
          <p:cNvSpPr>
            <a:spLocks noGrp="1"/>
          </p:cNvSpPr>
          <p:nvPr>
            <p:ph type="sldNum" sz="quarter" idx="12"/>
          </p:nvPr>
        </p:nvSpPr>
        <p:spPr>
          <a:xfrm>
            <a:off x="6523038" y="6379283"/>
            <a:ext cx="2133600" cy="476250"/>
          </a:xfrm>
          <a:noFill/>
        </p:spPr>
        <p:txBody>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fld id="{38701304-03D7-4523-B079-8E5CE86F7A96}" type="slidenum">
              <a:rPr lang="en-US" altLang="zh-CN" sz="1400" smtClean="0"/>
              <a:pPr eaLnBrk="1" hangingPunct="1"/>
              <a:t>35</a:t>
            </a:fld>
            <a:endParaRPr lang="en-US" altLang="zh-CN" sz="1400" smtClean="0"/>
          </a:p>
        </p:txBody>
      </p:sp>
      <p:sp>
        <p:nvSpPr>
          <p:cNvPr id="36867" name="Rectangle 26"/>
          <p:cNvSpPr>
            <a:spLocks noChangeArrowheads="1"/>
          </p:cNvSpPr>
          <p:nvPr/>
        </p:nvSpPr>
        <p:spPr bwMode="auto">
          <a:xfrm flipV="1">
            <a:off x="381000" y="2286000"/>
            <a:ext cx="304800" cy="304800"/>
          </a:xfrm>
          <a:prstGeom prst="rect">
            <a:avLst/>
          </a:prstGeom>
          <a:solidFill>
            <a:schemeClr val="bg1"/>
          </a:solidFill>
          <a:ln w="9525">
            <a:solidFill>
              <a:schemeClr val="bg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aphicFrame>
        <p:nvGraphicFramePr>
          <p:cNvPr id="79027" name="Object 179"/>
          <p:cNvGraphicFramePr>
            <a:graphicFrameLocks noGrp="1" noChangeAspect="1"/>
          </p:cNvGraphicFramePr>
          <p:nvPr>
            <p:ph/>
            <p:extLst>
              <p:ext uri="{D42A27DB-BD31-4B8C-83A1-F6EECF244321}">
                <p14:modId xmlns:p14="http://schemas.microsoft.com/office/powerpoint/2010/main" val="3237703196"/>
              </p:ext>
            </p:extLst>
          </p:nvPr>
        </p:nvGraphicFramePr>
        <p:xfrm>
          <a:off x="929444" y="636884"/>
          <a:ext cx="7170948" cy="559868"/>
        </p:xfrm>
        <a:graphic>
          <a:graphicData uri="http://schemas.openxmlformats.org/presentationml/2006/ole">
            <mc:AlternateContent xmlns:mc="http://schemas.openxmlformats.org/markup-compatibility/2006">
              <mc:Choice xmlns:v="urn:schemas-microsoft-com:vml" Requires="v">
                <p:oleObj spid="_x0000_s36955" name="公式" r:id="rId3" imgW="2755900" imgH="215900" progId="Equation.3">
                  <p:embed/>
                </p:oleObj>
              </mc:Choice>
              <mc:Fallback>
                <p:oleObj name="公式" r:id="rId3" imgW="2755900" imgH="215900" progId="Equation.3">
                  <p:embed/>
                  <p:pic>
                    <p:nvPicPr>
                      <p:cNvPr id="0" name="Object 179"/>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29444" y="636884"/>
                        <a:ext cx="7170948" cy="559868"/>
                      </a:xfrm>
                      <a:prstGeom prst="rect">
                        <a:avLst/>
                      </a:prstGeom>
                      <a:solidFill>
                        <a:srgbClr val="FF99FF"/>
                      </a:solidFill>
                      <a:ln>
                        <a:noFill/>
                      </a:ln>
                      <a:effectLst/>
                      <a:extLst/>
                    </p:spPr>
                  </p:pic>
                </p:oleObj>
              </mc:Fallback>
            </mc:AlternateContent>
          </a:graphicData>
        </a:graphic>
      </p:graphicFrame>
      <p:grpSp>
        <p:nvGrpSpPr>
          <p:cNvPr id="79031" name="Group 183"/>
          <p:cNvGrpSpPr>
            <a:grpSpLocks/>
          </p:cNvGrpSpPr>
          <p:nvPr/>
        </p:nvGrpSpPr>
        <p:grpSpPr bwMode="auto">
          <a:xfrm>
            <a:off x="1066800" y="1600200"/>
            <a:ext cx="7415213" cy="4097338"/>
            <a:chOff x="864" y="1200"/>
            <a:chExt cx="4671" cy="2581"/>
          </a:xfrm>
        </p:grpSpPr>
        <p:grpSp>
          <p:nvGrpSpPr>
            <p:cNvPr id="36870" name="Group 130"/>
            <p:cNvGrpSpPr>
              <a:grpSpLocks/>
            </p:cNvGrpSpPr>
            <p:nvPr/>
          </p:nvGrpSpPr>
          <p:grpSpPr bwMode="auto">
            <a:xfrm>
              <a:off x="864" y="1200"/>
              <a:ext cx="4671" cy="2581"/>
              <a:chOff x="652" y="1286"/>
              <a:chExt cx="4671" cy="2581"/>
            </a:xfrm>
          </p:grpSpPr>
          <p:grpSp>
            <p:nvGrpSpPr>
              <p:cNvPr id="36883" name="Group 131"/>
              <p:cNvGrpSpPr>
                <a:grpSpLocks/>
              </p:cNvGrpSpPr>
              <p:nvPr/>
            </p:nvGrpSpPr>
            <p:grpSpPr bwMode="auto">
              <a:xfrm>
                <a:off x="652" y="1286"/>
                <a:ext cx="4671" cy="2581"/>
                <a:chOff x="794" y="1370"/>
                <a:chExt cx="4671" cy="2581"/>
              </a:xfrm>
            </p:grpSpPr>
            <p:sp>
              <p:nvSpPr>
                <p:cNvPr id="36901" name="Text Box 132"/>
                <p:cNvSpPr txBox="1">
                  <a:spLocks noChangeArrowheads="1"/>
                </p:cNvSpPr>
                <p:nvPr/>
              </p:nvSpPr>
              <p:spPr bwMode="auto">
                <a:xfrm>
                  <a:off x="933" y="3663"/>
                  <a:ext cx="4532" cy="288"/>
                </a:xfrm>
                <a:prstGeom prst="rect">
                  <a:avLst/>
                </a:prstGeom>
                <a:noFill/>
                <a:ln>
                  <a:noFill/>
                </a:ln>
                <a:effectLst/>
                <a:extLst>
                  <a:ext uri="{909E8E84-426E-40DD-AFC4-6F175D3DCCD1}">
                    <a14:hiddenFill xmlns:a14="http://schemas.microsoft.com/office/drawing/2010/main">
                      <a:solidFill>
                        <a:srgbClr val="FF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spcBef>
                      <a:spcPct val="50000"/>
                    </a:spcBef>
                  </a:pPr>
                  <a:r>
                    <a:rPr kumimoji="1" lang="en-US" altLang="zh-CN" sz="2400">
                      <a:latin typeface="Times New Roman" pitchFamily="18" charset="0"/>
                    </a:rPr>
                    <a:t>0        1        2      3      4        5      6      7       8      </a:t>
                  </a:r>
                  <a:r>
                    <a:rPr kumimoji="1" lang="en-US" altLang="zh-CN" sz="2400" i="1">
                      <a:latin typeface="Times New Roman" pitchFamily="18" charset="0"/>
                    </a:rPr>
                    <a:t>l(mm)</a:t>
                  </a:r>
                </a:p>
              </p:txBody>
            </p:sp>
            <p:grpSp>
              <p:nvGrpSpPr>
                <p:cNvPr id="36902" name="Group 133"/>
                <p:cNvGrpSpPr>
                  <a:grpSpLocks/>
                </p:cNvGrpSpPr>
                <p:nvPr/>
              </p:nvGrpSpPr>
              <p:grpSpPr bwMode="auto">
                <a:xfrm>
                  <a:off x="794" y="1370"/>
                  <a:ext cx="4109" cy="2351"/>
                  <a:chOff x="834" y="1514"/>
                  <a:chExt cx="4109" cy="2351"/>
                </a:xfrm>
              </p:grpSpPr>
              <p:sp>
                <p:nvSpPr>
                  <p:cNvPr id="36903" name="Line 134"/>
                  <p:cNvSpPr>
                    <a:spLocks noChangeShapeType="1"/>
                  </p:cNvSpPr>
                  <p:nvPr/>
                </p:nvSpPr>
                <p:spPr bwMode="auto">
                  <a:xfrm>
                    <a:off x="1185" y="1534"/>
                    <a:ext cx="0" cy="2287"/>
                  </a:xfrm>
                  <a:prstGeom prst="line">
                    <a:avLst/>
                  </a:prstGeom>
                  <a:noFill/>
                  <a:ln w="28575">
                    <a:solidFill>
                      <a:schemeClr val="tx1"/>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6904" name="Line 135"/>
                  <p:cNvSpPr>
                    <a:spLocks noChangeShapeType="1"/>
                  </p:cNvSpPr>
                  <p:nvPr/>
                </p:nvSpPr>
                <p:spPr bwMode="auto">
                  <a:xfrm>
                    <a:off x="1170" y="3832"/>
                    <a:ext cx="3773" cy="0"/>
                  </a:xfrm>
                  <a:prstGeom prst="line">
                    <a:avLst/>
                  </a:prstGeom>
                  <a:noFill/>
                  <a:ln w="2857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6905" name="Line 136"/>
                  <p:cNvSpPr>
                    <a:spLocks noChangeShapeType="1"/>
                  </p:cNvSpPr>
                  <p:nvPr/>
                </p:nvSpPr>
                <p:spPr bwMode="auto">
                  <a:xfrm flipV="1">
                    <a:off x="2015" y="3787"/>
                    <a:ext cx="0" cy="75"/>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6906" name="Line 137"/>
                  <p:cNvSpPr>
                    <a:spLocks noChangeShapeType="1"/>
                  </p:cNvSpPr>
                  <p:nvPr/>
                </p:nvSpPr>
                <p:spPr bwMode="auto">
                  <a:xfrm flipV="1">
                    <a:off x="1588" y="3779"/>
                    <a:ext cx="0" cy="75"/>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6907" name="Line 138"/>
                  <p:cNvSpPr>
                    <a:spLocks noChangeShapeType="1"/>
                  </p:cNvSpPr>
                  <p:nvPr/>
                </p:nvSpPr>
                <p:spPr bwMode="auto">
                  <a:xfrm flipV="1">
                    <a:off x="2423" y="3786"/>
                    <a:ext cx="0" cy="75"/>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6908" name="Line 139"/>
                  <p:cNvSpPr>
                    <a:spLocks noChangeShapeType="1"/>
                  </p:cNvSpPr>
                  <p:nvPr/>
                </p:nvSpPr>
                <p:spPr bwMode="auto">
                  <a:xfrm flipV="1">
                    <a:off x="2854" y="3789"/>
                    <a:ext cx="0" cy="75"/>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6909" name="Line 140"/>
                  <p:cNvSpPr>
                    <a:spLocks noChangeShapeType="1"/>
                  </p:cNvSpPr>
                  <p:nvPr/>
                </p:nvSpPr>
                <p:spPr bwMode="auto">
                  <a:xfrm flipV="1">
                    <a:off x="3260" y="3789"/>
                    <a:ext cx="0" cy="75"/>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6910" name="Line 141"/>
                  <p:cNvSpPr>
                    <a:spLocks noChangeShapeType="1"/>
                  </p:cNvSpPr>
                  <p:nvPr/>
                </p:nvSpPr>
                <p:spPr bwMode="auto">
                  <a:xfrm flipV="1">
                    <a:off x="3661" y="3790"/>
                    <a:ext cx="0" cy="75"/>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6911" name="Line 142"/>
                  <p:cNvSpPr>
                    <a:spLocks noChangeShapeType="1"/>
                  </p:cNvSpPr>
                  <p:nvPr/>
                </p:nvSpPr>
                <p:spPr bwMode="auto">
                  <a:xfrm flipV="1">
                    <a:off x="4045" y="3782"/>
                    <a:ext cx="0" cy="75"/>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6912" name="Line 143"/>
                  <p:cNvSpPr>
                    <a:spLocks noChangeShapeType="1"/>
                  </p:cNvSpPr>
                  <p:nvPr/>
                </p:nvSpPr>
                <p:spPr bwMode="auto">
                  <a:xfrm flipV="1">
                    <a:off x="4479" y="3781"/>
                    <a:ext cx="0" cy="75"/>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6913" name="Line 144"/>
                  <p:cNvSpPr>
                    <a:spLocks noChangeShapeType="1"/>
                  </p:cNvSpPr>
                  <p:nvPr/>
                </p:nvSpPr>
                <p:spPr bwMode="auto">
                  <a:xfrm>
                    <a:off x="1119" y="3495"/>
                    <a:ext cx="150"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6914" name="Line 145"/>
                  <p:cNvSpPr>
                    <a:spLocks noChangeShapeType="1"/>
                  </p:cNvSpPr>
                  <p:nvPr/>
                </p:nvSpPr>
                <p:spPr bwMode="auto">
                  <a:xfrm>
                    <a:off x="1102" y="3164"/>
                    <a:ext cx="150"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6915" name="Line 146"/>
                  <p:cNvSpPr>
                    <a:spLocks noChangeShapeType="1"/>
                  </p:cNvSpPr>
                  <p:nvPr/>
                </p:nvSpPr>
                <p:spPr bwMode="auto">
                  <a:xfrm>
                    <a:off x="1102" y="2838"/>
                    <a:ext cx="150"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6916" name="Line 147"/>
                  <p:cNvSpPr>
                    <a:spLocks noChangeShapeType="1"/>
                  </p:cNvSpPr>
                  <p:nvPr/>
                </p:nvSpPr>
                <p:spPr bwMode="auto">
                  <a:xfrm>
                    <a:off x="1111" y="2541"/>
                    <a:ext cx="150"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6917" name="Line 148"/>
                  <p:cNvSpPr>
                    <a:spLocks noChangeShapeType="1"/>
                  </p:cNvSpPr>
                  <p:nvPr/>
                </p:nvSpPr>
                <p:spPr bwMode="auto">
                  <a:xfrm>
                    <a:off x="1103" y="2232"/>
                    <a:ext cx="150"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6918" name="Line 149"/>
                  <p:cNvSpPr>
                    <a:spLocks noChangeShapeType="1"/>
                  </p:cNvSpPr>
                  <p:nvPr/>
                </p:nvSpPr>
                <p:spPr bwMode="auto">
                  <a:xfrm>
                    <a:off x="1103" y="1859"/>
                    <a:ext cx="150"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6919" name="Text Box 150"/>
                  <p:cNvSpPr txBox="1">
                    <a:spLocks noChangeArrowheads="1"/>
                  </p:cNvSpPr>
                  <p:nvPr/>
                </p:nvSpPr>
                <p:spPr bwMode="auto">
                  <a:xfrm>
                    <a:off x="834" y="1553"/>
                    <a:ext cx="268" cy="2299"/>
                  </a:xfrm>
                  <a:prstGeom prst="rect">
                    <a:avLst/>
                  </a:prstGeom>
                  <a:noFill/>
                  <a:ln>
                    <a:noFill/>
                  </a:ln>
                  <a:effectLst/>
                  <a:extLst>
                    <a:ext uri="{909E8E84-426E-40DD-AFC4-6F175D3DCCD1}">
                      <a14:hiddenFill xmlns:a14="http://schemas.microsoft.com/office/drawing/2010/main">
                        <a:solidFill>
                          <a:srgbClr val="FF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lnSpc>
                        <a:spcPct val="180000"/>
                      </a:lnSpc>
                    </a:pPr>
                    <a:r>
                      <a:rPr kumimoji="1" lang="en-US" altLang="zh-CN" sz="2800" baseline="-25000">
                        <a:latin typeface="Times New Roman" pitchFamily="18" charset="0"/>
                      </a:rPr>
                      <a:t>24</a:t>
                    </a:r>
                  </a:p>
                  <a:p>
                    <a:pPr eaLnBrk="1" hangingPunct="1">
                      <a:lnSpc>
                        <a:spcPct val="180000"/>
                      </a:lnSpc>
                    </a:pPr>
                    <a:r>
                      <a:rPr kumimoji="1" lang="en-US" altLang="zh-CN" sz="2800" baseline="-25000">
                        <a:latin typeface="Times New Roman" pitchFamily="18" charset="0"/>
                      </a:rPr>
                      <a:t>20</a:t>
                    </a:r>
                  </a:p>
                  <a:p>
                    <a:pPr eaLnBrk="1" hangingPunct="1">
                      <a:lnSpc>
                        <a:spcPct val="180000"/>
                      </a:lnSpc>
                    </a:pPr>
                    <a:r>
                      <a:rPr kumimoji="1" lang="en-US" altLang="zh-CN" sz="2800" baseline="-25000">
                        <a:latin typeface="Times New Roman" pitchFamily="18" charset="0"/>
                      </a:rPr>
                      <a:t>16</a:t>
                    </a:r>
                  </a:p>
                  <a:p>
                    <a:pPr eaLnBrk="1" hangingPunct="1">
                      <a:lnSpc>
                        <a:spcPct val="180000"/>
                      </a:lnSpc>
                    </a:pPr>
                    <a:r>
                      <a:rPr kumimoji="1" lang="en-US" altLang="zh-CN" sz="2800" baseline="-25000">
                        <a:latin typeface="Times New Roman" pitchFamily="18" charset="0"/>
                      </a:rPr>
                      <a:t>12</a:t>
                    </a:r>
                  </a:p>
                  <a:p>
                    <a:pPr eaLnBrk="1" hangingPunct="1">
                      <a:lnSpc>
                        <a:spcPct val="180000"/>
                      </a:lnSpc>
                    </a:pPr>
                    <a:r>
                      <a:rPr kumimoji="1" lang="en-US" altLang="zh-CN" sz="2800" baseline="-25000">
                        <a:latin typeface="Times New Roman" pitchFamily="18" charset="0"/>
                      </a:rPr>
                      <a:t>8</a:t>
                    </a:r>
                  </a:p>
                  <a:p>
                    <a:pPr eaLnBrk="1" hangingPunct="1">
                      <a:lnSpc>
                        <a:spcPct val="180000"/>
                      </a:lnSpc>
                    </a:pPr>
                    <a:r>
                      <a:rPr kumimoji="1" lang="en-US" altLang="zh-CN" sz="2800" baseline="-25000">
                        <a:latin typeface="Times New Roman" pitchFamily="18" charset="0"/>
                      </a:rPr>
                      <a:t>4</a:t>
                    </a:r>
                  </a:p>
                  <a:p>
                    <a:pPr algn="ctr" eaLnBrk="1" hangingPunct="1">
                      <a:lnSpc>
                        <a:spcPct val="150000"/>
                      </a:lnSpc>
                    </a:pPr>
                    <a:endParaRPr kumimoji="1" lang="en-US" altLang="zh-CN" sz="2800" baseline="-25000">
                      <a:latin typeface="Times New Roman" pitchFamily="18" charset="0"/>
                    </a:endParaRPr>
                  </a:p>
                </p:txBody>
              </p:sp>
              <p:sp>
                <p:nvSpPr>
                  <p:cNvPr id="36920" name="Text Box 151"/>
                  <p:cNvSpPr txBox="1">
                    <a:spLocks noChangeArrowheads="1"/>
                  </p:cNvSpPr>
                  <p:nvPr/>
                </p:nvSpPr>
                <p:spPr bwMode="auto">
                  <a:xfrm>
                    <a:off x="1282" y="1514"/>
                    <a:ext cx="223" cy="288"/>
                  </a:xfrm>
                  <a:prstGeom prst="rect">
                    <a:avLst/>
                  </a:prstGeom>
                  <a:noFill/>
                  <a:ln>
                    <a:noFill/>
                  </a:ln>
                  <a:effectLst/>
                  <a:extLst>
                    <a:ext uri="{909E8E84-426E-40DD-AFC4-6F175D3DCCD1}">
                      <a14:hiddenFill xmlns:a14="http://schemas.microsoft.com/office/drawing/2010/main">
                        <a:solidFill>
                          <a:srgbClr val="FF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algn="ctr" eaLnBrk="1" hangingPunct="1"/>
                    <a:r>
                      <a:rPr kumimoji="1" lang="en-US" altLang="zh-CN" sz="2400" b="1" i="1">
                        <a:latin typeface="Times New Roman" pitchFamily="18" charset="0"/>
                      </a:rPr>
                      <a:t>f</a:t>
                    </a:r>
                    <a:r>
                      <a:rPr kumimoji="1" lang="en-US" altLang="zh-CN" sz="2400" b="1" baseline="-25000">
                        <a:latin typeface="Times New Roman" pitchFamily="18" charset="0"/>
                      </a:rPr>
                      <a:t>-</a:t>
                    </a:r>
                  </a:p>
                </p:txBody>
              </p:sp>
            </p:grpSp>
          </p:grpSp>
          <p:sp>
            <p:nvSpPr>
              <p:cNvPr id="36884" name="Oval 152"/>
              <p:cNvSpPr>
                <a:spLocks noChangeArrowheads="1"/>
              </p:cNvSpPr>
              <p:nvPr/>
            </p:nvSpPr>
            <p:spPr bwMode="auto">
              <a:xfrm>
                <a:off x="2181" y="2553"/>
                <a:ext cx="118" cy="118"/>
              </a:xfrm>
              <a:prstGeom prst="ellipse">
                <a:avLst/>
              </a:prstGeom>
              <a:solidFill>
                <a:srgbClr val="FF0066"/>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6885" name="Oval 153"/>
              <p:cNvSpPr>
                <a:spLocks noChangeArrowheads="1"/>
              </p:cNvSpPr>
              <p:nvPr/>
            </p:nvSpPr>
            <p:spPr bwMode="auto">
              <a:xfrm>
                <a:off x="1752" y="2553"/>
                <a:ext cx="118" cy="118"/>
              </a:xfrm>
              <a:prstGeom prst="ellipse">
                <a:avLst/>
              </a:prstGeom>
              <a:solidFill>
                <a:srgbClr val="FF0066"/>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6886" name="Oval 154"/>
              <p:cNvSpPr>
                <a:spLocks noChangeArrowheads="1"/>
              </p:cNvSpPr>
              <p:nvPr/>
            </p:nvSpPr>
            <p:spPr bwMode="auto">
              <a:xfrm>
                <a:off x="1367" y="3045"/>
                <a:ext cx="118" cy="118"/>
              </a:xfrm>
              <a:prstGeom prst="ellipse">
                <a:avLst/>
              </a:prstGeom>
              <a:solidFill>
                <a:srgbClr val="FF0066"/>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6887" name="Oval 155"/>
              <p:cNvSpPr>
                <a:spLocks noChangeArrowheads="1"/>
              </p:cNvSpPr>
              <p:nvPr/>
            </p:nvSpPr>
            <p:spPr bwMode="auto">
              <a:xfrm>
                <a:off x="942" y="3515"/>
                <a:ext cx="118" cy="118"/>
              </a:xfrm>
              <a:prstGeom prst="ellipse">
                <a:avLst/>
              </a:prstGeom>
              <a:solidFill>
                <a:srgbClr val="FF0066"/>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6888" name="Oval 156"/>
              <p:cNvSpPr>
                <a:spLocks noChangeArrowheads="1"/>
              </p:cNvSpPr>
              <p:nvPr/>
            </p:nvSpPr>
            <p:spPr bwMode="auto">
              <a:xfrm>
                <a:off x="2579" y="2776"/>
                <a:ext cx="118" cy="118"/>
              </a:xfrm>
              <a:prstGeom prst="ellipse">
                <a:avLst/>
              </a:prstGeom>
              <a:solidFill>
                <a:srgbClr val="FF0066"/>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6889" name="Oval 157"/>
              <p:cNvSpPr>
                <a:spLocks noChangeArrowheads="1"/>
              </p:cNvSpPr>
              <p:nvPr/>
            </p:nvSpPr>
            <p:spPr bwMode="auto">
              <a:xfrm>
                <a:off x="3030" y="2905"/>
                <a:ext cx="118" cy="118"/>
              </a:xfrm>
              <a:prstGeom prst="ellipse">
                <a:avLst/>
              </a:prstGeom>
              <a:solidFill>
                <a:srgbClr val="FF0066"/>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6890" name="Oval 158"/>
              <p:cNvSpPr>
                <a:spLocks noChangeArrowheads="1"/>
              </p:cNvSpPr>
              <p:nvPr/>
            </p:nvSpPr>
            <p:spPr bwMode="auto">
              <a:xfrm>
                <a:off x="3426" y="2595"/>
                <a:ext cx="118" cy="118"/>
              </a:xfrm>
              <a:prstGeom prst="ellipse">
                <a:avLst/>
              </a:prstGeom>
              <a:solidFill>
                <a:srgbClr val="FF0066"/>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6891" name="Oval 159"/>
              <p:cNvSpPr>
                <a:spLocks noChangeArrowheads="1"/>
              </p:cNvSpPr>
              <p:nvPr/>
            </p:nvSpPr>
            <p:spPr bwMode="auto">
              <a:xfrm>
                <a:off x="4231" y="1569"/>
                <a:ext cx="118" cy="118"/>
              </a:xfrm>
              <a:prstGeom prst="ellipse">
                <a:avLst/>
              </a:prstGeom>
              <a:solidFill>
                <a:srgbClr val="FF0066"/>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6892" name="Oval 160"/>
              <p:cNvSpPr>
                <a:spLocks noChangeArrowheads="1"/>
              </p:cNvSpPr>
              <p:nvPr/>
            </p:nvSpPr>
            <p:spPr bwMode="auto">
              <a:xfrm>
                <a:off x="3788" y="2382"/>
                <a:ext cx="118" cy="118"/>
              </a:xfrm>
              <a:prstGeom prst="ellipse">
                <a:avLst/>
              </a:prstGeom>
              <a:solidFill>
                <a:srgbClr val="FF0066"/>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6893" name="Line 161"/>
              <p:cNvSpPr>
                <a:spLocks noChangeShapeType="1"/>
              </p:cNvSpPr>
              <p:nvPr/>
            </p:nvSpPr>
            <p:spPr bwMode="auto">
              <a:xfrm flipV="1">
                <a:off x="1010" y="3105"/>
                <a:ext cx="434" cy="476"/>
              </a:xfrm>
              <a:prstGeom prst="line">
                <a:avLst/>
              </a:prstGeom>
              <a:noFill/>
              <a:ln w="762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6894" name="Line 162"/>
              <p:cNvSpPr>
                <a:spLocks noChangeShapeType="1"/>
              </p:cNvSpPr>
              <p:nvPr/>
            </p:nvSpPr>
            <p:spPr bwMode="auto">
              <a:xfrm flipV="1">
                <a:off x="1436" y="2621"/>
                <a:ext cx="367" cy="468"/>
              </a:xfrm>
              <a:prstGeom prst="line">
                <a:avLst/>
              </a:prstGeom>
              <a:noFill/>
              <a:ln w="762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6895" name="Line 163"/>
              <p:cNvSpPr>
                <a:spLocks noChangeShapeType="1"/>
              </p:cNvSpPr>
              <p:nvPr/>
            </p:nvSpPr>
            <p:spPr bwMode="auto">
              <a:xfrm>
                <a:off x="1820" y="2605"/>
                <a:ext cx="434" cy="0"/>
              </a:xfrm>
              <a:prstGeom prst="line">
                <a:avLst/>
              </a:prstGeom>
              <a:noFill/>
              <a:ln w="762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6896" name="Line 164"/>
              <p:cNvSpPr>
                <a:spLocks noChangeShapeType="1"/>
              </p:cNvSpPr>
              <p:nvPr/>
            </p:nvSpPr>
            <p:spPr bwMode="auto">
              <a:xfrm>
                <a:off x="2271" y="2621"/>
                <a:ext cx="375" cy="217"/>
              </a:xfrm>
              <a:prstGeom prst="line">
                <a:avLst/>
              </a:prstGeom>
              <a:noFill/>
              <a:ln w="762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6897" name="Line 165"/>
              <p:cNvSpPr>
                <a:spLocks noChangeShapeType="1"/>
              </p:cNvSpPr>
              <p:nvPr/>
            </p:nvSpPr>
            <p:spPr bwMode="auto">
              <a:xfrm>
                <a:off x="2638" y="2838"/>
                <a:ext cx="467" cy="151"/>
              </a:xfrm>
              <a:prstGeom prst="line">
                <a:avLst/>
              </a:prstGeom>
              <a:noFill/>
              <a:ln w="762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6898" name="Line 166"/>
              <p:cNvSpPr>
                <a:spLocks noChangeShapeType="1"/>
              </p:cNvSpPr>
              <p:nvPr/>
            </p:nvSpPr>
            <p:spPr bwMode="auto">
              <a:xfrm flipV="1">
                <a:off x="3064" y="2655"/>
                <a:ext cx="425" cy="292"/>
              </a:xfrm>
              <a:prstGeom prst="line">
                <a:avLst/>
              </a:prstGeom>
              <a:noFill/>
              <a:ln w="762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6899" name="Line 167"/>
              <p:cNvSpPr>
                <a:spLocks noChangeShapeType="1"/>
              </p:cNvSpPr>
              <p:nvPr/>
            </p:nvSpPr>
            <p:spPr bwMode="auto">
              <a:xfrm flipV="1">
                <a:off x="3506" y="2446"/>
                <a:ext cx="342" cy="200"/>
              </a:xfrm>
              <a:prstGeom prst="line">
                <a:avLst/>
              </a:prstGeom>
              <a:noFill/>
              <a:ln w="762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6900" name="Line 168"/>
              <p:cNvSpPr>
                <a:spLocks noChangeShapeType="1"/>
              </p:cNvSpPr>
              <p:nvPr/>
            </p:nvSpPr>
            <p:spPr bwMode="auto">
              <a:xfrm flipV="1">
                <a:off x="3841" y="1627"/>
                <a:ext cx="450" cy="826"/>
              </a:xfrm>
              <a:prstGeom prst="line">
                <a:avLst/>
              </a:prstGeom>
              <a:noFill/>
              <a:ln w="762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sp>
          <p:nvSpPr>
            <p:cNvPr id="36871" name="Line 169"/>
            <p:cNvSpPr>
              <a:spLocks noChangeShapeType="1"/>
            </p:cNvSpPr>
            <p:nvPr/>
          </p:nvSpPr>
          <p:spPr bwMode="auto">
            <a:xfrm flipV="1">
              <a:off x="1606" y="1376"/>
              <a:ext cx="3297" cy="1344"/>
            </a:xfrm>
            <a:prstGeom prst="line">
              <a:avLst/>
            </a:prstGeom>
            <a:noFill/>
            <a:ln w="5715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6872" name="Line 170"/>
            <p:cNvSpPr>
              <a:spLocks noChangeShapeType="1"/>
            </p:cNvSpPr>
            <p:nvPr/>
          </p:nvSpPr>
          <p:spPr bwMode="auto">
            <a:xfrm flipV="1">
              <a:off x="1490" y="2261"/>
              <a:ext cx="3297" cy="1344"/>
            </a:xfrm>
            <a:prstGeom prst="line">
              <a:avLst/>
            </a:prstGeom>
            <a:noFill/>
            <a:ln w="5715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nvGrpSpPr>
            <p:cNvPr id="36873" name="Group 171"/>
            <p:cNvGrpSpPr>
              <a:grpSpLocks/>
            </p:cNvGrpSpPr>
            <p:nvPr/>
          </p:nvGrpSpPr>
          <p:grpSpPr bwMode="auto">
            <a:xfrm>
              <a:off x="1690" y="1553"/>
              <a:ext cx="3161" cy="1156"/>
              <a:chOff x="1478" y="1639"/>
              <a:chExt cx="3161" cy="1156"/>
            </a:xfrm>
          </p:grpSpPr>
          <p:sp>
            <p:nvSpPr>
              <p:cNvPr id="36878" name="Line 172"/>
              <p:cNvSpPr>
                <a:spLocks noChangeShapeType="1"/>
              </p:cNvSpPr>
              <p:nvPr/>
            </p:nvSpPr>
            <p:spPr bwMode="auto">
              <a:xfrm>
                <a:off x="1819" y="2621"/>
                <a:ext cx="2438" cy="0"/>
              </a:xfrm>
              <a:prstGeom prst="line">
                <a:avLst/>
              </a:prstGeom>
              <a:noFill/>
              <a:ln w="38100">
                <a:solidFill>
                  <a:schemeClr val="accent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6879" name="Line 173"/>
              <p:cNvSpPr>
                <a:spLocks noChangeShapeType="1"/>
              </p:cNvSpPr>
              <p:nvPr/>
            </p:nvSpPr>
            <p:spPr bwMode="auto">
              <a:xfrm>
                <a:off x="4282" y="1645"/>
                <a:ext cx="0" cy="985"/>
              </a:xfrm>
              <a:prstGeom prst="line">
                <a:avLst/>
              </a:prstGeom>
              <a:noFill/>
              <a:ln w="38100">
                <a:solidFill>
                  <a:schemeClr val="accent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6880" name="Text Box 174"/>
              <p:cNvSpPr txBox="1">
                <a:spLocks noChangeArrowheads="1"/>
              </p:cNvSpPr>
              <p:nvPr/>
            </p:nvSpPr>
            <p:spPr bwMode="auto">
              <a:xfrm>
                <a:off x="1478" y="2232"/>
                <a:ext cx="233" cy="288"/>
              </a:xfrm>
              <a:prstGeom prst="rect">
                <a:avLst/>
              </a:prstGeom>
              <a:noFill/>
              <a:ln>
                <a:noFill/>
              </a:ln>
              <a:effectLst/>
              <a:extLst>
                <a:ext uri="{909E8E84-426E-40DD-AFC4-6F175D3DCCD1}">
                  <a14:hiddenFill xmlns:a14="http://schemas.microsoft.com/office/drawing/2010/main">
                    <a:solidFill>
                      <a:srgbClr val="FF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algn="ctr" eaLnBrk="1" hangingPunct="1"/>
                <a:r>
                  <a:rPr kumimoji="1" lang="en-US" altLang="zh-CN" sz="2400" i="1">
                    <a:latin typeface="Times New Roman" pitchFamily="18" charset="0"/>
                  </a:rPr>
                  <a:t>A</a:t>
                </a:r>
              </a:p>
            </p:txBody>
          </p:sp>
          <p:sp>
            <p:nvSpPr>
              <p:cNvPr id="36881" name="Text Box 175"/>
              <p:cNvSpPr txBox="1">
                <a:spLocks noChangeArrowheads="1"/>
              </p:cNvSpPr>
              <p:nvPr/>
            </p:nvSpPr>
            <p:spPr bwMode="auto">
              <a:xfrm>
                <a:off x="4395" y="1639"/>
                <a:ext cx="244" cy="288"/>
              </a:xfrm>
              <a:prstGeom prst="rect">
                <a:avLst/>
              </a:prstGeom>
              <a:noFill/>
              <a:ln>
                <a:noFill/>
              </a:ln>
              <a:effectLst/>
              <a:extLst>
                <a:ext uri="{909E8E84-426E-40DD-AFC4-6F175D3DCCD1}">
                  <a14:hiddenFill xmlns:a14="http://schemas.microsoft.com/office/drawing/2010/main">
                    <a:solidFill>
                      <a:srgbClr val="FF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algn="ctr" eaLnBrk="1" hangingPunct="1"/>
                <a:r>
                  <a:rPr kumimoji="1" lang="en-US" altLang="zh-CN" sz="2400" i="1">
                    <a:latin typeface="Times New Roman" pitchFamily="18" charset="0"/>
                  </a:rPr>
                  <a:t>C</a:t>
                </a:r>
              </a:p>
            </p:txBody>
          </p:sp>
          <p:sp>
            <p:nvSpPr>
              <p:cNvPr id="36882" name="Text Box 176"/>
              <p:cNvSpPr txBox="1">
                <a:spLocks noChangeArrowheads="1"/>
              </p:cNvSpPr>
              <p:nvPr/>
            </p:nvSpPr>
            <p:spPr bwMode="auto">
              <a:xfrm>
                <a:off x="4232" y="2507"/>
                <a:ext cx="233" cy="288"/>
              </a:xfrm>
              <a:prstGeom prst="rect">
                <a:avLst/>
              </a:prstGeom>
              <a:noFill/>
              <a:ln>
                <a:noFill/>
              </a:ln>
              <a:effectLst/>
              <a:extLst>
                <a:ext uri="{909E8E84-426E-40DD-AFC4-6F175D3DCCD1}">
                  <a14:hiddenFill xmlns:a14="http://schemas.microsoft.com/office/drawing/2010/main">
                    <a:solidFill>
                      <a:srgbClr val="FF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algn="ctr" eaLnBrk="1" hangingPunct="1"/>
                <a:r>
                  <a:rPr kumimoji="1" lang="en-US" altLang="zh-CN" sz="2400" i="1">
                    <a:latin typeface="Times New Roman" pitchFamily="18" charset="0"/>
                  </a:rPr>
                  <a:t>B</a:t>
                </a:r>
              </a:p>
            </p:txBody>
          </p:sp>
        </p:grpSp>
        <p:sp>
          <p:nvSpPr>
            <p:cNvPr id="36874" name="Line 177"/>
            <p:cNvSpPr>
              <a:spLocks noChangeShapeType="1"/>
            </p:cNvSpPr>
            <p:nvPr/>
          </p:nvSpPr>
          <p:spPr bwMode="auto">
            <a:xfrm>
              <a:off x="3292" y="2051"/>
              <a:ext cx="0" cy="835"/>
            </a:xfrm>
            <a:prstGeom prst="line">
              <a:avLst/>
            </a:prstGeom>
            <a:noFill/>
            <a:ln w="38100">
              <a:solidFill>
                <a:srgbClr val="FF0000"/>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6875" name="AutoShape 178"/>
            <p:cNvSpPr>
              <a:spLocks/>
            </p:cNvSpPr>
            <p:nvPr/>
          </p:nvSpPr>
          <p:spPr bwMode="auto">
            <a:xfrm>
              <a:off x="1783" y="1517"/>
              <a:ext cx="576" cy="384"/>
            </a:xfrm>
            <a:prstGeom prst="borderCallout1">
              <a:avLst>
                <a:gd name="adj1" fmla="val 18750"/>
                <a:gd name="adj2" fmla="val 108333"/>
                <a:gd name="adj3" fmla="val 234116"/>
                <a:gd name="adj4" fmla="val 256597"/>
              </a:avLst>
            </a:prstGeom>
            <a:noFill/>
            <a:ln w="38100">
              <a:solidFill>
                <a:srgbClr val="FF0000"/>
              </a:solidFill>
              <a:miter lim="800000"/>
              <a:headEnd/>
              <a:tailEnd type="triangle" w="med" len="med"/>
            </a:ln>
            <a:effectLst/>
            <a:extLst>
              <a:ext uri="{909E8E84-426E-40DD-AFC4-6F175D3DCCD1}">
                <a14:hiddenFill xmlns:a14="http://schemas.microsoft.com/office/drawing/2010/main">
                  <a:solidFill>
                    <a:srgbClr val="FF0066"/>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lgn="ctr"/>
              <a:r>
                <a:rPr kumimoji="1" lang="en-US" altLang="zh-CN" sz="2800" b="1" i="1">
                  <a:latin typeface="Times New Roman" pitchFamily="18" charset="0"/>
                </a:rPr>
                <a:t>f</a:t>
              </a:r>
              <a:r>
                <a:rPr kumimoji="1" lang="en-US" altLang="zh-CN" sz="2800" b="1" i="1" baseline="-25000">
                  <a:latin typeface="Times New Roman" pitchFamily="18" charset="0"/>
                </a:rPr>
                <a:t>-</a:t>
              </a:r>
            </a:p>
          </p:txBody>
        </p:sp>
        <p:sp>
          <p:nvSpPr>
            <p:cNvPr id="36876" name="Line 181"/>
            <p:cNvSpPr>
              <a:spLocks noChangeShapeType="1"/>
            </p:cNvSpPr>
            <p:nvPr/>
          </p:nvSpPr>
          <p:spPr bwMode="auto">
            <a:xfrm>
              <a:off x="2016" y="2544"/>
              <a:ext cx="2496" cy="0"/>
            </a:xfrm>
            <a:prstGeom prst="line">
              <a:avLst/>
            </a:prstGeom>
            <a:noFill/>
            <a:ln w="57150">
              <a:solidFill>
                <a:schemeClr va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6877" name="Line 182"/>
            <p:cNvSpPr>
              <a:spLocks noChangeShapeType="1"/>
            </p:cNvSpPr>
            <p:nvPr/>
          </p:nvSpPr>
          <p:spPr bwMode="auto">
            <a:xfrm>
              <a:off x="4512" y="1536"/>
              <a:ext cx="0" cy="1008"/>
            </a:xfrm>
            <a:prstGeom prst="line">
              <a:avLst/>
            </a:prstGeom>
            <a:noFill/>
            <a:ln w="57150">
              <a:solidFill>
                <a:schemeClr va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4" fill="hold" nodeType="afterEffect">
                                  <p:stCondLst>
                                    <p:cond delay="0"/>
                                  </p:stCondLst>
                                  <p:childTnLst>
                                    <p:set>
                                      <p:cBhvr>
                                        <p:cTn id="6" dur="1" fill="hold">
                                          <p:stCondLst>
                                            <p:cond delay="0"/>
                                          </p:stCondLst>
                                        </p:cTn>
                                        <p:tgtEl>
                                          <p:spTgt spid="79031"/>
                                        </p:tgtEl>
                                        <p:attrNameLst>
                                          <p:attrName>style.visibility</p:attrName>
                                        </p:attrNameLst>
                                      </p:cBhvr>
                                      <p:to>
                                        <p:strVal val="visible"/>
                                      </p:to>
                                    </p:set>
                                    <p:anim calcmode="lin" valueType="num">
                                      <p:cBhvr additive="base">
                                        <p:cTn id="7" dur="500" fill="hold"/>
                                        <p:tgtEl>
                                          <p:spTgt spid="79031"/>
                                        </p:tgtEl>
                                        <p:attrNameLst>
                                          <p:attrName>ppt_x</p:attrName>
                                        </p:attrNameLst>
                                      </p:cBhvr>
                                      <p:tavLst>
                                        <p:tav tm="0">
                                          <p:val>
                                            <p:strVal val="#ppt_x"/>
                                          </p:val>
                                        </p:tav>
                                        <p:tav tm="100000">
                                          <p:val>
                                            <p:strVal val="#ppt_x"/>
                                          </p:val>
                                        </p:tav>
                                      </p:tavLst>
                                    </p:anim>
                                    <p:anim calcmode="lin" valueType="num">
                                      <p:cBhvr additive="base">
                                        <p:cTn id="8" dur="500" fill="hold"/>
                                        <p:tgtEl>
                                          <p:spTgt spid="79031"/>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2" presetClass="entr" presetSubtype="8" fill="hold" nodeType="clickEffect">
                                  <p:stCondLst>
                                    <p:cond delay="0"/>
                                  </p:stCondLst>
                                  <p:childTnLst>
                                    <p:set>
                                      <p:cBhvr>
                                        <p:cTn id="12" dur="1" fill="hold">
                                          <p:stCondLst>
                                            <p:cond delay="0"/>
                                          </p:stCondLst>
                                        </p:cTn>
                                        <p:tgtEl>
                                          <p:spTgt spid="79027"/>
                                        </p:tgtEl>
                                        <p:attrNameLst>
                                          <p:attrName>style.visibility</p:attrName>
                                        </p:attrNameLst>
                                      </p:cBhvr>
                                      <p:to>
                                        <p:strVal val="visible"/>
                                      </p:to>
                                    </p:set>
                                    <p:animEffect transition="in" filter="wipe(left)">
                                      <p:cBhvr>
                                        <p:cTn id="13" dur="500"/>
                                        <p:tgtEl>
                                          <p:spTgt spid="790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灯片编号占位符 4"/>
          <p:cNvSpPr>
            <a:spLocks noGrp="1"/>
          </p:cNvSpPr>
          <p:nvPr>
            <p:ph type="sldNum" sz="quarter" idx="12"/>
          </p:nvPr>
        </p:nvSpPr>
        <p:spPr>
          <a:noFill/>
        </p:spPr>
        <p:txBody>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fld id="{46677D73-6FA1-45B2-8F58-34E161D3B599}" type="slidenum">
              <a:rPr lang="en-US" altLang="zh-CN" sz="1400" smtClean="0"/>
              <a:pPr eaLnBrk="1" hangingPunct="1"/>
              <a:t>36</a:t>
            </a:fld>
            <a:endParaRPr lang="en-US" altLang="zh-CN" sz="1400" smtClean="0"/>
          </a:p>
        </p:txBody>
      </p:sp>
      <p:graphicFrame>
        <p:nvGraphicFramePr>
          <p:cNvPr id="79960" name="Object 88"/>
          <p:cNvGraphicFramePr>
            <a:graphicFrameLocks noGrp="1" noChangeAspect="1"/>
          </p:cNvGraphicFramePr>
          <p:nvPr>
            <p:ph/>
            <p:extLst>
              <p:ext uri="{D42A27DB-BD31-4B8C-83A1-F6EECF244321}">
                <p14:modId xmlns:p14="http://schemas.microsoft.com/office/powerpoint/2010/main" val="3845074621"/>
              </p:ext>
            </p:extLst>
          </p:nvPr>
        </p:nvGraphicFramePr>
        <p:xfrm>
          <a:off x="987049" y="552636"/>
          <a:ext cx="5133123" cy="1364196"/>
        </p:xfrm>
        <a:graphic>
          <a:graphicData uri="http://schemas.openxmlformats.org/presentationml/2006/ole">
            <mc:AlternateContent xmlns:mc="http://schemas.openxmlformats.org/markup-compatibility/2006">
              <mc:Choice xmlns:v="urn:schemas-microsoft-com:vml" Requires="v">
                <p:oleObj spid="_x0000_s38021" name="公式" r:id="rId3" imgW="1816100" imgH="482600" progId="Equation.3">
                  <p:embed/>
                </p:oleObj>
              </mc:Choice>
              <mc:Fallback>
                <p:oleObj name="公式" r:id="rId3" imgW="1816100" imgH="482600" progId="Equation.3">
                  <p:embed/>
                  <p:pic>
                    <p:nvPicPr>
                      <p:cNvPr id="0" name="Object 8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87049" y="552636"/>
                        <a:ext cx="5133123" cy="1364196"/>
                      </a:xfrm>
                      <a:prstGeom prst="rect">
                        <a:avLst/>
                      </a:prstGeom>
                      <a:solidFill>
                        <a:srgbClr val="FF99FF"/>
                      </a:solidFill>
                      <a:ln>
                        <a:noFill/>
                      </a:ln>
                      <a:effectLst/>
                      <a:extLst/>
                    </p:spPr>
                  </p:pic>
                </p:oleObj>
              </mc:Fallback>
            </mc:AlternateContent>
          </a:graphicData>
        </a:graphic>
      </p:graphicFrame>
      <p:grpSp>
        <p:nvGrpSpPr>
          <p:cNvPr id="79965" name="Group 93"/>
          <p:cNvGrpSpPr>
            <a:grpSpLocks/>
          </p:cNvGrpSpPr>
          <p:nvPr/>
        </p:nvGrpSpPr>
        <p:grpSpPr bwMode="auto">
          <a:xfrm>
            <a:off x="890588" y="2133600"/>
            <a:ext cx="7415212" cy="4343400"/>
            <a:chOff x="336" y="1248"/>
            <a:chExt cx="4671" cy="2736"/>
          </a:xfrm>
        </p:grpSpPr>
        <p:sp>
          <p:nvSpPr>
            <p:cNvPr id="37893" name="Rectangle 10"/>
            <p:cNvSpPr>
              <a:spLocks noChangeArrowheads="1"/>
            </p:cNvSpPr>
            <p:nvPr/>
          </p:nvSpPr>
          <p:spPr bwMode="auto">
            <a:xfrm>
              <a:off x="1642" y="3404"/>
              <a:ext cx="643" cy="511"/>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nvGrpSpPr>
            <p:cNvPr id="37894" name="Group 32"/>
            <p:cNvGrpSpPr>
              <a:grpSpLocks/>
            </p:cNvGrpSpPr>
            <p:nvPr/>
          </p:nvGrpSpPr>
          <p:grpSpPr bwMode="auto">
            <a:xfrm>
              <a:off x="336" y="1296"/>
              <a:ext cx="4671" cy="2605"/>
              <a:chOff x="374" y="582"/>
              <a:chExt cx="4671" cy="2605"/>
            </a:xfrm>
          </p:grpSpPr>
          <p:grpSp>
            <p:nvGrpSpPr>
              <p:cNvPr id="37898" name="Group 33"/>
              <p:cNvGrpSpPr>
                <a:grpSpLocks/>
              </p:cNvGrpSpPr>
              <p:nvPr/>
            </p:nvGrpSpPr>
            <p:grpSpPr bwMode="auto">
              <a:xfrm>
                <a:off x="374" y="606"/>
                <a:ext cx="4671" cy="2581"/>
                <a:chOff x="652" y="1286"/>
                <a:chExt cx="4671" cy="2581"/>
              </a:xfrm>
            </p:grpSpPr>
            <p:grpSp>
              <p:nvGrpSpPr>
                <p:cNvPr id="37915" name="Group 34"/>
                <p:cNvGrpSpPr>
                  <a:grpSpLocks/>
                </p:cNvGrpSpPr>
                <p:nvPr/>
              </p:nvGrpSpPr>
              <p:grpSpPr bwMode="auto">
                <a:xfrm>
                  <a:off x="652" y="1286"/>
                  <a:ext cx="4671" cy="2581"/>
                  <a:chOff x="794" y="1370"/>
                  <a:chExt cx="4671" cy="2581"/>
                </a:xfrm>
              </p:grpSpPr>
              <p:sp>
                <p:nvSpPr>
                  <p:cNvPr id="37933" name="Text Box 35"/>
                  <p:cNvSpPr txBox="1">
                    <a:spLocks noChangeArrowheads="1"/>
                  </p:cNvSpPr>
                  <p:nvPr/>
                </p:nvSpPr>
                <p:spPr bwMode="auto">
                  <a:xfrm>
                    <a:off x="933" y="3663"/>
                    <a:ext cx="4532" cy="288"/>
                  </a:xfrm>
                  <a:prstGeom prst="rect">
                    <a:avLst/>
                  </a:prstGeom>
                  <a:noFill/>
                  <a:ln>
                    <a:noFill/>
                  </a:ln>
                  <a:effectLst/>
                  <a:extLst>
                    <a:ext uri="{909E8E84-426E-40DD-AFC4-6F175D3DCCD1}">
                      <a14:hiddenFill xmlns:a14="http://schemas.microsoft.com/office/drawing/2010/main">
                        <a:solidFill>
                          <a:srgbClr val="FF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spcBef>
                        <a:spcPct val="50000"/>
                      </a:spcBef>
                    </a:pPr>
                    <a:r>
                      <a:rPr kumimoji="1" lang="en-US" altLang="zh-CN" sz="2400">
                        <a:latin typeface="Times New Roman" pitchFamily="18" charset="0"/>
                      </a:rPr>
                      <a:t>0        1        2      3      4        5      6      7       8      </a:t>
                    </a:r>
                    <a:r>
                      <a:rPr kumimoji="1" lang="en-US" altLang="zh-CN" sz="2400" i="1">
                        <a:latin typeface="Times New Roman" pitchFamily="18" charset="0"/>
                      </a:rPr>
                      <a:t>l(mm)</a:t>
                    </a:r>
                  </a:p>
                </p:txBody>
              </p:sp>
              <p:grpSp>
                <p:nvGrpSpPr>
                  <p:cNvPr id="37934" name="Group 36"/>
                  <p:cNvGrpSpPr>
                    <a:grpSpLocks/>
                  </p:cNvGrpSpPr>
                  <p:nvPr/>
                </p:nvGrpSpPr>
                <p:grpSpPr bwMode="auto">
                  <a:xfrm>
                    <a:off x="794" y="1370"/>
                    <a:ext cx="4109" cy="2351"/>
                    <a:chOff x="834" y="1514"/>
                    <a:chExt cx="4109" cy="2351"/>
                  </a:xfrm>
                </p:grpSpPr>
                <p:sp>
                  <p:nvSpPr>
                    <p:cNvPr id="37935" name="Line 37"/>
                    <p:cNvSpPr>
                      <a:spLocks noChangeShapeType="1"/>
                    </p:cNvSpPr>
                    <p:nvPr/>
                  </p:nvSpPr>
                  <p:spPr bwMode="auto">
                    <a:xfrm>
                      <a:off x="1185" y="1534"/>
                      <a:ext cx="0" cy="2287"/>
                    </a:xfrm>
                    <a:prstGeom prst="line">
                      <a:avLst/>
                    </a:prstGeom>
                    <a:noFill/>
                    <a:ln w="28575">
                      <a:solidFill>
                        <a:schemeClr val="tx1"/>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7936" name="Line 38"/>
                    <p:cNvSpPr>
                      <a:spLocks noChangeShapeType="1"/>
                    </p:cNvSpPr>
                    <p:nvPr/>
                  </p:nvSpPr>
                  <p:spPr bwMode="auto">
                    <a:xfrm>
                      <a:off x="1170" y="3832"/>
                      <a:ext cx="3773" cy="0"/>
                    </a:xfrm>
                    <a:prstGeom prst="line">
                      <a:avLst/>
                    </a:prstGeom>
                    <a:noFill/>
                    <a:ln w="2857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7937" name="Line 39"/>
                    <p:cNvSpPr>
                      <a:spLocks noChangeShapeType="1"/>
                    </p:cNvSpPr>
                    <p:nvPr/>
                  </p:nvSpPr>
                  <p:spPr bwMode="auto">
                    <a:xfrm flipV="1">
                      <a:off x="2015" y="3787"/>
                      <a:ext cx="0" cy="75"/>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7938" name="Line 40"/>
                    <p:cNvSpPr>
                      <a:spLocks noChangeShapeType="1"/>
                    </p:cNvSpPr>
                    <p:nvPr/>
                  </p:nvSpPr>
                  <p:spPr bwMode="auto">
                    <a:xfrm flipV="1">
                      <a:off x="1588" y="3779"/>
                      <a:ext cx="0" cy="75"/>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7939" name="Line 41"/>
                    <p:cNvSpPr>
                      <a:spLocks noChangeShapeType="1"/>
                    </p:cNvSpPr>
                    <p:nvPr/>
                  </p:nvSpPr>
                  <p:spPr bwMode="auto">
                    <a:xfrm flipV="1">
                      <a:off x="2423" y="3786"/>
                      <a:ext cx="0" cy="75"/>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7940" name="Line 42"/>
                    <p:cNvSpPr>
                      <a:spLocks noChangeShapeType="1"/>
                    </p:cNvSpPr>
                    <p:nvPr/>
                  </p:nvSpPr>
                  <p:spPr bwMode="auto">
                    <a:xfrm flipV="1">
                      <a:off x="2854" y="3789"/>
                      <a:ext cx="0" cy="75"/>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7941" name="Line 43"/>
                    <p:cNvSpPr>
                      <a:spLocks noChangeShapeType="1"/>
                    </p:cNvSpPr>
                    <p:nvPr/>
                  </p:nvSpPr>
                  <p:spPr bwMode="auto">
                    <a:xfrm flipV="1">
                      <a:off x="3260" y="3789"/>
                      <a:ext cx="0" cy="75"/>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7942" name="Line 44"/>
                    <p:cNvSpPr>
                      <a:spLocks noChangeShapeType="1"/>
                    </p:cNvSpPr>
                    <p:nvPr/>
                  </p:nvSpPr>
                  <p:spPr bwMode="auto">
                    <a:xfrm flipV="1">
                      <a:off x="3661" y="3790"/>
                      <a:ext cx="0" cy="75"/>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7943" name="Line 45"/>
                    <p:cNvSpPr>
                      <a:spLocks noChangeShapeType="1"/>
                    </p:cNvSpPr>
                    <p:nvPr/>
                  </p:nvSpPr>
                  <p:spPr bwMode="auto">
                    <a:xfrm flipV="1">
                      <a:off x="4045" y="3782"/>
                      <a:ext cx="0" cy="75"/>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7944" name="Line 46"/>
                    <p:cNvSpPr>
                      <a:spLocks noChangeShapeType="1"/>
                    </p:cNvSpPr>
                    <p:nvPr/>
                  </p:nvSpPr>
                  <p:spPr bwMode="auto">
                    <a:xfrm flipV="1">
                      <a:off x="4479" y="3781"/>
                      <a:ext cx="0" cy="75"/>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7945" name="Line 47"/>
                    <p:cNvSpPr>
                      <a:spLocks noChangeShapeType="1"/>
                    </p:cNvSpPr>
                    <p:nvPr/>
                  </p:nvSpPr>
                  <p:spPr bwMode="auto">
                    <a:xfrm>
                      <a:off x="1119" y="3495"/>
                      <a:ext cx="150"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7946" name="Line 48"/>
                    <p:cNvSpPr>
                      <a:spLocks noChangeShapeType="1"/>
                    </p:cNvSpPr>
                    <p:nvPr/>
                  </p:nvSpPr>
                  <p:spPr bwMode="auto">
                    <a:xfrm>
                      <a:off x="1102" y="3164"/>
                      <a:ext cx="150"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7947" name="Line 49"/>
                    <p:cNvSpPr>
                      <a:spLocks noChangeShapeType="1"/>
                    </p:cNvSpPr>
                    <p:nvPr/>
                  </p:nvSpPr>
                  <p:spPr bwMode="auto">
                    <a:xfrm>
                      <a:off x="1102" y="2838"/>
                      <a:ext cx="150"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7948" name="Line 50"/>
                    <p:cNvSpPr>
                      <a:spLocks noChangeShapeType="1"/>
                    </p:cNvSpPr>
                    <p:nvPr/>
                  </p:nvSpPr>
                  <p:spPr bwMode="auto">
                    <a:xfrm>
                      <a:off x="1111" y="2541"/>
                      <a:ext cx="150"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7949" name="Line 51"/>
                    <p:cNvSpPr>
                      <a:spLocks noChangeShapeType="1"/>
                    </p:cNvSpPr>
                    <p:nvPr/>
                  </p:nvSpPr>
                  <p:spPr bwMode="auto">
                    <a:xfrm>
                      <a:off x="1103" y="2232"/>
                      <a:ext cx="150"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7950" name="Line 52"/>
                    <p:cNvSpPr>
                      <a:spLocks noChangeShapeType="1"/>
                    </p:cNvSpPr>
                    <p:nvPr/>
                  </p:nvSpPr>
                  <p:spPr bwMode="auto">
                    <a:xfrm>
                      <a:off x="1103" y="1859"/>
                      <a:ext cx="150"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7951" name="Text Box 53"/>
                    <p:cNvSpPr txBox="1">
                      <a:spLocks noChangeArrowheads="1"/>
                    </p:cNvSpPr>
                    <p:nvPr/>
                  </p:nvSpPr>
                  <p:spPr bwMode="auto">
                    <a:xfrm>
                      <a:off x="834" y="1553"/>
                      <a:ext cx="268" cy="2299"/>
                    </a:xfrm>
                    <a:prstGeom prst="rect">
                      <a:avLst/>
                    </a:prstGeom>
                    <a:noFill/>
                    <a:ln>
                      <a:noFill/>
                    </a:ln>
                    <a:effectLst/>
                    <a:extLst>
                      <a:ext uri="{909E8E84-426E-40DD-AFC4-6F175D3DCCD1}">
                        <a14:hiddenFill xmlns:a14="http://schemas.microsoft.com/office/drawing/2010/main">
                          <a:solidFill>
                            <a:srgbClr val="FF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lnSpc>
                          <a:spcPct val="180000"/>
                        </a:lnSpc>
                      </a:pPr>
                      <a:r>
                        <a:rPr kumimoji="1" lang="en-US" altLang="zh-CN" sz="2800" baseline="-25000">
                          <a:latin typeface="Times New Roman" pitchFamily="18" charset="0"/>
                        </a:rPr>
                        <a:t>24</a:t>
                      </a:r>
                    </a:p>
                    <a:p>
                      <a:pPr eaLnBrk="1" hangingPunct="1">
                        <a:lnSpc>
                          <a:spcPct val="180000"/>
                        </a:lnSpc>
                      </a:pPr>
                      <a:r>
                        <a:rPr kumimoji="1" lang="en-US" altLang="zh-CN" sz="2800" baseline="-25000">
                          <a:latin typeface="Times New Roman" pitchFamily="18" charset="0"/>
                        </a:rPr>
                        <a:t>20</a:t>
                      </a:r>
                    </a:p>
                    <a:p>
                      <a:pPr eaLnBrk="1" hangingPunct="1">
                        <a:lnSpc>
                          <a:spcPct val="180000"/>
                        </a:lnSpc>
                      </a:pPr>
                      <a:r>
                        <a:rPr kumimoji="1" lang="en-US" altLang="zh-CN" sz="2800" baseline="-25000">
                          <a:latin typeface="Times New Roman" pitchFamily="18" charset="0"/>
                        </a:rPr>
                        <a:t>16</a:t>
                      </a:r>
                    </a:p>
                    <a:p>
                      <a:pPr eaLnBrk="1" hangingPunct="1">
                        <a:lnSpc>
                          <a:spcPct val="180000"/>
                        </a:lnSpc>
                      </a:pPr>
                      <a:r>
                        <a:rPr kumimoji="1" lang="en-US" altLang="zh-CN" sz="2800" baseline="-25000">
                          <a:latin typeface="Times New Roman" pitchFamily="18" charset="0"/>
                        </a:rPr>
                        <a:t>12</a:t>
                      </a:r>
                    </a:p>
                    <a:p>
                      <a:pPr eaLnBrk="1" hangingPunct="1">
                        <a:lnSpc>
                          <a:spcPct val="180000"/>
                        </a:lnSpc>
                      </a:pPr>
                      <a:r>
                        <a:rPr kumimoji="1" lang="en-US" altLang="zh-CN" sz="2800" baseline="-25000">
                          <a:latin typeface="Times New Roman" pitchFamily="18" charset="0"/>
                        </a:rPr>
                        <a:t>8</a:t>
                      </a:r>
                    </a:p>
                    <a:p>
                      <a:pPr eaLnBrk="1" hangingPunct="1">
                        <a:lnSpc>
                          <a:spcPct val="180000"/>
                        </a:lnSpc>
                      </a:pPr>
                      <a:r>
                        <a:rPr kumimoji="1" lang="en-US" altLang="zh-CN" sz="2800" baseline="-25000">
                          <a:latin typeface="Times New Roman" pitchFamily="18" charset="0"/>
                        </a:rPr>
                        <a:t>4</a:t>
                      </a:r>
                    </a:p>
                    <a:p>
                      <a:pPr algn="ctr" eaLnBrk="1" hangingPunct="1">
                        <a:lnSpc>
                          <a:spcPct val="150000"/>
                        </a:lnSpc>
                      </a:pPr>
                      <a:endParaRPr kumimoji="1" lang="en-US" altLang="zh-CN" sz="2800" baseline="-25000">
                        <a:latin typeface="Times New Roman" pitchFamily="18" charset="0"/>
                      </a:endParaRPr>
                    </a:p>
                  </p:txBody>
                </p:sp>
                <p:sp>
                  <p:nvSpPr>
                    <p:cNvPr id="37952" name="Text Box 54"/>
                    <p:cNvSpPr txBox="1">
                      <a:spLocks noChangeArrowheads="1"/>
                    </p:cNvSpPr>
                    <p:nvPr/>
                  </p:nvSpPr>
                  <p:spPr bwMode="auto">
                    <a:xfrm>
                      <a:off x="1282" y="1514"/>
                      <a:ext cx="223" cy="288"/>
                    </a:xfrm>
                    <a:prstGeom prst="rect">
                      <a:avLst/>
                    </a:prstGeom>
                    <a:noFill/>
                    <a:ln>
                      <a:noFill/>
                    </a:ln>
                    <a:effectLst/>
                    <a:extLst>
                      <a:ext uri="{909E8E84-426E-40DD-AFC4-6F175D3DCCD1}">
                        <a14:hiddenFill xmlns:a14="http://schemas.microsoft.com/office/drawing/2010/main">
                          <a:solidFill>
                            <a:srgbClr val="FF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algn="ctr" eaLnBrk="1" hangingPunct="1"/>
                      <a:r>
                        <a:rPr kumimoji="1" lang="en-US" altLang="zh-CN" sz="2400" b="1" i="1">
                          <a:latin typeface="Times New Roman" pitchFamily="18" charset="0"/>
                        </a:rPr>
                        <a:t>f</a:t>
                      </a:r>
                      <a:r>
                        <a:rPr kumimoji="1" lang="en-US" altLang="zh-CN" sz="2400" b="1" baseline="-25000">
                          <a:latin typeface="Times New Roman" pitchFamily="18" charset="0"/>
                        </a:rPr>
                        <a:t>-</a:t>
                      </a:r>
                    </a:p>
                  </p:txBody>
                </p:sp>
              </p:grpSp>
            </p:grpSp>
            <p:sp>
              <p:nvSpPr>
                <p:cNvPr id="37916" name="Oval 55"/>
                <p:cNvSpPr>
                  <a:spLocks noChangeArrowheads="1"/>
                </p:cNvSpPr>
                <p:nvPr/>
              </p:nvSpPr>
              <p:spPr bwMode="auto">
                <a:xfrm>
                  <a:off x="2181" y="2553"/>
                  <a:ext cx="118" cy="118"/>
                </a:xfrm>
                <a:prstGeom prst="ellipse">
                  <a:avLst/>
                </a:prstGeom>
                <a:solidFill>
                  <a:srgbClr val="FF0066"/>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7917" name="Oval 56"/>
                <p:cNvSpPr>
                  <a:spLocks noChangeArrowheads="1"/>
                </p:cNvSpPr>
                <p:nvPr/>
              </p:nvSpPr>
              <p:spPr bwMode="auto">
                <a:xfrm>
                  <a:off x="1752" y="2553"/>
                  <a:ext cx="118" cy="118"/>
                </a:xfrm>
                <a:prstGeom prst="ellipse">
                  <a:avLst/>
                </a:prstGeom>
                <a:solidFill>
                  <a:srgbClr val="FF0066"/>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7918" name="Oval 57"/>
                <p:cNvSpPr>
                  <a:spLocks noChangeArrowheads="1"/>
                </p:cNvSpPr>
                <p:nvPr/>
              </p:nvSpPr>
              <p:spPr bwMode="auto">
                <a:xfrm>
                  <a:off x="1367" y="3045"/>
                  <a:ext cx="118" cy="118"/>
                </a:xfrm>
                <a:prstGeom prst="ellipse">
                  <a:avLst/>
                </a:prstGeom>
                <a:solidFill>
                  <a:srgbClr val="FF0066"/>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7919" name="Oval 58"/>
                <p:cNvSpPr>
                  <a:spLocks noChangeArrowheads="1"/>
                </p:cNvSpPr>
                <p:nvPr/>
              </p:nvSpPr>
              <p:spPr bwMode="auto">
                <a:xfrm>
                  <a:off x="942" y="3515"/>
                  <a:ext cx="118" cy="118"/>
                </a:xfrm>
                <a:prstGeom prst="ellipse">
                  <a:avLst/>
                </a:prstGeom>
                <a:solidFill>
                  <a:srgbClr val="FF0066"/>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7920" name="Oval 59"/>
                <p:cNvSpPr>
                  <a:spLocks noChangeArrowheads="1"/>
                </p:cNvSpPr>
                <p:nvPr/>
              </p:nvSpPr>
              <p:spPr bwMode="auto">
                <a:xfrm>
                  <a:off x="2579" y="2776"/>
                  <a:ext cx="118" cy="118"/>
                </a:xfrm>
                <a:prstGeom prst="ellipse">
                  <a:avLst/>
                </a:prstGeom>
                <a:solidFill>
                  <a:srgbClr val="FF0066"/>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7921" name="Oval 60"/>
                <p:cNvSpPr>
                  <a:spLocks noChangeArrowheads="1"/>
                </p:cNvSpPr>
                <p:nvPr/>
              </p:nvSpPr>
              <p:spPr bwMode="auto">
                <a:xfrm>
                  <a:off x="3030" y="2905"/>
                  <a:ext cx="118" cy="118"/>
                </a:xfrm>
                <a:prstGeom prst="ellipse">
                  <a:avLst/>
                </a:prstGeom>
                <a:solidFill>
                  <a:srgbClr val="FF0066"/>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7922" name="Oval 61"/>
                <p:cNvSpPr>
                  <a:spLocks noChangeArrowheads="1"/>
                </p:cNvSpPr>
                <p:nvPr/>
              </p:nvSpPr>
              <p:spPr bwMode="auto">
                <a:xfrm>
                  <a:off x="3426" y="2595"/>
                  <a:ext cx="118" cy="118"/>
                </a:xfrm>
                <a:prstGeom prst="ellipse">
                  <a:avLst/>
                </a:prstGeom>
                <a:solidFill>
                  <a:srgbClr val="FF0066"/>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7923" name="Oval 62"/>
                <p:cNvSpPr>
                  <a:spLocks noChangeArrowheads="1"/>
                </p:cNvSpPr>
                <p:nvPr/>
              </p:nvSpPr>
              <p:spPr bwMode="auto">
                <a:xfrm>
                  <a:off x="4231" y="1569"/>
                  <a:ext cx="118" cy="118"/>
                </a:xfrm>
                <a:prstGeom prst="ellipse">
                  <a:avLst/>
                </a:prstGeom>
                <a:solidFill>
                  <a:srgbClr val="FF0066"/>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7924" name="Oval 63"/>
                <p:cNvSpPr>
                  <a:spLocks noChangeArrowheads="1"/>
                </p:cNvSpPr>
                <p:nvPr/>
              </p:nvSpPr>
              <p:spPr bwMode="auto">
                <a:xfrm>
                  <a:off x="3788" y="2382"/>
                  <a:ext cx="118" cy="118"/>
                </a:xfrm>
                <a:prstGeom prst="ellipse">
                  <a:avLst/>
                </a:prstGeom>
                <a:solidFill>
                  <a:srgbClr val="FF0066"/>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7925" name="Line 64"/>
                <p:cNvSpPr>
                  <a:spLocks noChangeShapeType="1"/>
                </p:cNvSpPr>
                <p:nvPr/>
              </p:nvSpPr>
              <p:spPr bwMode="auto">
                <a:xfrm flipV="1">
                  <a:off x="1010" y="3105"/>
                  <a:ext cx="434" cy="476"/>
                </a:xfrm>
                <a:prstGeom prst="line">
                  <a:avLst/>
                </a:prstGeom>
                <a:noFill/>
                <a:ln w="762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7926" name="Line 65"/>
                <p:cNvSpPr>
                  <a:spLocks noChangeShapeType="1"/>
                </p:cNvSpPr>
                <p:nvPr/>
              </p:nvSpPr>
              <p:spPr bwMode="auto">
                <a:xfrm flipV="1">
                  <a:off x="1436" y="2621"/>
                  <a:ext cx="367" cy="468"/>
                </a:xfrm>
                <a:prstGeom prst="line">
                  <a:avLst/>
                </a:prstGeom>
                <a:noFill/>
                <a:ln w="762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7927" name="Line 66"/>
                <p:cNvSpPr>
                  <a:spLocks noChangeShapeType="1"/>
                </p:cNvSpPr>
                <p:nvPr/>
              </p:nvSpPr>
              <p:spPr bwMode="auto">
                <a:xfrm>
                  <a:off x="1820" y="2605"/>
                  <a:ext cx="434" cy="0"/>
                </a:xfrm>
                <a:prstGeom prst="line">
                  <a:avLst/>
                </a:prstGeom>
                <a:noFill/>
                <a:ln w="762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7928" name="Line 67"/>
                <p:cNvSpPr>
                  <a:spLocks noChangeShapeType="1"/>
                </p:cNvSpPr>
                <p:nvPr/>
              </p:nvSpPr>
              <p:spPr bwMode="auto">
                <a:xfrm>
                  <a:off x="2271" y="2621"/>
                  <a:ext cx="375" cy="217"/>
                </a:xfrm>
                <a:prstGeom prst="line">
                  <a:avLst/>
                </a:prstGeom>
                <a:noFill/>
                <a:ln w="762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7929" name="Line 68"/>
                <p:cNvSpPr>
                  <a:spLocks noChangeShapeType="1"/>
                </p:cNvSpPr>
                <p:nvPr/>
              </p:nvSpPr>
              <p:spPr bwMode="auto">
                <a:xfrm>
                  <a:off x="2638" y="2838"/>
                  <a:ext cx="467" cy="151"/>
                </a:xfrm>
                <a:prstGeom prst="line">
                  <a:avLst/>
                </a:prstGeom>
                <a:noFill/>
                <a:ln w="762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7930" name="Line 69"/>
                <p:cNvSpPr>
                  <a:spLocks noChangeShapeType="1"/>
                </p:cNvSpPr>
                <p:nvPr/>
              </p:nvSpPr>
              <p:spPr bwMode="auto">
                <a:xfrm flipV="1">
                  <a:off x="3064" y="2655"/>
                  <a:ext cx="425" cy="292"/>
                </a:xfrm>
                <a:prstGeom prst="line">
                  <a:avLst/>
                </a:prstGeom>
                <a:noFill/>
                <a:ln w="762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7931" name="Line 70"/>
                <p:cNvSpPr>
                  <a:spLocks noChangeShapeType="1"/>
                </p:cNvSpPr>
                <p:nvPr/>
              </p:nvSpPr>
              <p:spPr bwMode="auto">
                <a:xfrm flipV="1">
                  <a:off x="3506" y="2446"/>
                  <a:ext cx="342" cy="200"/>
                </a:xfrm>
                <a:prstGeom prst="line">
                  <a:avLst/>
                </a:prstGeom>
                <a:noFill/>
                <a:ln w="762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7932" name="Line 71"/>
                <p:cNvSpPr>
                  <a:spLocks noChangeShapeType="1"/>
                </p:cNvSpPr>
                <p:nvPr/>
              </p:nvSpPr>
              <p:spPr bwMode="auto">
                <a:xfrm flipV="1">
                  <a:off x="3841" y="1627"/>
                  <a:ext cx="450" cy="826"/>
                </a:xfrm>
                <a:prstGeom prst="line">
                  <a:avLst/>
                </a:prstGeom>
                <a:noFill/>
                <a:ln w="762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37899" name="Group 72"/>
              <p:cNvGrpSpPr>
                <a:grpSpLocks/>
              </p:cNvGrpSpPr>
              <p:nvPr/>
            </p:nvGrpSpPr>
            <p:grpSpPr bwMode="auto">
              <a:xfrm>
                <a:off x="547" y="582"/>
                <a:ext cx="3783" cy="2396"/>
                <a:chOff x="547" y="602"/>
                <a:chExt cx="3783" cy="2396"/>
              </a:xfrm>
            </p:grpSpPr>
            <p:sp>
              <p:nvSpPr>
                <p:cNvPr id="37900" name="Line 73"/>
                <p:cNvSpPr>
                  <a:spLocks noChangeShapeType="1"/>
                </p:cNvSpPr>
                <p:nvPr/>
              </p:nvSpPr>
              <p:spPr bwMode="auto">
                <a:xfrm flipV="1">
                  <a:off x="547" y="602"/>
                  <a:ext cx="3280" cy="1928"/>
                </a:xfrm>
                <a:prstGeom prst="line">
                  <a:avLst/>
                </a:prstGeom>
                <a:noFill/>
                <a:ln w="38100">
                  <a:solidFill>
                    <a:schemeClr val="accent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7901" name="Line 74"/>
                <p:cNvSpPr>
                  <a:spLocks noChangeShapeType="1"/>
                </p:cNvSpPr>
                <p:nvPr/>
              </p:nvSpPr>
              <p:spPr bwMode="auto">
                <a:xfrm flipV="1">
                  <a:off x="1589" y="1437"/>
                  <a:ext cx="2696" cy="1561"/>
                </a:xfrm>
                <a:prstGeom prst="line">
                  <a:avLst/>
                </a:prstGeom>
                <a:noFill/>
                <a:ln w="38100">
                  <a:solidFill>
                    <a:schemeClr val="accent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nvGrpSpPr>
                <p:cNvPr id="37902" name="Group 75"/>
                <p:cNvGrpSpPr>
                  <a:grpSpLocks/>
                </p:cNvGrpSpPr>
                <p:nvPr/>
              </p:nvGrpSpPr>
              <p:grpSpPr bwMode="auto">
                <a:xfrm>
                  <a:off x="730" y="780"/>
                  <a:ext cx="3600" cy="2132"/>
                  <a:chOff x="618" y="996"/>
                  <a:chExt cx="3600" cy="2132"/>
                </a:xfrm>
              </p:grpSpPr>
              <p:sp>
                <p:nvSpPr>
                  <p:cNvPr id="37911" name="Line 76"/>
                  <p:cNvSpPr>
                    <a:spLocks noChangeShapeType="1"/>
                  </p:cNvSpPr>
                  <p:nvPr/>
                </p:nvSpPr>
                <p:spPr bwMode="auto">
                  <a:xfrm flipV="1">
                    <a:off x="618" y="1177"/>
                    <a:ext cx="3280" cy="1928"/>
                  </a:xfrm>
                  <a:prstGeom prst="line">
                    <a:avLst/>
                  </a:prstGeom>
                  <a:noFill/>
                  <a:ln w="38100">
                    <a:solidFill>
                      <a:schemeClr val="accent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7912" name="Line 77"/>
                  <p:cNvSpPr>
                    <a:spLocks noChangeShapeType="1"/>
                  </p:cNvSpPr>
                  <p:nvPr/>
                </p:nvSpPr>
                <p:spPr bwMode="auto">
                  <a:xfrm>
                    <a:off x="3915" y="1177"/>
                    <a:ext cx="0" cy="1945"/>
                  </a:xfrm>
                  <a:prstGeom prst="line">
                    <a:avLst/>
                  </a:prstGeom>
                  <a:noFill/>
                  <a:ln w="3810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7913" name="Text Box 78"/>
                  <p:cNvSpPr txBox="1">
                    <a:spLocks noChangeArrowheads="1"/>
                  </p:cNvSpPr>
                  <p:nvPr/>
                </p:nvSpPr>
                <p:spPr bwMode="auto">
                  <a:xfrm>
                    <a:off x="3963" y="996"/>
                    <a:ext cx="255" cy="288"/>
                  </a:xfrm>
                  <a:prstGeom prst="rect">
                    <a:avLst/>
                  </a:prstGeom>
                  <a:noFill/>
                  <a:ln>
                    <a:noFill/>
                  </a:ln>
                  <a:effectLst/>
                  <a:extLst>
                    <a:ext uri="{909E8E84-426E-40DD-AFC4-6F175D3DCCD1}">
                      <a14:hiddenFill xmlns:a14="http://schemas.microsoft.com/office/drawing/2010/main">
                        <a:solidFill>
                          <a:srgbClr val="FF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algn="ctr" eaLnBrk="1" hangingPunct="1"/>
                    <a:r>
                      <a:rPr kumimoji="1" lang="en-US" altLang="zh-CN" sz="2400" i="1">
                        <a:latin typeface="Times New Roman" pitchFamily="18" charset="0"/>
                      </a:rPr>
                      <a:t>D</a:t>
                    </a:r>
                  </a:p>
                </p:txBody>
              </p:sp>
              <p:sp>
                <p:nvSpPr>
                  <p:cNvPr id="37914" name="Text Box 79"/>
                  <p:cNvSpPr txBox="1">
                    <a:spLocks noChangeArrowheads="1"/>
                  </p:cNvSpPr>
                  <p:nvPr/>
                </p:nvSpPr>
                <p:spPr bwMode="auto">
                  <a:xfrm>
                    <a:off x="3957" y="2840"/>
                    <a:ext cx="233" cy="288"/>
                  </a:xfrm>
                  <a:prstGeom prst="rect">
                    <a:avLst/>
                  </a:prstGeom>
                  <a:noFill/>
                  <a:ln>
                    <a:noFill/>
                  </a:ln>
                  <a:effectLst/>
                  <a:extLst>
                    <a:ext uri="{909E8E84-426E-40DD-AFC4-6F175D3DCCD1}">
                      <a14:hiddenFill xmlns:a14="http://schemas.microsoft.com/office/drawing/2010/main">
                        <a:solidFill>
                          <a:srgbClr val="FF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algn="ctr" eaLnBrk="1" hangingPunct="1"/>
                    <a:r>
                      <a:rPr kumimoji="1" lang="en-US" altLang="zh-CN" sz="2400" i="1">
                        <a:latin typeface="Times New Roman" pitchFamily="18" charset="0"/>
                      </a:rPr>
                      <a:t>E</a:t>
                    </a:r>
                  </a:p>
                </p:txBody>
              </p:sp>
            </p:grpSp>
            <p:sp>
              <p:nvSpPr>
                <p:cNvPr id="37903" name="Line 80"/>
                <p:cNvSpPr>
                  <a:spLocks noChangeShapeType="1"/>
                </p:cNvSpPr>
                <p:nvPr/>
              </p:nvSpPr>
              <p:spPr bwMode="auto">
                <a:xfrm flipV="1">
                  <a:off x="746" y="944"/>
                  <a:ext cx="3289" cy="1937"/>
                </a:xfrm>
                <a:prstGeom prst="line">
                  <a:avLst/>
                </a:prstGeom>
                <a:noFill/>
                <a:ln w="38100">
                  <a:solidFill>
                    <a:schemeClr val="accent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7904" name="Line 81"/>
                <p:cNvSpPr>
                  <a:spLocks noChangeShapeType="1"/>
                </p:cNvSpPr>
                <p:nvPr/>
              </p:nvSpPr>
              <p:spPr bwMode="auto">
                <a:xfrm>
                  <a:off x="2814" y="1213"/>
                  <a:ext cx="0" cy="1077"/>
                </a:xfrm>
                <a:prstGeom prst="line">
                  <a:avLst/>
                </a:prstGeom>
                <a:noFill/>
                <a:ln w="57150">
                  <a:solidFill>
                    <a:srgbClr val="FF0000"/>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nvGrpSpPr>
                <p:cNvPr id="37905" name="Group 82"/>
                <p:cNvGrpSpPr>
                  <a:grpSpLocks/>
                </p:cNvGrpSpPr>
                <p:nvPr/>
              </p:nvGrpSpPr>
              <p:grpSpPr bwMode="auto">
                <a:xfrm>
                  <a:off x="1974" y="1186"/>
                  <a:ext cx="851" cy="752"/>
                  <a:chOff x="1862" y="1402"/>
                  <a:chExt cx="851" cy="752"/>
                </a:xfrm>
              </p:grpSpPr>
              <p:sp>
                <p:nvSpPr>
                  <p:cNvPr id="37909" name="Line 83"/>
                  <p:cNvSpPr>
                    <a:spLocks noChangeShapeType="1"/>
                  </p:cNvSpPr>
                  <p:nvPr/>
                </p:nvSpPr>
                <p:spPr bwMode="auto">
                  <a:xfrm>
                    <a:off x="1862" y="2137"/>
                    <a:ext cx="834" cy="0"/>
                  </a:xfrm>
                  <a:prstGeom prst="line">
                    <a:avLst/>
                  </a:prstGeom>
                  <a:noFill/>
                  <a:ln w="38100">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7910" name="Line 84"/>
                  <p:cNvSpPr>
                    <a:spLocks noChangeShapeType="1"/>
                  </p:cNvSpPr>
                  <p:nvPr/>
                </p:nvSpPr>
                <p:spPr bwMode="auto">
                  <a:xfrm flipH="1">
                    <a:off x="2696" y="1402"/>
                    <a:ext cx="17" cy="752"/>
                  </a:xfrm>
                  <a:prstGeom prst="line">
                    <a:avLst/>
                  </a:prstGeom>
                  <a:noFill/>
                  <a:ln w="38100">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37906" name="Group 85"/>
                <p:cNvGrpSpPr>
                  <a:grpSpLocks/>
                </p:cNvGrpSpPr>
                <p:nvPr/>
              </p:nvGrpSpPr>
              <p:grpSpPr bwMode="auto">
                <a:xfrm>
                  <a:off x="1431" y="1026"/>
                  <a:ext cx="576" cy="455"/>
                  <a:chOff x="1319" y="1242"/>
                  <a:chExt cx="576" cy="455"/>
                </a:xfrm>
              </p:grpSpPr>
              <p:sp>
                <p:nvSpPr>
                  <p:cNvPr id="37907" name="AutoShape 86"/>
                  <p:cNvSpPr>
                    <a:spLocks noChangeArrowheads="1"/>
                  </p:cNvSpPr>
                  <p:nvPr/>
                </p:nvSpPr>
                <p:spPr bwMode="auto">
                  <a:xfrm>
                    <a:off x="1319" y="1269"/>
                    <a:ext cx="576" cy="384"/>
                  </a:xfrm>
                  <a:prstGeom prst="wedgeEllipseCallout">
                    <a:avLst>
                      <a:gd name="adj1" fmla="val 179514"/>
                      <a:gd name="adj2" fmla="val 102606"/>
                    </a:avLst>
                  </a:prstGeom>
                  <a:noFill/>
                  <a:ln w="38100">
                    <a:solidFill>
                      <a:srgbClr val="FF0000"/>
                    </a:solidFill>
                    <a:miter lim="800000"/>
                    <a:headEnd/>
                    <a:tailEnd/>
                  </a:ln>
                  <a:effectLst/>
                  <a:extLst>
                    <a:ext uri="{909E8E84-426E-40DD-AFC4-6F175D3DCCD1}">
                      <a14:hiddenFill xmlns:a14="http://schemas.microsoft.com/office/drawing/2010/main">
                        <a:solidFill>
                          <a:srgbClr val="FF0066"/>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lgn="ctr"/>
                    <a:endParaRPr kumimoji="1" lang="zh-CN" altLang="zh-CN" sz="2400">
                      <a:latin typeface="Times New Roman" pitchFamily="18" charset="0"/>
                    </a:endParaRPr>
                  </a:p>
                </p:txBody>
              </p:sp>
              <p:graphicFrame>
                <p:nvGraphicFramePr>
                  <p:cNvPr id="37908" name="Object 87"/>
                  <p:cNvGraphicFramePr>
                    <a:graphicFrameLocks noChangeAspect="1"/>
                  </p:cNvGraphicFramePr>
                  <p:nvPr/>
                </p:nvGraphicFramePr>
                <p:xfrm>
                  <a:off x="1398" y="1242"/>
                  <a:ext cx="354" cy="455"/>
                </p:xfrm>
                <a:graphic>
                  <a:graphicData uri="http://schemas.openxmlformats.org/presentationml/2006/ole">
                    <mc:AlternateContent xmlns:mc="http://schemas.openxmlformats.org/markup-compatibility/2006">
                      <mc:Choice xmlns:v="urn:schemas-microsoft-com:vml" Requires="v">
                        <p:oleObj spid="_x0000_s38022" name="Equation" r:id="rId5" imgW="177646" imgH="228402" progId="Equation.3">
                          <p:embed/>
                        </p:oleObj>
                      </mc:Choice>
                      <mc:Fallback>
                        <p:oleObj name="Equation" r:id="rId5" imgW="177646" imgH="228402" progId="Equation.3">
                          <p:embed/>
                          <p:pic>
                            <p:nvPicPr>
                              <p:cNvPr id="0" name="Object 87"/>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398" y="1242"/>
                                <a:ext cx="354" cy="45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grpSp>
        </p:grpSp>
        <p:sp>
          <p:nvSpPr>
            <p:cNvPr id="37895" name="Line 90"/>
            <p:cNvSpPr>
              <a:spLocks noChangeShapeType="1"/>
            </p:cNvSpPr>
            <p:nvPr/>
          </p:nvSpPr>
          <p:spPr bwMode="auto">
            <a:xfrm flipV="1">
              <a:off x="528" y="1248"/>
              <a:ext cx="3312" cy="1968"/>
            </a:xfrm>
            <a:prstGeom prst="line">
              <a:avLst/>
            </a:prstGeom>
            <a:noFill/>
            <a:ln w="57150">
              <a:solidFill>
                <a:schemeClr val="hlink"/>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7896" name="Line 91"/>
            <p:cNvSpPr>
              <a:spLocks noChangeShapeType="1"/>
            </p:cNvSpPr>
            <p:nvPr/>
          </p:nvSpPr>
          <p:spPr bwMode="auto">
            <a:xfrm flipV="1">
              <a:off x="720" y="1632"/>
              <a:ext cx="3264" cy="1968"/>
            </a:xfrm>
            <a:prstGeom prst="line">
              <a:avLst/>
            </a:prstGeom>
            <a:noFill/>
            <a:ln w="57150">
              <a:solidFill>
                <a:schemeClr val="hlink"/>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7897" name="Line 92"/>
            <p:cNvSpPr>
              <a:spLocks noChangeShapeType="1"/>
            </p:cNvSpPr>
            <p:nvPr/>
          </p:nvSpPr>
          <p:spPr bwMode="auto">
            <a:xfrm flipV="1">
              <a:off x="1056" y="2160"/>
              <a:ext cx="3072" cy="1824"/>
            </a:xfrm>
            <a:prstGeom prst="line">
              <a:avLst/>
            </a:prstGeom>
            <a:noFill/>
            <a:ln w="57150">
              <a:solidFill>
                <a:schemeClr val="hlink"/>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4" fill="hold" nodeType="afterEffect">
                                  <p:stCondLst>
                                    <p:cond delay="0"/>
                                  </p:stCondLst>
                                  <p:childTnLst>
                                    <p:set>
                                      <p:cBhvr>
                                        <p:cTn id="6" dur="1" fill="hold">
                                          <p:stCondLst>
                                            <p:cond delay="0"/>
                                          </p:stCondLst>
                                        </p:cTn>
                                        <p:tgtEl>
                                          <p:spTgt spid="79965"/>
                                        </p:tgtEl>
                                        <p:attrNameLst>
                                          <p:attrName>style.visibility</p:attrName>
                                        </p:attrNameLst>
                                      </p:cBhvr>
                                      <p:to>
                                        <p:strVal val="visible"/>
                                      </p:to>
                                    </p:set>
                                    <p:anim calcmode="lin" valueType="num">
                                      <p:cBhvr additive="base">
                                        <p:cTn id="7" dur="500" fill="hold"/>
                                        <p:tgtEl>
                                          <p:spTgt spid="79965"/>
                                        </p:tgtEl>
                                        <p:attrNameLst>
                                          <p:attrName>ppt_x</p:attrName>
                                        </p:attrNameLst>
                                      </p:cBhvr>
                                      <p:tavLst>
                                        <p:tav tm="0">
                                          <p:val>
                                            <p:strVal val="#ppt_x"/>
                                          </p:val>
                                        </p:tav>
                                        <p:tav tm="100000">
                                          <p:val>
                                            <p:strVal val="#ppt_x"/>
                                          </p:val>
                                        </p:tav>
                                      </p:tavLst>
                                    </p:anim>
                                    <p:anim calcmode="lin" valueType="num">
                                      <p:cBhvr additive="base">
                                        <p:cTn id="8" dur="500" fill="hold"/>
                                        <p:tgtEl>
                                          <p:spTgt spid="79965"/>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2" presetClass="entr" presetSubtype="8" fill="hold" nodeType="clickEffect">
                                  <p:stCondLst>
                                    <p:cond delay="0"/>
                                  </p:stCondLst>
                                  <p:childTnLst>
                                    <p:set>
                                      <p:cBhvr>
                                        <p:cTn id="12" dur="1" fill="hold">
                                          <p:stCondLst>
                                            <p:cond delay="0"/>
                                          </p:stCondLst>
                                        </p:cTn>
                                        <p:tgtEl>
                                          <p:spTgt spid="79960"/>
                                        </p:tgtEl>
                                        <p:attrNameLst>
                                          <p:attrName>style.visibility</p:attrName>
                                        </p:attrNameLst>
                                      </p:cBhvr>
                                      <p:to>
                                        <p:strVal val="visible"/>
                                      </p:to>
                                    </p:set>
                                    <p:animEffect transition="in" filter="wipe(left)">
                                      <p:cBhvr>
                                        <p:cTn id="13" dur="500"/>
                                        <p:tgtEl>
                                          <p:spTgt spid="799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灯片编号占位符 5"/>
          <p:cNvSpPr>
            <a:spLocks noGrp="1"/>
          </p:cNvSpPr>
          <p:nvPr>
            <p:ph type="sldNum" sz="quarter" idx="12"/>
          </p:nvPr>
        </p:nvSpPr>
        <p:spPr>
          <a:noFill/>
        </p:spPr>
        <p:txBody>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fld id="{F55DD0C7-8B71-4B1B-8201-4E8266CAE25B}" type="slidenum">
              <a:rPr lang="en-US" altLang="zh-CN" sz="1400" smtClean="0"/>
              <a:pPr eaLnBrk="1" hangingPunct="1"/>
              <a:t>37</a:t>
            </a:fld>
            <a:endParaRPr lang="en-US" altLang="zh-CN" sz="1400" smtClean="0"/>
          </a:p>
        </p:txBody>
      </p:sp>
      <p:sp>
        <p:nvSpPr>
          <p:cNvPr id="82948" name="Text Box 4"/>
          <p:cNvSpPr txBox="1">
            <a:spLocks noChangeArrowheads="1"/>
          </p:cNvSpPr>
          <p:nvPr/>
        </p:nvSpPr>
        <p:spPr bwMode="auto">
          <a:xfrm>
            <a:off x="632792" y="475957"/>
            <a:ext cx="7467600" cy="14219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342900" indent="-342900"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lnSpc>
                <a:spcPct val="120000"/>
              </a:lnSpc>
            </a:pPr>
            <a:r>
              <a:rPr lang="en-US" altLang="zh-CN" sz="2400" b="1" dirty="0"/>
              <a:t>7. </a:t>
            </a:r>
            <a:r>
              <a:rPr lang="zh-CN" altLang="en-US" sz="2400" b="1" dirty="0"/>
              <a:t>图</a:t>
            </a:r>
            <a:r>
              <a:rPr lang="en-US" altLang="zh-CN" sz="2400" b="1" dirty="0" smtClean="0"/>
              <a:t>4.60</a:t>
            </a:r>
            <a:r>
              <a:rPr lang="zh-CN" altLang="en-US" sz="2400" b="1" dirty="0" smtClean="0"/>
              <a:t>（</a:t>
            </a:r>
            <a:r>
              <a:rPr lang="en-US" altLang="zh-CN" sz="2400" b="1" dirty="0"/>
              <a:t>a)</a:t>
            </a:r>
            <a:r>
              <a:rPr lang="zh-CN" altLang="en-US" sz="2400" b="1" dirty="0"/>
              <a:t>、（</a:t>
            </a:r>
            <a:r>
              <a:rPr lang="en-US" altLang="zh-CN" sz="2400" b="1" dirty="0"/>
              <a:t>b</a:t>
            </a:r>
            <a:r>
              <a:rPr lang="zh-CN" altLang="en-US" sz="2400" b="1" dirty="0" smtClean="0"/>
              <a:t>）为</a:t>
            </a:r>
            <a:r>
              <a:rPr lang="zh-CN" altLang="en-US" sz="2400" b="1" dirty="0"/>
              <a:t>对</a:t>
            </a:r>
            <a:r>
              <a:rPr lang="zh-CN" altLang="en-US" sz="2400" b="1" dirty="0" smtClean="0"/>
              <a:t>某</a:t>
            </a:r>
            <a:r>
              <a:rPr lang="en-US" altLang="zh-CN" sz="2400" b="1" dirty="0" smtClean="0"/>
              <a:t>2</a:t>
            </a:r>
            <a:r>
              <a:rPr lang="zh-CN" altLang="en-US" sz="2400" b="1" dirty="0" smtClean="0"/>
              <a:t>块</a:t>
            </a:r>
            <a:r>
              <a:rPr lang="zh-CN" altLang="en-US" sz="2400" b="1" dirty="0"/>
              <a:t>平板用打表法测得平面度误差按</a:t>
            </a:r>
            <a:r>
              <a:rPr lang="zh-CN" altLang="en-US" sz="2400" b="1" dirty="0" smtClean="0"/>
              <a:t>最小区域法</a:t>
            </a:r>
            <a:r>
              <a:rPr lang="zh-CN" altLang="en-US" sz="2400" b="1" dirty="0"/>
              <a:t>处理后得的数据（</a:t>
            </a:r>
            <a:r>
              <a:rPr lang="en-US" altLang="zh-CN" sz="2400" b="1" dirty="0" err="1"/>
              <a:t>μm</a:t>
            </a:r>
            <a:r>
              <a:rPr lang="zh-CN" altLang="en-US" sz="2400" b="1" dirty="0"/>
              <a:t>）</a:t>
            </a:r>
            <a:r>
              <a:rPr lang="en-US" altLang="zh-CN" sz="2400" b="1" dirty="0"/>
              <a:t>,</a:t>
            </a:r>
            <a:r>
              <a:rPr lang="zh-CN" altLang="en-US" sz="2400" b="1" dirty="0"/>
              <a:t>试确定其平面度误差评定准则及其误差值。</a:t>
            </a:r>
          </a:p>
        </p:txBody>
      </p:sp>
      <p:sp>
        <p:nvSpPr>
          <p:cNvPr id="82981" name="Rectangle 37"/>
          <p:cNvSpPr>
            <a:spLocks noChangeArrowheads="1"/>
          </p:cNvSpPr>
          <p:nvPr/>
        </p:nvSpPr>
        <p:spPr bwMode="auto">
          <a:xfrm>
            <a:off x="762000" y="3300413"/>
            <a:ext cx="1828800" cy="6048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20000"/>
              </a:lnSpc>
            </a:pPr>
            <a:r>
              <a:rPr kumimoji="1" lang="zh-CN" altLang="en-US" sz="2800" b="1" dirty="0">
                <a:solidFill>
                  <a:srgbClr val="CC00FF"/>
                </a:solidFill>
                <a:latin typeface="Times New Roman" pitchFamily="18" charset="0"/>
              </a:rPr>
              <a:t>答  案  </a:t>
            </a:r>
            <a:r>
              <a:rPr kumimoji="1" lang="en-US" altLang="zh-CN" sz="2800" b="1" dirty="0">
                <a:latin typeface="Times New Roman" pitchFamily="18" charset="0"/>
                <a:sym typeface="Wingdings" pitchFamily="2" charset="2"/>
              </a:rPr>
              <a:t>:</a:t>
            </a:r>
            <a:endParaRPr kumimoji="1" lang="en-US" altLang="zh-CN" sz="2400" b="1" dirty="0">
              <a:latin typeface="Times New Roman" pitchFamily="18" charset="0"/>
              <a:sym typeface="Wingdings" pitchFamily="2" charset="2"/>
            </a:endParaRPr>
          </a:p>
        </p:txBody>
      </p:sp>
      <p:pic>
        <p:nvPicPr>
          <p:cNvPr id="9728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52067" y="1937953"/>
            <a:ext cx="4314825" cy="1743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933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57710" y="3801194"/>
            <a:ext cx="5238750" cy="2724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82948"/>
                                        </p:tgtEl>
                                        <p:attrNameLst>
                                          <p:attrName>style.visibility</p:attrName>
                                        </p:attrNameLst>
                                      </p:cBhvr>
                                      <p:to>
                                        <p:strVal val="visible"/>
                                      </p:to>
                                    </p:set>
                                    <p:animEffect transition="in" filter="blinds(horizontal)">
                                      <p:cBhvr>
                                        <p:cTn id="7" dur="500"/>
                                        <p:tgtEl>
                                          <p:spTgt spid="82948"/>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nodeType="clickEffect">
                                  <p:stCondLst>
                                    <p:cond delay="0"/>
                                  </p:stCondLst>
                                  <p:childTnLst>
                                    <p:set>
                                      <p:cBhvr>
                                        <p:cTn id="11" dur="1" fill="hold">
                                          <p:stCondLst>
                                            <p:cond delay="0"/>
                                          </p:stCondLst>
                                        </p:cTn>
                                        <p:tgtEl>
                                          <p:spTgt spid="97282"/>
                                        </p:tgtEl>
                                        <p:attrNameLst>
                                          <p:attrName>style.visibility</p:attrName>
                                        </p:attrNameLst>
                                      </p:cBhvr>
                                      <p:to>
                                        <p:strVal val="visible"/>
                                      </p:to>
                                    </p:set>
                                    <p:animEffect transition="in" filter="wipe(left)">
                                      <p:cBhvr>
                                        <p:cTn id="12" dur="500"/>
                                        <p:tgtEl>
                                          <p:spTgt spid="97282"/>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82981"/>
                                        </p:tgtEl>
                                        <p:attrNameLst>
                                          <p:attrName>style.visibility</p:attrName>
                                        </p:attrNameLst>
                                      </p:cBhvr>
                                      <p:to>
                                        <p:strVal val="visible"/>
                                      </p:to>
                                    </p:set>
                                    <p:animEffect transition="in" filter="wipe(left)">
                                      <p:cBhvr>
                                        <p:cTn id="17" dur="3000"/>
                                        <p:tgtEl>
                                          <p:spTgt spid="82981"/>
                                        </p:tgtEl>
                                      </p:cBhvr>
                                    </p:animEffect>
                                  </p:childTnLst>
                                </p:cTn>
                              </p:par>
                            </p:childTnLst>
                          </p:cTn>
                        </p:par>
                      </p:childTnLst>
                    </p:cTn>
                  </p:par>
                  <p:par>
                    <p:cTn id="18" fill="hold">
                      <p:stCondLst>
                        <p:cond delay="indefinite"/>
                      </p:stCondLst>
                      <p:childTnLst>
                        <p:par>
                          <p:cTn id="19" fill="hold">
                            <p:stCondLst>
                              <p:cond delay="0"/>
                            </p:stCondLst>
                            <p:childTnLst>
                              <p:par>
                                <p:cTn id="20" presetID="2" presetClass="entr" presetSubtype="4" fill="hold" nodeType="clickEffect">
                                  <p:stCondLst>
                                    <p:cond delay="0"/>
                                  </p:stCondLst>
                                  <p:childTnLst>
                                    <p:set>
                                      <p:cBhvr>
                                        <p:cTn id="21" dur="1" fill="hold">
                                          <p:stCondLst>
                                            <p:cond delay="0"/>
                                          </p:stCondLst>
                                        </p:cTn>
                                        <p:tgtEl>
                                          <p:spTgt spid="99330"/>
                                        </p:tgtEl>
                                        <p:attrNameLst>
                                          <p:attrName>style.visibility</p:attrName>
                                        </p:attrNameLst>
                                      </p:cBhvr>
                                      <p:to>
                                        <p:strVal val="visible"/>
                                      </p:to>
                                    </p:set>
                                    <p:anim calcmode="lin" valueType="num">
                                      <p:cBhvr additive="base">
                                        <p:cTn id="22" dur="500" fill="hold"/>
                                        <p:tgtEl>
                                          <p:spTgt spid="99330"/>
                                        </p:tgtEl>
                                        <p:attrNameLst>
                                          <p:attrName>ppt_x</p:attrName>
                                        </p:attrNameLst>
                                      </p:cBhvr>
                                      <p:tavLst>
                                        <p:tav tm="0">
                                          <p:val>
                                            <p:strVal val="#ppt_x"/>
                                          </p:val>
                                        </p:tav>
                                        <p:tav tm="100000">
                                          <p:val>
                                            <p:strVal val="#ppt_x"/>
                                          </p:val>
                                        </p:tav>
                                      </p:tavLst>
                                    </p:anim>
                                    <p:anim calcmode="lin" valueType="num">
                                      <p:cBhvr additive="base">
                                        <p:cTn id="23" dur="500" fill="hold"/>
                                        <p:tgtEl>
                                          <p:spTgt spid="9933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948" grpId="0"/>
      <p:bldP spid="82981"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灯片编号占位符 4"/>
          <p:cNvSpPr>
            <a:spLocks noGrp="1"/>
          </p:cNvSpPr>
          <p:nvPr>
            <p:ph type="sldNum" sz="quarter" idx="12"/>
          </p:nvPr>
        </p:nvSpPr>
        <p:spPr>
          <a:noFill/>
        </p:spPr>
        <p:txBody>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fld id="{75D210AF-BF4F-48DD-8DDA-05A451E5C585}" type="slidenum">
              <a:rPr lang="en-US" altLang="zh-CN" sz="1400" smtClean="0"/>
              <a:pPr eaLnBrk="1" hangingPunct="1"/>
              <a:t>38</a:t>
            </a:fld>
            <a:endParaRPr lang="en-US" altLang="zh-CN" sz="1400" smtClean="0"/>
          </a:p>
        </p:txBody>
      </p:sp>
      <p:sp>
        <p:nvSpPr>
          <p:cNvPr id="84235" name="Text Box 267"/>
          <p:cNvSpPr txBox="1">
            <a:spLocks noChangeArrowheads="1"/>
          </p:cNvSpPr>
          <p:nvPr/>
        </p:nvSpPr>
        <p:spPr bwMode="auto">
          <a:xfrm>
            <a:off x="444624" y="397261"/>
            <a:ext cx="7763780" cy="14219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342900" indent="-342900"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lnSpc>
                <a:spcPct val="120000"/>
              </a:lnSpc>
            </a:pPr>
            <a:r>
              <a:rPr lang="en-US" altLang="zh-CN" sz="2400" b="1" dirty="0"/>
              <a:t>8.  </a:t>
            </a:r>
            <a:r>
              <a:rPr lang="zh-CN" altLang="en-US" sz="2400" b="1" dirty="0"/>
              <a:t>图</a:t>
            </a:r>
            <a:r>
              <a:rPr lang="en-US" altLang="zh-CN" sz="2400" b="1" dirty="0" smtClean="0"/>
              <a:t>4.61</a:t>
            </a:r>
            <a:r>
              <a:rPr lang="zh-CN" altLang="en-US" sz="2400" b="1" dirty="0" smtClean="0"/>
              <a:t>（</a:t>
            </a:r>
            <a:r>
              <a:rPr lang="en-US" altLang="zh-CN" sz="2400" b="1" dirty="0"/>
              <a:t>a)</a:t>
            </a:r>
            <a:r>
              <a:rPr lang="zh-CN" altLang="en-US" sz="2400" b="1" dirty="0"/>
              <a:t>、（</a:t>
            </a:r>
            <a:r>
              <a:rPr lang="en-US" altLang="zh-CN" sz="2400" b="1" dirty="0"/>
              <a:t>b</a:t>
            </a:r>
            <a:r>
              <a:rPr lang="zh-CN" altLang="en-US" sz="2400" b="1" dirty="0"/>
              <a:t>）、（</a:t>
            </a:r>
            <a:r>
              <a:rPr lang="en-US" altLang="zh-CN" sz="2400" b="1" dirty="0"/>
              <a:t>c</a:t>
            </a:r>
            <a:r>
              <a:rPr lang="zh-CN" altLang="en-US" sz="2400" b="1" dirty="0"/>
              <a:t>）为对某</a:t>
            </a:r>
            <a:r>
              <a:rPr lang="en-US" altLang="zh-CN" sz="2400" b="1" dirty="0"/>
              <a:t>3</a:t>
            </a:r>
            <a:r>
              <a:rPr lang="zh-CN" altLang="en-US" sz="2400" b="1" dirty="0"/>
              <a:t>块平板用打表法测得平面度误差的原始数据（</a:t>
            </a:r>
            <a:r>
              <a:rPr lang="en-US" altLang="zh-CN" sz="2400" b="1" dirty="0" err="1"/>
              <a:t>μm</a:t>
            </a:r>
            <a:r>
              <a:rPr lang="zh-CN" altLang="en-US" sz="2400" b="1" dirty="0"/>
              <a:t>），试求每块平板的平面度误差值（采用对角线法）。</a:t>
            </a:r>
          </a:p>
        </p:txBody>
      </p:sp>
      <p:graphicFrame>
        <p:nvGraphicFramePr>
          <p:cNvPr id="84246" name="Object 278"/>
          <p:cNvGraphicFramePr>
            <a:graphicFrameLocks noChangeAspect="1"/>
          </p:cNvGraphicFramePr>
          <p:nvPr>
            <p:extLst>
              <p:ext uri="{D42A27DB-BD31-4B8C-83A1-F6EECF244321}">
                <p14:modId xmlns:p14="http://schemas.microsoft.com/office/powerpoint/2010/main" val="1239937515"/>
              </p:ext>
            </p:extLst>
          </p:nvPr>
        </p:nvGraphicFramePr>
        <p:xfrm>
          <a:off x="1151396" y="3998405"/>
          <a:ext cx="7165020" cy="654732"/>
        </p:xfrm>
        <a:graphic>
          <a:graphicData uri="http://schemas.openxmlformats.org/presentationml/2006/ole">
            <mc:AlternateContent xmlns:mc="http://schemas.openxmlformats.org/markup-compatibility/2006">
              <mc:Choice xmlns:v="urn:schemas-microsoft-com:vml" Requires="v">
                <p:oleObj spid="_x0000_s40050" name="公式" r:id="rId3" imgW="2933700" imgH="228600" progId="Equation.3">
                  <p:embed/>
                </p:oleObj>
              </mc:Choice>
              <mc:Fallback>
                <p:oleObj name="公式" r:id="rId3" imgW="2933700" imgH="228600" progId="Equation.3">
                  <p:embed/>
                  <p:pic>
                    <p:nvPicPr>
                      <p:cNvPr id="0" name="Object 27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51396" y="3998405"/>
                        <a:ext cx="7165020" cy="654732"/>
                      </a:xfrm>
                      <a:prstGeom prst="rect">
                        <a:avLst/>
                      </a:prstGeom>
                      <a:solidFill>
                        <a:srgbClr val="FF99FF"/>
                      </a:solidFill>
                      <a:ln>
                        <a:noFill/>
                      </a:ln>
                      <a:effectLst/>
                      <a:extLst/>
                    </p:spPr>
                  </p:pic>
                </p:oleObj>
              </mc:Fallback>
            </mc:AlternateContent>
          </a:graphicData>
        </a:graphic>
      </p:graphicFrame>
      <p:graphicFrame>
        <p:nvGraphicFramePr>
          <p:cNvPr id="84253" name="Object 285"/>
          <p:cNvGraphicFramePr>
            <a:graphicFrameLocks noChangeAspect="1"/>
          </p:cNvGraphicFramePr>
          <p:nvPr>
            <p:extLst>
              <p:ext uri="{D42A27DB-BD31-4B8C-83A1-F6EECF244321}">
                <p14:modId xmlns:p14="http://schemas.microsoft.com/office/powerpoint/2010/main" val="4199161850"/>
              </p:ext>
            </p:extLst>
          </p:nvPr>
        </p:nvGraphicFramePr>
        <p:xfrm>
          <a:off x="1151396" y="4689140"/>
          <a:ext cx="5991200" cy="714468"/>
        </p:xfrm>
        <a:graphic>
          <a:graphicData uri="http://schemas.openxmlformats.org/presentationml/2006/ole">
            <mc:AlternateContent xmlns:mc="http://schemas.openxmlformats.org/markup-compatibility/2006">
              <mc:Choice xmlns:v="urn:schemas-microsoft-com:vml" Requires="v">
                <p:oleObj spid="_x0000_s40051" name="公式" r:id="rId5" imgW="2247900" imgH="228600" progId="Equation.3">
                  <p:embed/>
                </p:oleObj>
              </mc:Choice>
              <mc:Fallback>
                <p:oleObj name="公式" r:id="rId5" imgW="2247900" imgH="228600" progId="Equation.3">
                  <p:embed/>
                  <p:pic>
                    <p:nvPicPr>
                      <p:cNvPr id="0" name="Object 28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151396" y="4689140"/>
                        <a:ext cx="5991200" cy="714468"/>
                      </a:xfrm>
                      <a:prstGeom prst="rect">
                        <a:avLst/>
                      </a:prstGeom>
                      <a:solidFill>
                        <a:srgbClr val="FF99FF"/>
                      </a:solidFill>
                      <a:ln>
                        <a:noFill/>
                      </a:ln>
                      <a:effectLst/>
                      <a:extLst/>
                    </p:spPr>
                  </p:pic>
                </p:oleObj>
              </mc:Fallback>
            </mc:AlternateContent>
          </a:graphicData>
        </a:graphic>
      </p:graphicFrame>
      <p:graphicFrame>
        <p:nvGraphicFramePr>
          <p:cNvPr id="84260" name="Object 292"/>
          <p:cNvGraphicFramePr>
            <a:graphicFrameLocks noChangeAspect="1"/>
          </p:cNvGraphicFramePr>
          <p:nvPr>
            <p:extLst>
              <p:ext uri="{D42A27DB-BD31-4B8C-83A1-F6EECF244321}">
                <p14:modId xmlns:p14="http://schemas.microsoft.com/office/powerpoint/2010/main" val="1125934552"/>
              </p:ext>
            </p:extLst>
          </p:nvPr>
        </p:nvGraphicFramePr>
        <p:xfrm>
          <a:off x="1165684" y="5445224"/>
          <a:ext cx="6842713" cy="756084"/>
        </p:xfrm>
        <a:graphic>
          <a:graphicData uri="http://schemas.openxmlformats.org/presentationml/2006/ole">
            <mc:AlternateContent xmlns:mc="http://schemas.openxmlformats.org/markup-compatibility/2006">
              <mc:Choice xmlns:v="urn:schemas-microsoft-com:vml" Requires="v">
                <p:oleObj spid="_x0000_s40052" name="公式" r:id="rId7" imgW="2425700" imgH="228600" progId="Equation.3">
                  <p:embed/>
                </p:oleObj>
              </mc:Choice>
              <mc:Fallback>
                <p:oleObj name="公式" r:id="rId7" imgW="2425700" imgH="228600" progId="Equation.3">
                  <p:embed/>
                  <p:pic>
                    <p:nvPicPr>
                      <p:cNvPr id="0" name="Object 292"/>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165684" y="5445224"/>
                        <a:ext cx="6842713" cy="756084"/>
                      </a:xfrm>
                      <a:prstGeom prst="rect">
                        <a:avLst/>
                      </a:prstGeom>
                      <a:solidFill>
                        <a:srgbClr val="FF99FF"/>
                      </a:solidFill>
                      <a:ln>
                        <a:noFill/>
                      </a:ln>
                      <a:effectLst/>
                      <a:extLst/>
                    </p:spPr>
                  </p:pic>
                </p:oleObj>
              </mc:Fallback>
            </mc:AlternateContent>
          </a:graphicData>
        </a:graphic>
      </p:graphicFrame>
      <p:sp>
        <p:nvSpPr>
          <p:cNvPr id="11" name="圆角矩形 10">
            <a:hlinkClick r:id="rId9" action="ppaction://hlinksldjump"/>
          </p:cNvPr>
          <p:cNvSpPr/>
          <p:nvPr/>
        </p:nvSpPr>
        <p:spPr>
          <a:xfrm>
            <a:off x="6120172" y="6237312"/>
            <a:ext cx="1980220" cy="576064"/>
          </a:xfrm>
          <a:prstGeom prst="roundRect">
            <a:avLst/>
          </a:prstGeom>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solidFill>
                  <a:schemeClr val="tx1"/>
                </a:solidFill>
                <a:latin typeface="方正姚体" pitchFamily="2" charset="-122"/>
                <a:ea typeface="方正姚体" pitchFamily="2" charset="-122"/>
              </a:rPr>
              <a:t>返回</a:t>
            </a:r>
            <a:r>
              <a:rPr lang="zh-CN" altLang="en-US" b="1" dirty="0" smtClean="0">
                <a:solidFill>
                  <a:srgbClr val="C00000"/>
                </a:solidFill>
                <a:latin typeface="方正姚体" pitchFamily="2" charset="-122"/>
                <a:ea typeface="方正姚体" pitchFamily="2" charset="-122"/>
              </a:rPr>
              <a:t>目录</a:t>
            </a:r>
            <a:endParaRPr lang="zh-CN" altLang="en-US" b="1" dirty="0">
              <a:solidFill>
                <a:srgbClr val="C00000"/>
              </a:solidFill>
              <a:latin typeface="方正姚体" pitchFamily="2" charset="-122"/>
              <a:ea typeface="方正姚体" pitchFamily="2" charset="-122"/>
            </a:endParaRPr>
          </a:p>
        </p:txBody>
      </p:sp>
      <p:pic>
        <p:nvPicPr>
          <p:cNvPr id="40004" name="Picture 68"/>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827584" y="1808820"/>
            <a:ext cx="7458075" cy="2105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4" name="Rectangle 293"/>
          <p:cNvSpPr>
            <a:spLocks noChangeArrowheads="1"/>
          </p:cNvSpPr>
          <p:nvPr/>
        </p:nvSpPr>
        <p:spPr bwMode="auto">
          <a:xfrm>
            <a:off x="726976" y="3400227"/>
            <a:ext cx="1828800" cy="6048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20000"/>
              </a:lnSpc>
            </a:pPr>
            <a:r>
              <a:rPr kumimoji="1" lang="zh-CN" altLang="en-US" sz="2800" b="1" dirty="0">
                <a:solidFill>
                  <a:srgbClr val="CC00FF"/>
                </a:solidFill>
                <a:latin typeface="Times New Roman" pitchFamily="18" charset="0"/>
              </a:rPr>
              <a:t>答  案  </a:t>
            </a:r>
            <a:r>
              <a:rPr kumimoji="1" lang="en-US" altLang="zh-CN" sz="2800" b="1" dirty="0">
                <a:latin typeface="Times New Roman" pitchFamily="18" charset="0"/>
                <a:sym typeface="Wingdings" pitchFamily="2" charset="2"/>
              </a:rPr>
              <a:t>:</a:t>
            </a:r>
            <a:endParaRPr kumimoji="1" lang="en-US" altLang="zh-CN" sz="2400" b="1" dirty="0">
              <a:latin typeface="Times New Roman" pitchFamily="18" charset="0"/>
              <a:sym typeface="Wingdings" pitchFamily="2" charset="2"/>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84235"/>
                                        </p:tgtEl>
                                        <p:attrNameLst>
                                          <p:attrName>style.visibility</p:attrName>
                                        </p:attrNameLst>
                                      </p:cBhvr>
                                      <p:to>
                                        <p:strVal val="visible"/>
                                      </p:to>
                                    </p:set>
                                    <p:animEffect transition="in" filter="blinds(horizontal)">
                                      <p:cBhvr>
                                        <p:cTn id="7" dur="500"/>
                                        <p:tgtEl>
                                          <p:spTgt spid="84235"/>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nodeType="clickEffect">
                                  <p:stCondLst>
                                    <p:cond delay="0"/>
                                  </p:stCondLst>
                                  <p:childTnLst>
                                    <p:set>
                                      <p:cBhvr>
                                        <p:cTn id="11" dur="1" fill="hold">
                                          <p:stCondLst>
                                            <p:cond delay="0"/>
                                          </p:stCondLst>
                                        </p:cTn>
                                        <p:tgtEl>
                                          <p:spTgt spid="40004"/>
                                        </p:tgtEl>
                                        <p:attrNameLst>
                                          <p:attrName>style.visibility</p:attrName>
                                        </p:attrNameLst>
                                      </p:cBhvr>
                                      <p:to>
                                        <p:strVal val="visible"/>
                                      </p:to>
                                    </p:set>
                                    <p:animEffect transition="in" filter="wipe(left)">
                                      <p:cBhvr>
                                        <p:cTn id="12" dur="500"/>
                                        <p:tgtEl>
                                          <p:spTgt spid="4000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wipe(left)">
                                      <p:cBhvr>
                                        <p:cTn id="17" dur="3000"/>
                                        <p:tgtEl>
                                          <p:spTgt spid="14"/>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84246"/>
                                        </p:tgtEl>
                                        <p:attrNameLst>
                                          <p:attrName>style.visibility</p:attrName>
                                        </p:attrNameLst>
                                      </p:cBhvr>
                                      <p:to>
                                        <p:strVal val="visible"/>
                                      </p:to>
                                    </p:set>
                                    <p:animEffect transition="in" filter="wipe(left)">
                                      <p:cBhvr>
                                        <p:cTn id="22" dur="500"/>
                                        <p:tgtEl>
                                          <p:spTgt spid="84246"/>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84253"/>
                                        </p:tgtEl>
                                        <p:attrNameLst>
                                          <p:attrName>style.visibility</p:attrName>
                                        </p:attrNameLst>
                                      </p:cBhvr>
                                      <p:to>
                                        <p:strVal val="visible"/>
                                      </p:to>
                                    </p:set>
                                    <p:animEffect transition="in" filter="wipe(left)">
                                      <p:cBhvr>
                                        <p:cTn id="27" dur="500"/>
                                        <p:tgtEl>
                                          <p:spTgt spid="84253"/>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nodeType="clickEffect">
                                  <p:stCondLst>
                                    <p:cond delay="0"/>
                                  </p:stCondLst>
                                  <p:childTnLst>
                                    <p:set>
                                      <p:cBhvr>
                                        <p:cTn id="31" dur="1" fill="hold">
                                          <p:stCondLst>
                                            <p:cond delay="0"/>
                                          </p:stCondLst>
                                        </p:cTn>
                                        <p:tgtEl>
                                          <p:spTgt spid="84260"/>
                                        </p:tgtEl>
                                        <p:attrNameLst>
                                          <p:attrName>style.visibility</p:attrName>
                                        </p:attrNameLst>
                                      </p:cBhvr>
                                      <p:to>
                                        <p:strVal val="visible"/>
                                      </p:to>
                                    </p:set>
                                    <p:animEffect transition="in" filter="wipe(left)">
                                      <p:cBhvr>
                                        <p:cTn id="32" dur="500"/>
                                        <p:tgtEl>
                                          <p:spTgt spid="842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4235" grpId="0"/>
      <p:bldP spid="14"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灯片编号占位符 5"/>
          <p:cNvSpPr>
            <a:spLocks noGrp="1"/>
          </p:cNvSpPr>
          <p:nvPr>
            <p:ph type="sldNum" sz="quarter" idx="12"/>
          </p:nvPr>
        </p:nvSpPr>
        <p:spPr>
          <a:noFill/>
        </p:spPr>
        <p:txBody>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fld id="{45CD0CB7-EA4D-4C5D-9203-C015629F5C5B}" type="slidenum">
              <a:rPr lang="en-US" altLang="zh-CN" sz="1400" smtClean="0"/>
              <a:pPr eaLnBrk="1" hangingPunct="1"/>
              <a:t>39</a:t>
            </a:fld>
            <a:endParaRPr lang="en-US" altLang="zh-CN" sz="1400" smtClean="0"/>
          </a:p>
        </p:txBody>
      </p:sp>
      <p:sp>
        <p:nvSpPr>
          <p:cNvPr id="85047" name="Text Box 55"/>
          <p:cNvSpPr txBox="1">
            <a:spLocks noChangeArrowheads="1"/>
          </p:cNvSpPr>
          <p:nvPr/>
        </p:nvSpPr>
        <p:spPr bwMode="auto">
          <a:xfrm>
            <a:off x="692224" y="365212"/>
            <a:ext cx="7696200" cy="137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52394" tIns="76197" rIns="152394" bIns="76197">
            <a:spAutoFit/>
          </a:bodyPr>
          <a:lstStyle>
            <a:lvl1pPr defTabSz="1524000" eaLnBrk="0" hangingPunct="0">
              <a:defRPr sz="3200">
                <a:solidFill>
                  <a:schemeClr val="tx1"/>
                </a:solidFill>
                <a:latin typeface="Arial" charset="0"/>
                <a:ea typeface="宋体" pitchFamily="2" charset="-122"/>
              </a:defRPr>
            </a:lvl1pPr>
            <a:lvl2pPr marL="742950" indent="-285750" defTabSz="1524000" eaLnBrk="0" hangingPunct="0">
              <a:defRPr sz="3200">
                <a:solidFill>
                  <a:schemeClr val="tx1"/>
                </a:solidFill>
                <a:latin typeface="Arial" charset="0"/>
                <a:ea typeface="宋体" pitchFamily="2" charset="-122"/>
              </a:defRPr>
            </a:lvl2pPr>
            <a:lvl3pPr marL="1143000" indent="-228600" defTabSz="1524000" eaLnBrk="0" hangingPunct="0">
              <a:defRPr sz="3200">
                <a:solidFill>
                  <a:schemeClr val="tx1"/>
                </a:solidFill>
                <a:latin typeface="Arial" charset="0"/>
                <a:ea typeface="宋体" pitchFamily="2" charset="-122"/>
              </a:defRPr>
            </a:lvl3pPr>
            <a:lvl4pPr marL="1600200" indent="-228600" defTabSz="1524000" eaLnBrk="0" hangingPunct="0">
              <a:defRPr sz="3200">
                <a:solidFill>
                  <a:schemeClr val="tx1"/>
                </a:solidFill>
                <a:latin typeface="Arial" charset="0"/>
                <a:ea typeface="宋体" pitchFamily="2" charset="-122"/>
              </a:defRPr>
            </a:lvl4pPr>
            <a:lvl5pPr marL="2057400" indent="-228600" defTabSz="1524000" eaLnBrk="0" hangingPunct="0">
              <a:defRPr sz="3200">
                <a:solidFill>
                  <a:schemeClr val="tx1"/>
                </a:solidFill>
                <a:latin typeface="Arial" charset="0"/>
                <a:ea typeface="宋体" pitchFamily="2" charset="-122"/>
              </a:defRPr>
            </a:lvl5pPr>
            <a:lvl6pPr marL="2514600" indent="-228600" defTabSz="1524000" eaLnBrk="0" fontAlgn="base" hangingPunct="0">
              <a:spcBef>
                <a:spcPct val="0"/>
              </a:spcBef>
              <a:spcAft>
                <a:spcPct val="0"/>
              </a:spcAft>
              <a:defRPr sz="3200">
                <a:solidFill>
                  <a:schemeClr val="tx1"/>
                </a:solidFill>
                <a:latin typeface="Arial" charset="0"/>
                <a:ea typeface="宋体" pitchFamily="2" charset="-122"/>
              </a:defRPr>
            </a:lvl6pPr>
            <a:lvl7pPr marL="2971800" indent="-228600" defTabSz="1524000" eaLnBrk="0" fontAlgn="base" hangingPunct="0">
              <a:spcBef>
                <a:spcPct val="0"/>
              </a:spcBef>
              <a:spcAft>
                <a:spcPct val="0"/>
              </a:spcAft>
              <a:defRPr sz="3200">
                <a:solidFill>
                  <a:schemeClr val="tx1"/>
                </a:solidFill>
                <a:latin typeface="Arial" charset="0"/>
                <a:ea typeface="宋体" pitchFamily="2" charset="-122"/>
              </a:defRPr>
            </a:lvl7pPr>
            <a:lvl8pPr marL="3429000" indent="-228600" defTabSz="1524000" eaLnBrk="0" fontAlgn="base" hangingPunct="0">
              <a:spcBef>
                <a:spcPct val="0"/>
              </a:spcBef>
              <a:spcAft>
                <a:spcPct val="0"/>
              </a:spcAft>
              <a:defRPr sz="3200">
                <a:solidFill>
                  <a:schemeClr val="tx1"/>
                </a:solidFill>
                <a:latin typeface="Arial" charset="0"/>
                <a:ea typeface="宋体" pitchFamily="2" charset="-122"/>
              </a:defRPr>
            </a:lvl8pPr>
            <a:lvl9pPr marL="3886200" indent="-228600" defTabSz="15240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spcBef>
                <a:spcPct val="50000"/>
              </a:spcBef>
            </a:pPr>
            <a:r>
              <a:rPr kumimoji="1" lang="zh-CN" altLang="en-US" b="1" dirty="0">
                <a:latin typeface="宋体" pitchFamily="2" charset="-122"/>
              </a:rPr>
              <a:t>第</a:t>
            </a:r>
            <a:r>
              <a:rPr kumimoji="1" lang="en-US" altLang="zh-CN" b="1" dirty="0">
                <a:latin typeface="宋体" pitchFamily="2" charset="-122"/>
              </a:rPr>
              <a:t>5</a:t>
            </a:r>
            <a:r>
              <a:rPr kumimoji="1" lang="zh-CN" altLang="en-US" b="1" dirty="0">
                <a:latin typeface="宋体" pitchFamily="2" charset="-122"/>
              </a:rPr>
              <a:t>章 表面粗糙度轮廓设计与检测</a:t>
            </a:r>
            <a:r>
              <a:rPr kumimoji="1" lang="zh-CN" altLang="en-US" dirty="0">
                <a:latin typeface="Times New Roman" pitchFamily="18" charset="0"/>
              </a:rPr>
              <a:t>   </a:t>
            </a:r>
          </a:p>
          <a:p>
            <a:pPr eaLnBrk="1" hangingPunct="1">
              <a:spcBef>
                <a:spcPct val="50000"/>
              </a:spcBef>
            </a:pPr>
            <a:r>
              <a:rPr kumimoji="1" lang="zh-CN" altLang="en-US" b="1" dirty="0">
                <a:latin typeface="Times New Roman" pitchFamily="18" charset="0"/>
              </a:rPr>
              <a:t>               </a:t>
            </a:r>
            <a:r>
              <a:rPr kumimoji="1" lang="zh-CN" altLang="en-US" b="1" dirty="0">
                <a:solidFill>
                  <a:srgbClr val="CC00FF"/>
                </a:solidFill>
                <a:latin typeface="Times New Roman" pitchFamily="18" charset="0"/>
              </a:rPr>
              <a:t>作  业  题  答  案（</a:t>
            </a:r>
            <a:r>
              <a:rPr kumimoji="1" lang="en-US" altLang="zh-CN" b="1" i="1" dirty="0" smtClean="0">
                <a:solidFill>
                  <a:srgbClr val="CC00FF"/>
                </a:solidFill>
                <a:latin typeface="Times New Roman" pitchFamily="18" charset="0"/>
              </a:rPr>
              <a:t>P</a:t>
            </a:r>
            <a:r>
              <a:rPr kumimoji="1" lang="en-US" altLang="zh-CN" b="1" dirty="0" smtClean="0">
                <a:solidFill>
                  <a:srgbClr val="CC00FF"/>
                </a:solidFill>
                <a:latin typeface="Times New Roman" pitchFamily="18" charset="0"/>
              </a:rPr>
              <a:t>152</a:t>
            </a:r>
            <a:r>
              <a:rPr kumimoji="1" lang="zh-CN" altLang="en-US" b="1" dirty="0" smtClean="0">
                <a:solidFill>
                  <a:srgbClr val="CC00FF"/>
                </a:solidFill>
                <a:latin typeface="Times New Roman" pitchFamily="18" charset="0"/>
              </a:rPr>
              <a:t>）</a:t>
            </a:r>
            <a:endParaRPr kumimoji="1" lang="zh-CN" altLang="en-US" b="1" dirty="0">
              <a:solidFill>
                <a:srgbClr val="CC00FF"/>
              </a:solidFill>
            </a:endParaRPr>
          </a:p>
        </p:txBody>
      </p:sp>
      <p:sp>
        <p:nvSpPr>
          <p:cNvPr id="85048" name="Text Box 56"/>
          <p:cNvSpPr txBox="1">
            <a:spLocks noChangeArrowheads="1"/>
          </p:cNvSpPr>
          <p:nvPr/>
        </p:nvSpPr>
        <p:spPr bwMode="auto">
          <a:xfrm>
            <a:off x="304800" y="1752600"/>
            <a:ext cx="7784307"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r>
              <a:rPr lang="en-US" altLang="zh-CN" sz="2400" b="1" dirty="0"/>
              <a:t>1.  </a:t>
            </a:r>
            <a:r>
              <a:rPr lang="zh-CN" altLang="en-US" sz="2400" b="1" dirty="0"/>
              <a:t>解释图</a:t>
            </a:r>
            <a:r>
              <a:rPr lang="en-US" altLang="zh-CN" sz="2400" b="1" dirty="0"/>
              <a:t>5.15</a:t>
            </a:r>
            <a:r>
              <a:rPr lang="zh-CN" altLang="en-US" sz="2400" b="1" dirty="0"/>
              <a:t>中标注的各表面粗糙度轮廓要求的含义。</a:t>
            </a:r>
          </a:p>
        </p:txBody>
      </p:sp>
      <p:sp>
        <p:nvSpPr>
          <p:cNvPr id="85052" name="Rectangle 60"/>
          <p:cNvSpPr>
            <a:spLocks noChangeArrowheads="1"/>
          </p:cNvSpPr>
          <p:nvPr/>
        </p:nvSpPr>
        <p:spPr bwMode="auto">
          <a:xfrm>
            <a:off x="457200" y="2138363"/>
            <a:ext cx="1828800" cy="6048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20000"/>
              </a:lnSpc>
            </a:pPr>
            <a:r>
              <a:rPr kumimoji="1" lang="zh-CN" altLang="en-US" sz="2800" b="1">
                <a:solidFill>
                  <a:srgbClr val="CC00FF"/>
                </a:solidFill>
                <a:latin typeface="Times New Roman" pitchFamily="18" charset="0"/>
              </a:rPr>
              <a:t>答  案  </a:t>
            </a:r>
            <a:r>
              <a:rPr kumimoji="1" lang="en-US" altLang="zh-CN" sz="2800" b="1">
                <a:latin typeface="Times New Roman" pitchFamily="18" charset="0"/>
                <a:sym typeface="Wingdings" pitchFamily="2" charset="2"/>
              </a:rPr>
              <a:t>:</a:t>
            </a:r>
            <a:endParaRPr kumimoji="1" lang="en-US" altLang="zh-CN" sz="2400" b="1">
              <a:latin typeface="Times New Roman" pitchFamily="18" charset="0"/>
              <a:sym typeface="Wingdings" pitchFamily="2" charset="2"/>
            </a:endParaRPr>
          </a:p>
        </p:txBody>
      </p:sp>
      <p:sp>
        <p:nvSpPr>
          <p:cNvPr id="85060" name="Text Box 68"/>
          <p:cNvSpPr txBox="1">
            <a:spLocks noChangeArrowheads="1"/>
          </p:cNvSpPr>
          <p:nvPr/>
        </p:nvSpPr>
        <p:spPr bwMode="auto">
          <a:xfrm>
            <a:off x="400236" y="2636912"/>
            <a:ext cx="4495800" cy="3638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lnSpc>
                <a:spcPct val="120000"/>
              </a:lnSpc>
              <a:buFontTx/>
              <a:buAutoNum type="arabicParenBoth"/>
            </a:pPr>
            <a:r>
              <a:rPr lang="zh-CN" altLang="en-US" sz="2400" b="1" dirty="0"/>
              <a:t>表示用去除材料方法获得的</a:t>
            </a:r>
          </a:p>
          <a:p>
            <a:pPr eaLnBrk="1" hangingPunct="1">
              <a:lnSpc>
                <a:spcPct val="120000"/>
              </a:lnSpc>
            </a:pPr>
            <a:r>
              <a:rPr lang="zh-CN" altLang="en-US" sz="2400" b="1" dirty="0"/>
              <a:t>     螺纹大径表面，其表面轮廓</a:t>
            </a:r>
            <a:r>
              <a:rPr lang="zh-CN" altLang="en-US" sz="2400" b="1" dirty="0">
                <a:solidFill>
                  <a:srgbClr val="CC00FF"/>
                </a:solidFill>
              </a:rPr>
              <a:t>单项上限值</a:t>
            </a:r>
            <a:r>
              <a:rPr lang="zh-CN" altLang="en-US" sz="2400" b="1" dirty="0"/>
              <a:t>（默认）为轮廓最大高度</a:t>
            </a:r>
            <a:r>
              <a:rPr lang="en-US" altLang="zh-CN" sz="2400" b="1" i="1" dirty="0" err="1">
                <a:latin typeface="Segoe UI" pitchFamily="34" charset="0"/>
                <a:cs typeface="Segoe UI" pitchFamily="34" charset="0"/>
              </a:rPr>
              <a:t>Rz</a:t>
            </a:r>
            <a:r>
              <a:rPr lang="en-US" altLang="zh-CN" sz="2400" b="1" dirty="0"/>
              <a:t>=0.8μm</a:t>
            </a:r>
            <a:r>
              <a:rPr lang="zh-CN" altLang="en-US" sz="2400" b="1" dirty="0"/>
              <a:t>。传输带采用</a:t>
            </a:r>
            <a:r>
              <a:rPr lang="el-GR" altLang="zh-CN" sz="2400" b="1" i="1" dirty="0">
                <a:cs typeface="Arial" charset="0"/>
              </a:rPr>
              <a:t>λ</a:t>
            </a:r>
            <a:r>
              <a:rPr lang="en-US" altLang="zh-CN" sz="2400" b="1" i="1" dirty="0">
                <a:cs typeface="Arial" charset="0"/>
              </a:rPr>
              <a:t>s</a:t>
            </a:r>
            <a:r>
              <a:rPr lang="en-US" altLang="zh-CN" sz="2400" b="1" dirty="0">
                <a:cs typeface="Arial" charset="0"/>
              </a:rPr>
              <a:t>=0.0025mm, </a:t>
            </a:r>
            <a:r>
              <a:rPr lang="el-GR" altLang="zh-CN" sz="2400" b="1" i="1" dirty="0"/>
              <a:t>λ</a:t>
            </a:r>
            <a:r>
              <a:rPr lang="en-US" altLang="zh-CN" sz="2400" b="1" i="1" dirty="0"/>
              <a:t>c</a:t>
            </a:r>
            <a:r>
              <a:rPr lang="en-US" altLang="zh-CN" sz="2400" b="1" dirty="0"/>
              <a:t>=0.8mm</a:t>
            </a:r>
            <a:r>
              <a:rPr lang="zh-CN" altLang="en-US" sz="2400" b="1" dirty="0"/>
              <a:t>。</a:t>
            </a:r>
            <a:r>
              <a:rPr lang="zh-CN" altLang="en-US" sz="2400" b="1" dirty="0">
                <a:solidFill>
                  <a:srgbClr val="CC00FF"/>
                </a:solidFill>
              </a:rPr>
              <a:t>默认</a:t>
            </a:r>
            <a:r>
              <a:rPr lang="zh-CN" altLang="en-US" sz="2400" b="1" dirty="0"/>
              <a:t>评定长度</a:t>
            </a:r>
            <a:r>
              <a:rPr lang="en-US" altLang="zh-CN" sz="2400" b="1" i="1" dirty="0" err="1"/>
              <a:t>ln</a:t>
            </a:r>
            <a:r>
              <a:rPr lang="en-US" altLang="zh-CN" sz="2400" b="1" i="1" dirty="0"/>
              <a:t>=5 </a:t>
            </a:r>
            <a:r>
              <a:rPr lang="el-GR" altLang="zh-CN" sz="2400" b="1" i="1" dirty="0"/>
              <a:t>λ</a:t>
            </a:r>
            <a:r>
              <a:rPr lang="en-US" altLang="zh-CN" sz="2400" b="1" i="1" dirty="0"/>
              <a:t>c</a:t>
            </a:r>
            <a:r>
              <a:rPr lang="en-US" altLang="zh-CN" sz="2400" b="1" dirty="0"/>
              <a:t>(</a:t>
            </a:r>
            <a:r>
              <a:rPr lang="en-US" altLang="zh-CN" sz="2400" b="1" i="1" dirty="0" err="1"/>
              <a:t>lr</a:t>
            </a:r>
            <a:r>
              <a:rPr lang="en-US" altLang="zh-CN" sz="2400" b="1" dirty="0"/>
              <a:t>)= 4mm</a:t>
            </a:r>
            <a:r>
              <a:rPr lang="zh-CN" altLang="en-US" sz="2400" b="1" dirty="0"/>
              <a:t>和极限值判断规则采用</a:t>
            </a:r>
            <a:r>
              <a:rPr lang="en-US" altLang="zh-CN" sz="2400" b="1" dirty="0"/>
              <a:t>16%</a:t>
            </a:r>
            <a:r>
              <a:rPr lang="zh-CN" altLang="en-US" sz="2400" b="1" dirty="0"/>
              <a:t>规则。</a:t>
            </a:r>
            <a:endParaRPr lang="el-GR" altLang="zh-CN" sz="2400" b="1" i="1" baseline="-25000" dirty="0">
              <a:cs typeface="Arial" charset="0"/>
            </a:endParaRPr>
          </a:p>
        </p:txBody>
      </p:sp>
      <p:grpSp>
        <p:nvGrpSpPr>
          <p:cNvPr id="85070" name="Group 78"/>
          <p:cNvGrpSpPr>
            <a:grpSpLocks/>
          </p:cNvGrpSpPr>
          <p:nvPr/>
        </p:nvGrpSpPr>
        <p:grpSpPr bwMode="auto">
          <a:xfrm>
            <a:off x="4800600" y="2686050"/>
            <a:ext cx="3886200" cy="3409950"/>
            <a:chOff x="3024" y="1356"/>
            <a:chExt cx="2448" cy="2148"/>
          </a:xfrm>
        </p:grpSpPr>
        <p:grpSp>
          <p:nvGrpSpPr>
            <p:cNvPr id="40968" name="Group 69"/>
            <p:cNvGrpSpPr>
              <a:grpSpLocks/>
            </p:cNvGrpSpPr>
            <p:nvPr/>
          </p:nvGrpSpPr>
          <p:grpSpPr bwMode="auto">
            <a:xfrm>
              <a:off x="3024" y="1420"/>
              <a:ext cx="2448" cy="2084"/>
              <a:chOff x="2832" y="480"/>
              <a:chExt cx="2448" cy="2084"/>
            </a:xfrm>
          </p:grpSpPr>
          <p:pic>
            <p:nvPicPr>
              <p:cNvPr id="40975" name="Picture 70"/>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832" y="480"/>
                <a:ext cx="2448" cy="19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0976" name="Text Box 71"/>
              <p:cNvSpPr txBox="1">
                <a:spLocks noChangeArrowheads="1"/>
              </p:cNvSpPr>
              <p:nvPr/>
            </p:nvSpPr>
            <p:spPr bwMode="auto">
              <a:xfrm>
                <a:off x="3168" y="2352"/>
                <a:ext cx="1680" cy="2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r>
                  <a:rPr lang="zh-CN" altLang="en-US" sz="1600"/>
                  <a:t>图 </a:t>
                </a:r>
                <a:r>
                  <a:rPr lang="en-US" altLang="zh-CN" sz="1600"/>
                  <a:t>5.15 </a:t>
                </a:r>
                <a:r>
                  <a:rPr lang="zh-CN" altLang="en-US" sz="1600"/>
                  <a:t>作业题</a:t>
                </a:r>
                <a:r>
                  <a:rPr lang="en-US" altLang="zh-CN" sz="1600"/>
                  <a:t>1</a:t>
                </a:r>
                <a:r>
                  <a:rPr lang="zh-CN" altLang="en-US" sz="1600"/>
                  <a:t>图</a:t>
                </a:r>
              </a:p>
            </p:txBody>
          </p:sp>
        </p:grpSp>
        <p:sp>
          <p:nvSpPr>
            <p:cNvPr id="40969" name="Oval 72"/>
            <p:cNvSpPr>
              <a:spLocks noChangeArrowheads="1"/>
            </p:cNvSpPr>
            <p:nvPr/>
          </p:nvSpPr>
          <p:spPr bwMode="auto">
            <a:xfrm>
              <a:off x="3312" y="1680"/>
              <a:ext cx="273" cy="228"/>
            </a:xfrm>
            <a:prstGeom prst="ellipse">
              <a:avLst/>
            </a:prstGeom>
            <a:noFill/>
            <a:ln w="38100">
              <a:solidFill>
                <a:srgbClr val="CC00FF"/>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zh-CN" sz="1800" b="1"/>
                <a:t>1</a:t>
              </a:r>
            </a:p>
          </p:txBody>
        </p:sp>
        <p:sp>
          <p:nvSpPr>
            <p:cNvPr id="40970" name="Oval 73"/>
            <p:cNvSpPr>
              <a:spLocks noChangeArrowheads="1"/>
            </p:cNvSpPr>
            <p:nvPr/>
          </p:nvSpPr>
          <p:spPr bwMode="auto">
            <a:xfrm>
              <a:off x="3504" y="1440"/>
              <a:ext cx="273" cy="228"/>
            </a:xfrm>
            <a:prstGeom prst="ellipse">
              <a:avLst/>
            </a:prstGeom>
            <a:noFill/>
            <a:ln w="38100">
              <a:solidFill>
                <a:srgbClr val="CC00FF"/>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zh-CN" sz="1800" b="1"/>
                <a:t>2</a:t>
              </a:r>
            </a:p>
          </p:txBody>
        </p:sp>
        <p:sp>
          <p:nvSpPr>
            <p:cNvPr id="40971" name="Oval 74"/>
            <p:cNvSpPr>
              <a:spLocks noChangeArrowheads="1"/>
            </p:cNvSpPr>
            <p:nvPr/>
          </p:nvSpPr>
          <p:spPr bwMode="auto">
            <a:xfrm>
              <a:off x="4752" y="1356"/>
              <a:ext cx="273" cy="228"/>
            </a:xfrm>
            <a:prstGeom prst="ellipse">
              <a:avLst/>
            </a:prstGeom>
            <a:noFill/>
            <a:ln w="38100">
              <a:solidFill>
                <a:srgbClr val="CC00FF"/>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zh-CN" sz="1800" b="1"/>
                <a:t>3</a:t>
              </a:r>
            </a:p>
          </p:txBody>
        </p:sp>
        <p:sp>
          <p:nvSpPr>
            <p:cNvPr id="40972" name="Oval 75"/>
            <p:cNvSpPr>
              <a:spLocks noChangeArrowheads="1"/>
            </p:cNvSpPr>
            <p:nvPr/>
          </p:nvSpPr>
          <p:spPr bwMode="auto">
            <a:xfrm>
              <a:off x="4656" y="2160"/>
              <a:ext cx="273" cy="228"/>
            </a:xfrm>
            <a:prstGeom prst="ellipse">
              <a:avLst/>
            </a:prstGeom>
            <a:noFill/>
            <a:ln w="38100">
              <a:solidFill>
                <a:srgbClr val="CC00FF"/>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zh-CN" sz="1800" b="1"/>
                <a:t>4</a:t>
              </a:r>
            </a:p>
          </p:txBody>
        </p:sp>
        <p:sp>
          <p:nvSpPr>
            <p:cNvPr id="40973" name="Oval 76"/>
            <p:cNvSpPr>
              <a:spLocks noChangeArrowheads="1"/>
            </p:cNvSpPr>
            <p:nvPr/>
          </p:nvSpPr>
          <p:spPr bwMode="auto">
            <a:xfrm>
              <a:off x="3840" y="2928"/>
              <a:ext cx="273" cy="228"/>
            </a:xfrm>
            <a:prstGeom prst="ellipse">
              <a:avLst/>
            </a:prstGeom>
            <a:noFill/>
            <a:ln w="38100">
              <a:solidFill>
                <a:srgbClr val="CC00FF"/>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zh-CN" sz="1800" b="1"/>
                <a:t>5</a:t>
              </a:r>
            </a:p>
          </p:txBody>
        </p:sp>
        <p:sp>
          <p:nvSpPr>
            <p:cNvPr id="40974" name="Oval 77"/>
            <p:cNvSpPr>
              <a:spLocks noChangeArrowheads="1"/>
            </p:cNvSpPr>
            <p:nvPr/>
          </p:nvSpPr>
          <p:spPr bwMode="auto">
            <a:xfrm>
              <a:off x="4959" y="2592"/>
              <a:ext cx="273" cy="228"/>
            </a:xfrm>
            <a:prstGeom prst="ellipse">
              <a:avLst/>
            </a:prstGeom>
            <a:noFill/>
            <a:ln w="38100">
              <a:solidFill>
                <a:srgbClr val="CC00FF"/>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zh-CN" sz="1800" b="1"/>
                <a:t>6</a:t>
              </a:r>
            </a:p>
          </p:txBody>
        </p:sp>
      </p:gr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85047"/>
                                        </p:tgtEl>
                                        <p:attrNameLst>
                                          <p:attrName>style.visibility</p:attrName>
                                        </p:attrNameLst>
                                      </p:cBhvr>
                                      <p:to>
                                        <p:strVal val="visible"/>
                                      </p:to>
                                    </p:set>
                                    <p:animEffect transition="in" filter="blinds(horizontal)">
                                      <p:cBhvr>
                                        <p:cTn id="7" dur="500"/>
                                        <p:tgtEl>
                                          <p:spTgt spid="85047"/>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5048"/>
                                        </p:tgtEl>
                                        <p:attrNameLst>
                                          <p:attrName>style.visibility</p:attrName>
                                        </p:attrNameLst>
                                      </p:cBhvr>
                                      <p:to>
                                        <p:strVal val="visible"/>
                                      </p:to>
                                    </p:set>
                                    <p:animEffect transition="in" filter="blinds(horizontal)">
                                      <p:cBhvr>
                                        <p:cTn id="12" dur="500"/>
                                        <p:tgtEl>
                                          <p:spTgt spid="85048"/>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 presetClass="entr" presetSubtype="4" fill="hold" nodeType="clickEffect">
                                  <p:stCondLst>
                                    <p:cond delay="0"/>
                                  </p:stCondLst>
                                  <p:childTnLst>
                                    <p:set>
                                      <p:cBhvr>
                                        <p:cTn id="16" dur="1" fill="hold">
                                          <p:stCondLst>
                                            <p:cond delay="0"/>
                                          </p:stCondLst>
                                        </p:cTn>
                                        <p:tgtEl>
                                          <p:spTgt spid="85070"/>
                                        </p:tgtEl>
                                        <p:attrNameLst>
                                          <p:attrName>style.visibility</p:attrName>
                                        </p:attrNameLst>
                                      </p:cBhvr>
                                      <p:to>
                                        <p:strVal val="visible"/>
                                      </p:to>
                                    </p:set>
                                    <p:anim calcmode="lin" valueType="num">
                                      <p:cBhvr additive="base">
                                        <p:cTn id="17" dur="500" fill="hold"/>
                                        <p:tgtEl>
                                          <p:spTgt spid="85070"/>
                                        </p:tgtEl>
                                        <p:attrNameLst>
                                          <p:attrName>ppt_x</p:attrName>
                                        </p:attrNameLst>
                                      </p:cBhvr>
                                      <p:tavLst>
                                        <p:tav tm="0">
                                          <p:val>
                                            <p:strVal val="#ppt_x"/>
                                          </p:val>
                                        </p:tav>
                                        <p:tav tm="100000">
                                          <p:val>
                                            <p:strVal val="#ppt_x"/>
                                          </p:val>
                                        </p:tav>
                                      </p:tavLst>
                                    </p:anim>
                                    <p:anim calcmode="lin" valueType="num">
                                      <p:cBhvr additive="base">
                                        <p:cTn id="18" dur="500" fill="hold"/>
                                        <p:tgtEl>
                                          <p:spTgt spid="85070"/>
                                        </p:tgtEl>
                                        <p:attrNameLst>
                                          <p:attrName>ppt_y</p:attrName>
                                        </p:attrNameLst>
                                      </p:cBhvr>
                                      <p:tavLst>
                                        <p:tav tm="0">
                                          <p:val>
                                            <p:strVal val="1+#ppt_h/2"/>
                                          </p:val>
                                        </p:tav>
                                        <p:tav tm="100000">
                                          <p:val>
                                            <p:strVal val="#ppt_y"/>
                                          </p:val>
                                        </p:tav>
                                      </p:tavLst>
                                    </p:anim>
                                  </p:childTnLst>
                                </p:cTn>
                              </p:par>
                            </p:childTnLst>
                          </p:cTn>
                        </p:par>
                      </p:childTnLst>
                    </p:cTn>
                  </p:par>
                  <p:par>
                    <p:cTn id="19" fill="hold" nodeType="clickPar">
                      <p:stCondLst>
                        <p:cond delay="indefinite"/>
                      </p:stCondLst>
                      <p:childTnLst>
                        <p:par>
                          <p:cTn id="20" fill="hold" nodeType="withGroup">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85052"/>
                                        </p:tgtEl>
                                        <p:attrNameLst>
                                          <p:attrName>style.visibility</p:attrName>
                                        </p:attrNameLst>
                                      </p:cBhvr>
                                      <p:to>
                                        <p:strVal val="visible"/>
                                      </p:to>
                                    </p:set>
                                    <p:animEffect transition="in" filter="wipe(left)">
                                      <p:cBhvr>
                                        <p:cTn id="23" dur="3000"/>
                                        <p:tgtEl>
                                          <p:spTgt spid="85052"/>
                                        </p:tgtEl>
                                      </p:cBhvr>
                                    </p:animEffect>
                                  </p:childTnLst>
                                </p:cTn>
                              </p:par>
                            </p:childTnLst>
                          </p:cTn>
                        </p:par>
                      </p:childTnLst>
                    </p:cTn>
                  </p:par>
                  <p:par>
                    <p:cTn id="24" fill="hold" nodeType="clickPar">
                      <p:stCondLst>
                        <p:cond delay="indefinite"/>
                      </p:stCondLst>
                      <p:childTnLst>
                        <p:par>
                          <p:cTn id="25" fill="hold" nodeType="withGroup">
                            <p:stCondLst>
                              <p:cond delay="0"/>
                            </p:stCondLst>
                            <p:childTnLst>
                              <p:par>
                                <p:cTn id="26" presetID="22" presetClass="entr" presetSubtype="8" fill="hold" grpId="0" nodeType="clickEffect">
                                  <p:stCondLst>
                                    <p:cond delay="0"/>
                                  </p:stCondLst>
                                  <p:childTnLst>
                                    <p:set>
                                      <p:cBhvr>
                                        <p:cTn id="27" dur="1" fill="hold">
                                          <p:stCondLst>
                                            <p:cond delay="0"/>
                                          </p:stCondLst>
                                        </p:cTn>
                                        <p:tgtEl>
                                          <p:spTgt spid="85060"/>
                                        </p:tgtEl>
                                        <p:attrNameLst>
                                          <p:attrName>style.visibility</p:attrName>
                                        </p:attrNameLst>
                                      </p:cBhvr>
                                      <p:to>
                                        <p:strVal val="visible"/>
                                      </p:to>
                                    </p:set>
                                    <p:animEffect transition="in" filter="wipe(left)">
                                      <p:cBhvr>
                                        <p:cTn id="28" dur="500"/>
                                        <p:tgtEl>
                                          <p:spTgt spid="850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5047" grpId="0"/>
      <p:bldP spid="85048" grpId="0"/>
      <p:bldP spid="85052" grpId="0"/>
      <p:bldP spid="85060"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灯片编号占位符 5"/>
          <p:cNvSpPr>
            <a:spLocks noGrp="1"/>
          </p:cNvSpPr>
          <p:nvPr>
            <p:ph type="sldNum" sz="quarter" idx="12"/>
          </p:nvPr>
        </p:nvSpPr>
        <p:spPr>
          <a:noFill/>
        </p:spPr>
        <p:txBody>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fld id="{4102787F-70AE-4DC1-8F32-0C7D385A2493}" type="slidenum">
              <a:rPr lang="en-US" altLang="zh-CN" sz="1400" smtClean="0"/>
              <a:pPr eaLnBrk="1" hangingPunct="1"/>
              <a:t>4</a:t>
            </a:fld>
            <a:endParaRPr lang="en-US" altLang="zh-CN" sz="1400" smtClean="0"/>
          </a:p>
        </p:txBody>
      </p:sp>
      <p:sp>
        <p:nvSpPr>
          <p:cNvPr id="6148" name="Text Box 4"/>
          <p:cNvSpPr txBox="1">
            <a:spLocks noChangeArrowheads="1"/>
          </p:cNvSpPr>
          <p:nvPr/>
        </p:nvSpPr>
        <p:spPr bwMode="auto">
          <a:xfrm>
            <a:off x="359532" y="1276613"/>
            <a:ext cx="8100900" cy="1117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457200" indent="-457200"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lnSpc>
                <a:spcPct val="120000"/>
              </a:lnSpc>
            </a:pPr>
            <a:r>
              <a:rPr kumimoji="1" lang="en-US" altLang="zh-CN" sz="2800" b="1" dirty="0">
                <a:latin typeface="Times New Roman" pitchFamily="18" charset="0"/>
              </a:rPr>
              <a:t>3.</a:t>
            </a:r>
            <a:r>
              <a:rPr kumimoji="1" lang="zh-CN" altLang="en-US" sz="2800" b="1" dirty="0">
                <a:latin typeface="Times New Roman" pitchFamily="18" charset="0"/>
              </a:rPr>
              <a:t>普通螺纹公差自</a:t>
            </a:r>
            <a:r>
              <a:rPr kumimoji="1" lang="en-US" altLang="zh-CN" sz="2800" b="1" dirty="0">
                <a:latin typeface="Times New Roman" pitchFamily="18" charset="0"/>
              </a:rPr>
              <a:t>3</a:t>
            </a:r>
            <a:r>
              <a:rPr kumimoji="1" lang="zh-CN" altLang="en-US" sz="2800" b="1" dirty="0">
                <a:latin typeface="Times New Roman" pitchFamily="18" charset="0"/>
              </a:rPr>
              <a:t>级精度开始其公差等级系数为：</a:t>
            </a:r>
          </a:p>
          <a:p>
            <a:pPr eaLnBrk="1" hangingPunct="1">
              <a:lnSpc>
                <a:spcPct val="120000"/>
              </a:lnSpc>
            </a:pPr>
            <a:r>
              <a:rPr kumimoji="1" lang="zh-CN" altLang="en-US" sz="2800" b="1" dirty="0">
                <a:latin typeface="Times New Roman" pitchFamily="18" charset="0"/>
              </a:rPr>
              <a:t>  </a:t>
            </a:r>
            <a:r>
              <a:rPr kumimoji="1" lang="zh-CN" altLang="en-US" sz="2800" b="1" dirty="0" smtClean="0">
                <a:latin typeface="Times New Roman" pitchFamily="18" charset="0"/>
              </a:rPr>
              <a:t>          </a:t>
            </a:r>
            <a:r>
              <a:rPr kumimoji="1" lang="en-US" altLang="zh-CN" sz="2800" b="1" dirty="0">
                <a:latin typeface="Times New Roman" pitchFamily="18" charset="0"/>
              </a:rPr>
              <a:t>0.50,  0.63, 0.80, 1.00, 1.25, 1.60, 2.00</a:t>
            </a:r>
            <a:r>
              <a:rPr kumimoji="1" lang="zh-CN" altLang="en-US" sz="2800" b="1" dirty="0">
                <a:latin typeface="Times New Roman" pitchFamily="18" charset="0"/>
              </a:rPr>
              <a:t>。  </a:t>
            </a:r>
          </a:p>
        </p:txBody>
      </p:sp>
      <p:sp>
        <p:nvSpPr>
          <p:cNvPr id="6149" name="Rectangle 5"/>
          <p:cNvSpPr>
            <a:spLocks noChangeArrowheads="1"/>
          </p:cNvSpPr>
          <p:nvPr/>
        </p:nvSpPr>
        <p:spPr bwMode="auto">
          <a:xfrm>
            <a:off x="1172345" y="3006281"/>
            <a:ext cx="5796223" cy="6093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nSpc>
                <a:spcPct val="120000"/>
              </a:lnSpc>
            </a:pPr>
            <a:r>
              <a:rPr kumimoji="1" lang="zh-CN" altLang="en-US" sz="2800" b="1" dirty="0">
                <a:solidFill>
                  <a:srgbClr val="CC00FF"/>
                </a:solidFill>
                <a:latin typeface="Times New Roman" pitchFamily="18" charset="0"/>
              </a:rPr>
              <a:t>答案</a:t>
            </a:r>
            <a:r>
              <a:rPr kumimoji="1" lang="en-US" altLang="zh-CN" sz="2800" b="1" dirty="0">
                <a:latin typeface="Times New Roman" pitchFamily="18" charset="0"/>
                <a:sym typeface="Wingdings" pitchFamily="2" charset="2"/>
              </a:rPr>
              <a:t>: </a:t>
            </a:r>
            <a:r>
              <a:rPr kumimoji="1" lang="zh-CN" altLang="en-US" sz="2800" b="1" dirty="0">
                <a:latin typeface="Times New Roman" pitchFamily="18" charset="0"/>
                <a:sym typeface="Wingdings" pitchFamily="2" charset="2"/>
              </a:rPr>
              <a:t>根据表</a:t>
            </a:r>
            <a:r>
              <a:rPr kumimoji="1" lang="en-US" altLang="zh-CN" sz="2800" b="1" dirty="0">
                <a:latin typeface="Times New Roman" pitchFamily="18" charset="0"/>
                <a:sym typeface="Wingdings" pitchFamily="2" charset="2"/>
              </a:rPr>
              <a:t>1.2 </a:t>
            </a:r>
            <a:r>
              <a:rPr kumimoji="1" lang="zh-CN" altLang="en-US" sz="2800" b="1" dirty="0">
                <a:latin typeface="Times New Roman" pitchFamily="18" charset="0"/>
                <a:sym typeface="Wingdings" pitchFamily="2" charset="2"/>
              </a:rPr>
              <a:t>可判断</a:t>
            </a:r>
            <a:r>
              <a:rPr kumimoji="1" lang="zh-CN" altLang="en-US" sz="2800" b="1" dirty="0" smtClean="0">
                <a:latin typeface="Times New Roman" pitchFamily="18" charset="0"/>
                <a:sym typeface="Wingdings" pitchFamily="2" charset="2"/>
              </a:rPr>
              <a:t>它们</a:t>
            </a:r>
            <a:r>
              <a:rPr kumimoji="1" lang="zh-CN" altLang="en-US" sz="2800" b="1" dirty="0">
                <a:latin typeface="Times New Roman" pitchFamily="18" charset="0"/>
                <a:sym typeface="Wingdings" pitchFamily="2" charset="2"/>
              </a:rPr>
              <a:t>属于          </a:t>
            </a:r>
            <a:endParaRPr kumimoji="1" lang="zh-CN" altLang="en-US" sz="2800" b="1" baseline="-25000" dirty="0">
              <a:latin typeface="Times New Roman" pitchFamily="18" charset="0"/>
              <a:sym typeface="Wingdings" pitchFamily="2" charset="2"/>
            </a:endParaRPr>
          </a:p>
        </p:txBody>
      </p:sp>
      <p:sp>
        <p:nvSpPr>
          <p:cNvPr id="6150" name="Rectangle 6"/>
          <p:cNvSpPr>
            <a:spLocks noChangeArrowheads="1"/>
          </p:cNvSpPr>
          <p:nvPr/>
        </p:nvSpPr>
        <p:spPr bwMode="auto">
          <a:xfrm>
            <a:off x="432631" y="2394213"/>
            <a:ext cx="8351837" cy="6093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20000"/>
              </a:lnSpc>
            </a:pPr>
            <a:r>
              <a:rPr kumimoji="1" lang="zh-CN" altLang="en-US" sz="2800" b="1" dirty="0">
                <a:latin typeface="Times New Roman" pitchFamily="18" charset="0"/>
              </a:rPr>
              <a:t>试判断它们属于哪一种优先数系</a:t>
            </a:r>
            <a:r>
              <a:rPr kumimoji="1" lang="en-US" altLang="zh-CN" sz="2800" b="1" dirty="0">
                <a:latin typeface="Times New Roman" pitchFamily="18" charset="0"/>
              </a:rPr>
              <a:t>?</a:t>
            </a:r>
            <a:r>
              <a:rPr kumimoji="1" lang="zh-CN" altLang="en-US" sz="2800" b="1" dirty="0">
                <a:latin typeface="Times New Roman" pitchFamily="18" charset="0"/>
              </a:rPr>
              <a:t>其</a:t>
            </a:r>
            <a:r>
              <a:rPr kumimoji="1" lang="zh-CN" altLang="en-US" sz="2800" b="1" dirty="0" smtClean="0">
                <a:latin typeface="Times New Roman" pitchFamily="18" charset="0"/>
              </a:rPr>
              <a:t>公比</a:t>
            </a:r>
            <a:r>
              <a:rPr kumimoji="1" lang="zh-CN" altLang="en-US" sz="2800" b="1" dirty="0">
                <a:latin typeface="Times New Roman" pitchFamily="18" charset="0"/>
              </a:rPr>
              <a:t>是多小？</a:t>
            </a:r>
          </a:p>
        </p:txBody>
      </p:sp>
      <p:sp>
        <p:nvSpPr>
          <p:cNvPr id="6151" name="Rectangle 7"/>
          <p:cNvSpPr>
            <a:spLocks noChangeArrowheads="1"/>
          </p:cNvSpPr>
          <p:nvPr/>
        </p:nvSpPr>
        <p:spPr bwMode="auto">
          <a:xfrm>
            <a:off x="2160153" y="3544242"/>
            <a:ext cx="6264275" cy="6048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20000"/>
              </a:lnSpc>
            </a:pPr>
            <a:r>
              <a:rPr kumimoji="1" lang="en-US" altLang="zh-CN" sz="2800" b="1" dirty="0">
                <a:latin typeface="Times New Roman" pitchFamily="18" charset="0"/>
                <a:sym typeface="Wingdings" pitchFamily="2" charset="2"/>
              </a:rPr>
              <a:t>R10 </a:t>
            </a:r>
            <a:r>
              <a:rPr kumimoji="1" lang="zh-CN" altLang="en-US" sz="2800" b="1" dirty="0">
                <a:latin typeface="Times New Roman" pitchFamily="18" charset="0"/>
                <a:sym typeface="Wingdings" pitchFamily="2" charset="2"/>
              </a:rPr>
              <a:t>系列，其公比为</a:t>
            </a:r>
            <a:r>
              <a:rPr kumimoji="1" lang="en-US" altLang="zh-CN" sz="2800" b="1" i="1" dirty="0">
                <a:latin typeface="Times New Roman" pitchFamily="18" charset="0"/>
                <a:sym typeface="Wingdings" pitchFamily="2" charset="2"/>
              </a:rPr>
              <a:t>q</a:t>
            </a:r>
            <a:r>
              <a:rPr kumimoji="1" lang="en-US" altLang="zh-CN" sz="2800" b="1" baseline="-25000" dirty="0">
                <a:latin typeface="Times New Roman" pitchFamily="18" charset="0"/>
                <a:sym typeface="Wingdings" pitchFamily="2" charset="2"/>
              </a:rPr>
              <a:t>10</a:t>
            </a:r>
            <a:r>
              <a:rPr kumimoji="1" lang="en-US" altLang="zh-CN" sz="2800" b="1" dirty="0">
                <a:latin typeface="Times New Roman" pitchFamily="18" charset="0"/>
                <a:sym typeface="Wingdings" pitchFamily="2" charset="2"/>
              </a:rPr>
              <a:t>=1.25 </a:t>
            </a:r>
            <a:r>
              <a:rPr kumimoji="1" lang="zh-CN" altLang="en-US" sz="2800" b="1" dirty="0">
                <a:latin typeface="Times New Roman" pitchFamily="18" charset="0"/>
                <a:sym typeface="Wingdings" pitchFamily="2" charset="2"/>
              </a:rPr>
              <a:t>。</a:t>
            </a:r>
          </a:p>
        </p:txBody>
      </p:sp>
      <p:sp>
        <p:nvSpPr>
          <p:cNvPr id="7" name="圆角矩形 6">
            <a:hlinkClick r:id="rId2" action="ppaction://hlinksldjump"/>
          </p:cNvPr>
          <p:cNvSpPr/>
          <p:nvPr/>
        </p:nvSpPr>
        <p:spPr>
          <a:xfrm>
            <a:off x="6120172" y="6093296"/>
            <a:ext cx="1980220" cy="576064"/>
          </a:xfrm>
          <a:prstGeom prst="roundRect">
            <a:avLst/>
          </a:prstGeom>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solidFill>
                  <a:schemeClr val="tx1"/>
                </a:solidFill>
                <a:latin typeface="方正姚体" pitchFamily="2" charset="-122"/>
                <a:ea typeface="方正姚体" pitchFamily="2" charset="-122"/>
              </a:rPr>
              <a:t>返回</a:t>
            </a:r>
            <a:r>
              <a:rPr lang="zh-CN" altLang="en-US" b="1" dirty="0" smtClean="0">
                <a:solidFill>
                  <a:srgbClr val="C00000"/>
                </a:solidFill>
                <a:latin typeface="方正姚体" pitchFamily="2" charset="-122"/>
                <a:ea typeface="方正姚体" pitchFamily="2" charset="-122"/>
              </a:rPr>
              <a:t>目录</a:t>
            </a:r>
            <a:endParaRPr lang="zh-CN" altLang="en-US" b="1" dirty="0">
              <a:solidFill>
                <a:srgbClr val="C00000"/>
              </a:solidFill>
              <a:latin typeface="方正姚体" pitchFamily="2" charset="-122"/>
              <a:ea typeface="方正姚体" pitchFamily="2" charset="-122"/>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6148"/>
                                        </p:tgtEl>
                                        <p:attrNameLst>
                                          <p:attrName>style.visibility</p:attrName>
                                        </p:attrNameLst>
                                      </p:cBhvr>
                                      <p:to>
                                        <p:strVal val="visible"/>
                                      </p:to>
                                    </p:set>
                                    <p:animEffect transition="in" filter="blinds(horizontal)">
                                      <p:cBhvr>
                                        <p:cTn id="7" dur="3000"/>
                                        <p:tgtEl>
                                          <p:spTgt spid="6148"/>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6150"/>
                                        </p:tgtEl>
                                        <p:attrNameLst>
                                          <p:attrName>style.visibility</p:attrName>
                                        </p:attrNameLst>
                                      </p:cBhvr>
                                      <p:to>
                                        <p:strVal val="visible"/>
                                      </p:to>
                                    </p:set>
                                    <p:animEffect transition="in" filter="wipe(left)">
                                      <p:cBhvr>
                                        <p:cTn id="12" dur="3000"/>
                                        <p:tgtEl>
                                          <p:spTgt spid="6150"/>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6149"/>
                                        </p:tgtEl>
                                        <p:attrNameLst>
                                          <p:attrName>style.visibility</p:attrName>
                                        </p:attrNameLst>
                                      </p:cBhvr>
                                      <p:to>
                                        <p:strVal val="visible"/>
                                      </p:to>
                                    </p:set>
                                    <p:animEffect transition="in" filter="wipe(left)">
                                      <p:cBhvr>
                                        <p:cTn id="17" dur="3000"/>
                                        <p:tgtEl>
                                          <p:spTgt spid="6149"/>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6151"/>
                                        </p:tgtEl>
                                        <p:attrNameLst>
                                          <p:attrName>style.visibility</p:attrName>
                                        </p:attrNameLst>
                                      </p:cBhvr>
                                      <p:to>
                                        <p:strVal val="visible"/>
                                      </p:to>
                                    </p:set>
                                    <p:animEffect transition="in" filter="wipe(left)">
                                      <p:cBhvr>
                                        <p:cTn id="22" dur="3000"/>
                                        <p:tgtEl>
                                          <p:spTgt spid="61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8" grpId="0"/>
      <p:bldP spid="6149" grpId="0"/>
      <p:bldP spid="6150" grpId="0"/>
      <p:bldP spid="6151"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灯片编号占位符 5"/>
          <p:cNvSpPr>
            <a:spLocks noGrp="1"/>
          </p:cNvSpPr>
          <p:nvPr>
            <p:ph type="sldNum" sz="quarter" idx="12"/>
          </p:nvPr>
        </p:nvSpPr>
        <p:spPr>
          <a:noFill/>
        </p:spPr>
        <p:txBody>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fld id="{1CFBDB22-FB7F-4936-90DA-FFE024E4A39D}" type="slidenum">
              <a:rPr lang="en-US" altLang="zh-CN" sz="1400" smtClean="0"/>
              <a:pPr eaLnBrk="1" hangingPunct="1"/>
              <a:t>40</a:t>
            </a:fld>
            <a:endParaRPr lang="en-US" altLang="zh-CN" sz="1400" smtClean="0"/>
          </a:p>
        </p:txBody>
      </p:sp>
      <p:sp>
        <p:nvSpPr>
          <p:cNvPr id="86026" name="Text Box 10"/>
          <p:cNvSpPr txBox="1">
            <a:spLocks noChangeArrowheads="1"/>
          </p:cNvSpPr>
          <p:nvPr/>
        </p:nvSpPr>
        <p:spPr bwMode="auto">
          <a:xfrm>
            <a:off x="347464" y="209550"/>
            <a:ext cx="4800600" cy="2720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lnSpc>
                <a:spcPct val="120000"/>
              </a:lnSpc>
            </a:pPr>
            <a:r>
              <a:rPr lang="zh-CN" altLang="en-US" sz="2400" b="1" dirty="0"/>
              <a:t>（</a:t>
            </a:r>
            <a:r>
              <a:rPr lang="en-US" altLang="zh-CN" sz="2400" b="1" dirty="0"/>
              <a:t>2</a:t>
            </a:r>
            <a:r>
              <a:rPr lang="zh-CN" altLang="en-US" sz="2400" b="1" dirty="0"/>
              <a:t>） 表示用去除材料方法获得的螺纹（工作）表面，其表面轮廓单项上限值（默认）为轮廓最大高度</a:t>
            </a:r>
            <a:r>
              <a:rPr lang="en-US" altLang="zh-CN" sz="2400" b="1" i="1" dirty="0" err="1"/>
              <a:t>Rz</a:t>
            </a:r>
            <a:r>
              <a:rPr lang="en-US" altLang="zh-CN" sz="2400" b="1" dirty="0"/>
              <a:t>=0.8μm</a:t>
            </a:r>
            <a:r>
              <a:rPr lang="zh-CN" altLang="en-US" sz="2400" b="1" dirty="0"/>
              <a:t>。默认传输带、评定长度为</a:t>
            </a:r>
            <a:r>
              <a:rPr lang="en-US" altLang="zh-CN" sz="2400" b="1" dirty="0"/>
              <a:t>5</a:t>
            </a:r>
            <a:r>
              <a:rPr lang="zh-CN" altLang="en-US" sz="2400" b="1" dirty="0"/>
              <a:t>个取样长度（</a:t>
            </a:r>
            <a:r>
              <a:rPr lang="en-US" altLang="zh-CN" sz="2400" b="1" i="1" dirty="0" err="1"/>
              <a:t>ln</a:t>
            </a:r>
            <a:r>
              <a:rPr lang="en-US" altLang="zh-CN" sz="2400" b="1" i="1" dirty="0"/>
              <a:t>=5lr) </a:t>
            </a:r>
            <a:r>
              <a:rPr lang="zh-CN" altLang="en-US" sz="2400" b="1" dirty="0"/>
              <a:t>和采用“</a:t>
            </a:r>
            <a:r>
              <a:rPr lang="en-US" altLang="zh-CN" sz="2400" b="1" dirty="0"/>
              <a:t>16%</a:t>
            </a:r>
            <a:r>
              <a:rPr lang="zh-CN" altLang="en-US" sz="2400" b="1" dirty="0"/>
              <a:t>规则”。</a:t>
            </a:r>
            <a:endParaRPr lang="el-GR" altLang="zh-CN" sz="2400" b="1" i="1" baseline="-25000" dirty="0">
              <a:cs typeface="Arial" charset="0"/>
            </a:endParaRPr>
          </a:p>
        </p:txBody>
      </p:sp>
      <p:grpSp>
        <p:nvGrpSpPr>
          <p:cNvPr id="86027" name="Group 11"/>
          <p:cNvGrpSpPr>
            <a:grpSpLocks/>
          </p:cNvGrpSpPr>
          <p:nvPr/>
        </p:nvGrpSpPr>
        <p:grpSpPr bwMode="auto">
          <a:xfrm>
            <a:off x="5029200" y="247650"/>
            <a:ext cx="3886200" cy="3409950"/>
            <a:chOff x="3024" y="1356"/>
            <a:chExt cx="2448" cy="2148"/>
          </a:xfrm>
        </p:grpSpPr>
        <p:grpSp>
          <p:nvGrpSpPr>
            <p:cNvPr id="41992" name="Group 12"/>
            <p:cNvGrpSpPr>
              <a:grpSpLocks/>
            </p:cNvGrpSpPr>
            <p:nvPr/>
          </p:nvGrpSpPr>
          <p:grpSpPr bwMode="auto">
            <a:xfrm>
              <a:off x="3024" y="1420"/>
              <a:ext cx="2448" cy="2084"/>
              <a:chOff x="2832" y="480"/>
              <a:chExt cx="2448" cy="2084"/>
            </a:xfrm>
          </p:grpSpPr>
          <p:pic>
            <p:nvPicPr>
              <p:cNvPr id="41999" name="Picture 1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832" y="480"/>
                <a:ext cx="2448" cy="19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2000" name="Text Box 14"/>
              <p:cNvSpPr txBox="1">
                <a:spLocks noChangeArrowheads="1"/>
              </p:cNvSpPr>
              <p:nvPr/>
            </p:nvSpPr>
            <p:spPr bwMode="auto">
              <a:xfrm>
                <a:off x="3168" y="2352"/>
                <a:ext cx="1680" cy="2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r>
                  <a:rPr lang="zh-CN" altLang="en-US" sz="1600"/>
                  <a:t>图 </a:t>
                </a:r>
                <a:r>
                  <a:rPr lang="en-US" altLang="zh-CN" sz="1600"/>
                  <a:t>5.15 </a:t>
                </a:r>
                <a:r>
                  <a:rPr lang="zh-CN" altLang="en-US" sz="1600"/>
                  <a:t>作业题</a:t>
                </a:r>
                <a:r>
                  <a:rPr lang="en-US" altLang="zh-CN" sz="1600"/>
                  <a:t>1</a:t>
                </a:r>
                <a:r>
                  <a:rPr lang="zh-CN" altLang="en-US" sz="1600"/>
                  <a:t>图</a:t>
                </a:r>
              </a:p>
            </p:txBody>
          </p:sp>
        </p:grpSp>
        <p:sp>
          <p:nvSpPr>
            <p:cNvPr id="41993" name="Oval 15"/>
            <p:cNvSpPr>
              <a:spLocks noChangeArrowheads="1"/>
            </p:cNvSpPr>
            <p:nvPr/>
          </p:nvSpPr>
          <p:spPr bwMode="auto">
            <a:xfrm>
              <a:off x="3312" y="1680"/>
              <a:ext cx="273" cy="228"/>
            </a:xfrm>
            <a:prstGeom prst="ellipse">
              <a:avLst/>
            </a:prstGeom>
            <a:noFill/>
            <a:ln w="38100">
              <a:solidFill>
                <a:srgbClr val="CC00FF"/>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zh-CN" sz="1800" b="1"/>
                <a:t>1</a:t>
              </a:r>
            </a:p>
          </p:txBody>
        </p:sp>
        <p:sp>
          <p:nvSpPr>
            <p:cNvPr id="41994" name="Oval 16"/>
            <p:cNvSpPr>
              <a:spLocks noChangeArrowheads="1"/>
            </p:cNvSpPr>
            <p:nvPr/>
          </p:nvSpPr>
          <p:spPr bwMode="auto">
            <a:xfrm>
              <a:off x="3504" y="1440"/>
              <a:ext cx="273" cy="228"/>
            </a:xfrm>
            <a:prstGeom prst="ellipse">
              <a:avLst/>
            </a:prstGeom>
            <a:noFill/>
            <a:ln w="38100">
              <a:solidFill>
                <a:srgbClr val="CC00FF"/>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zh-CN" sz="1800" b="1"/>
                <a:t>2</a:t>
              </a:r>
            </a:p>
          </p:txBody>
        </p:sp>
        <p:sp>
          <p:nvSpPr>
            <p:cNvPr id="41995" name="Oval 17"/>
            <p:cNvSpPr>
              <a:spLocks noChangeArrowheads="1"/>
            </p:cNvSpPr>
            <p:nvPr/>
          </p:nvSpPr>
          <p:spPr bwMode="auto">
            <a:xfrm>
              <a:off x="4752" y="1356"/>
              <a:ext cx="273" cy="228"/>
            </a:xfrm>
            <a:prstGeom prst="ellipse">
              <a:avLst/>
            </a:prstGeom>
            <a:noFill/>
            <a:ln w="38100">
              <a:solidFill>
                <a:srgbClr val="CC00FF"/>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zh-CN" sz="1800" b="1"/>
                <a:t>3</a:t>
              </a:r>
            </a:p>
          </p:txBody>
        </p:sp>
        <p:sp>
          <p:nvSpPr>
            <p:cNvPr id="41996" name="Oval 18"/>
            <p:cNvSpPr>
              <a:spLocks noChangeArrowheads="1"/>
            </p:cNvSpPr>
            <p:nvPr/>
          </p:nvSpPr>
          <p:spPr bwMode="auto">
            <a:xfrm>
              <a:off x="4656" y="2160"/>
              <a:ext cx="273" cy="228"/>
            </a:xfrm>
            <a:prstGeom prst="ellipse">
              <a:avLst/>
            </a:prstGeom>
            <a:noFill/>
            <a:ln w="38100">
              <a:solidFill>
                <a:srgbClr val="CC00FF"/>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zh-CN" sz="1800" b="1"/>
                <a:t>4</a:t>
              </a:r>
            </a:p>
          </p:txBody>
        </p:sp>
        <p:sp>
          <p:nvSpPr>
            <p:cNvPr id="41997" name="Oval 19"/>
            <p:cNvSpPr>
              <a:spLocks noChangeArrowheads="1"/>
            </p:cNvSpPr>
            <p:nvPr/>
          </p:nvSpPr>
          <p:spPr bwMode="auto">
            <a:xfrm>
              <a:off x="3840" y="2928"/>
              <a:ext cx="273" cy="228"/>
            </a:xfrm>
            <a:prstGeom prst="ellipse">
              <a:avLst/>
            </a:prstGeom>
            <a:noFill/>
            <a:ln w="38100">
              <a:solidFill>
                <a:srgbClr val="CC00FF"/>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zh-CN" sz="1800" b="1"/>
                <a:t>5</a:t>
              </a:r>
            </a:p>
          </p:txBody>
        </p:sp>
        <p:sp>
          <p:nvSpPr>
            <p:cNvPr id="41998" name="Oval 20"/>
            <p:cNvSpPr>
              <a:spLocks noChangeArrowheads="1"/>
            </p:cNvSpPr>
            <p:nvPr/>
          </p:nvSpPr>
          <p:spPr bwMode="auto">
            <a:xfrm>
              <a:off x="4959" y="2592"/>
              <a:ext cx="273" cy="228"/>
            </a:xfrm>
            <a:prstGeom prst="ellipse">
              <a:avLst/>
            </a:prstGeom>
            <a:noFill/>
            <a:ln w="38100">
              <a:solidFill>
                <a:srgbClr val="CC00FF"/>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zh-CN" sz="1800" b="1"/>
                <a:t>6</a:t>
              </a:r>
            </a:p>
          </p:txBody>
        </p:sp>
      </p:grpSp>
      <p:sp>
        <p:nvSpPr>
          <p:cNvPr id="86037" name="Text Box 21"/>
          <p:cNvSpPr txBox="1">
            <a:spLocks noChangeArrowheads="1"/>
          </p:cNvSpPr>
          <p:nvPr/>
        </p:nvSpPr>
        <p:spPr bwMode="auto">
          <a:xfrm>
            <a:off x="428860" y="2917825"/>
            <a:ext cx="5475288" cy="9794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lnSpc>
                <a:spcPct val="120000"/>
              </a:lnSpc>
            </a:pPr>
            <a:r>
              <a:rPr lang="zh-CN" altLang="en-US" sz="2400" b="1" dirty="0"/>
              <a:t>（</a:t>
            </a:r>
            <a:r>
              <a:rPr lang="en-US" altLang="zh-CN" sz="2400" b="1" dirty="0"/>
              <a:t>3</a:t>
            </a:r>
            <a:r>
              <a:rPr lang="zh-CN" altLang="en-US" sz="2400" b="1" dirty="0"/>
              <a:t>） 表示用去除材料方法获得的倒角表面，其表面轮廓单项上限值</a:t>
            </a:r>
            <a:endParaRPr lang="el-GR" altLang="zh-CN" sz="2400" b="1" i="1" baseline="-25000" dirty="0">
              <a:cs typeface="Arial" charset="0"/>
            </a:endParaRPr>
          </a:p>
        </p:txBody>
      </p:sp>
      <p:sp>
        <p:nvSpPr>
          <p:cNvPr id="86039" name="Rectangle 23"/>
          <p:cNvSpPr>
            <a:spLocks noChangeArrowheads="1"/>
          </p:cNvSpPr>
          <p:nvPr/>
        </p:nvSpPr>
        <p:spPr bwMode="auto">
          <a:xfrm>
            <a:off x="525016" y="3832225"/>
            <a:ext cx="8043428" cy="9787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nSpc>
                <a:spcPct val="120000"/>
              </a:lnSpc>
            </a:pPr>
            <a:r>
              <a:rPr lang="zh-CN" altLang="en-US" sz="2000" b="1" dirty="0"/>
              <a:t>（默认）为算术平均偏差</a:t>
            </a:r>
            <a:r>
              <a:rPr lang="en-US" altLang="zh-CN" sz="2000" b="1" i="1" dirty="0"/>
              <a:t>Ra </a:t>
            </a:r>
            <a:r>
              <a:rPr lang="en-US" altLang="zh-CN" sz="2000" b="1" dirty="0"/>
              <a:t>=1.6μm</a:t>
            </a:r>
            <a:r>
              <a:rPr lang="zh-CN" altLang="en-US" sz="2000" b="1" dirty="0"/>
              <a:t>。</a:t>
            </a:r>
            <a:r>
              <a:rPr lang="zh-CN" altLang="en-US" sz="2400" b="1" dirty="0"/>
              <a:t>默认传输带和评定长度为</a:t>
            </a:r>
            <a:r>
              <a:rPr lang="en-US" altLang="zh-CN" sz="2400" b="1" dirty="0"/>
              <a:t>5</a:t>
            </a:r>
            <a:r>
              <a:rPr lang="zh-CN" altLang="en-US" sz="2400" b="1" dirty="0"/>
              <a:t>个取样长度（</a:t>
            </a:r>
            <a:r>
              <a:rPr lang="en-US" altLang="zh-CN" sz="2400" b="1" i="1" dirty="0" err="1"/>
              <a:t>ln</a:t>
            </a:r>
            <a:r>
              <a:rPr lang="en-US" altLang="zh-CN" sz="2400" b="1" i="1" dirty="0"/>
              <a:t>=5lr) </a:t>
            </a:r>
            <a:r>
              <a:rPr lang="zh-CN" altLang="en-US" sz="2400" b="1" dirty="0"/>
              <a:t>和采用“最大规则”。</a:t>
            </a:r>
            <a:endParaRPr lang="el-GR" altLang="zh-CN" sz="2400" b="1" dirty="0"/>
          </a:p>
        </p:txBody>
      </p:sp>
      <p:sp>
        <p:nvSpPr>
          <p:cNvPr id="86040" name="Text Box 24"/>
          <p:cNvSpPr txBox="1">
            <a:spLocks noChangeArrowheads="1"/>
          </p:cNvSpPr>
          <p:nvPr/>
        </p:nvSpPr>
        <p:spPr bwMode="auto">
          <a:xfrm>
            <a:off x="228600" y="4784725"/>
            <a:ext cx="8686800" cy="1422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lnSpc>
                <a:spcPct val="120000"/>
              </a:lnSpc>
            </a:pPr>
            <a:r>
              <a:rPr lang="zh-CN" altLang="en-US" sz="2400" b="1" dirty="0"/>
              <a:t>（</a:t>
            </a:r>
            <a:r>
              <a:rPr lang="en-US" altLang="zh-CN" sz="2400" b="1" dirty="0"/>
              <a:t>4</a:t>
            </a:r>
            <a:r>
              <a:rPr lang="zh-CN" altLang="en-US" sz="2400" b="1" dirty="0"/>
              <a:t>） 表示用去除材料方法获得的内孔表面，其表面轮廓</a:t>
            </a:r>
            <a:r>
              <a:rPr lang="zh-CN" altLang="en-US" sz="2400" b="1" dirty="0">
                <a:solidFill>
                  <a:srgbClr val="CC00FF"/>
                </a:solidFill>
              </a:rPr>
              <a:t>上限值为</a:t>
            </a:r>
            <a:r>
              <a:rPr lang="zh-CN" altLang="en-US" sz="2400" b="1" dirty="0"/>
              <a:t>轮廓最大高度</a:t>
            </a:r>
            <a:r>
              <a:rPr lang="en-US" altLang="zh-CN" sz="2400" b="1" i="1" dirty="0" err="1"/>
              <a:t>Rz</a:t>
            </a:r>
            <a:r>
              <a:rPr lang="en-US" altLang="zh-CN" sz="2400" b="1" i="1" dirty="0"/>
              <a:t> </a:t>
            </a:r>
            <a:r>
              <a:rPr lang="en-US" altLang="zh-CN" sz="2400" b="1" dirty="0"/>
              <a:t>= 0.8μm</a:t>
            </a:r>
            <a:r>
              <a:rPr lang="zh-CN" altLang="en-US" sz="1800" b="1" dirty="0"/>
              <a:t>；</a:t>
            </a:r>
            <a:r>
              <a:rPr lang="zh-CN" altLang="en-US" sz="2400" b="1" dirty="0">
                <a:solidFill>
                  <a:srgbClr val="CC00FF"/>
                </a:solidFill>
              </a:rPr>
              <a:t>下限值</a:t>
            </a:r>
            <a:r>
              <a:rPr lang="zh-CN" altLang="en-US" sz="2400" b="1" dirty="0"/>
              <a:t>为 算术平均偏差</a:t>
            </a:r>
          </a:p>
          <a:p>
            <a:pPr eaLnBrk="1" hangingPunct="1">
              <a:lnSpc>
                <a:spcPct val="120000"/>
              </a:lnSpc>
            </a:pPr>
            <a:r>
              <a:rPr lang="zh-CN" altLang="en-US" sz="2400" b="1" i="1" dirty="0"/>
              <a:t>     </a:t>
            </a:r>
            <a:r>
              <a:rPr lang="en-US" altLang="zh-CN" sz="2400" b="1" i="1" dirty="0" smtClean="0"/>
              <a:t>Ra </a:t>
            </a:r>
            <a:r>
              <a:rPr lang="en-US" altLang="zh-CN" sz="2400" b="1" dirty="0"/>
              <a:t>=0.2μm</a:t>
            </a:r>
            <a:r>
              <a:rPr lang="zh-CN" altLang="en-US" sz="2400" b="1" dirty="0"/>
              <a:t>。默认传输带、评定长度和 “</a:t>
            </a:r>
            <a:r>
              <a:rPr lang="en-US" altLang="zh-CN" sz="2400" b="1" dirty="0"/>
              <a:t>16%</a:t>
            </a:r>
            <a:r>
              <a:rPr lang="zh-CN" altLang="en-US" sz="2400" b="1" dirty="0"/>
              <a:t>规则”。</a:t>
            </a:r>
            <a:endParaRPr lang="zh-CN" altLang="el-GR" sz="2400" b="1" dirty="0"/>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2" fill="hold" nodeType="afterEffect">
                                  <p:stCondLst>
                                    <p:cond delay="0"/>
                                  </p:stCondLst>
                                  <p:childTnLst>
                                    <p:set>
                                      <p:cBhvr>
                                        <p:cTn id="6" dur="1" fill="hold">
                                          <p:stCondLst>
                                            <p:cond delay="0"/>
                                          </p:stCondLst>
                                        </p:cTn>
                                        <p:tgtEl>
                                          <p:spTgt spid="86027"/>
                                        </p:tgtEl>
                                        <p:attrNameLst>
                                          <p:attrName>style.visibility</p:attrName>
                                        </p:attrNameLst>
                                      </p:cBhvr>
                                      <p:to>
                                        <p:strVal val="visible"/>
                                      </p:to>
                                    </p:set>
                                    <p:anim calcmode="lin" valueType="num">
                                      <p:cBhvr additive="base">
                                        <p:cTn id="7" dur="500" fill="hold"/>
                                        <p:tgtEl>
                                          <p:spTgt spid="86027"/>
                                        </p:tgtEl>
                                        <p:attrNameLst>
                                          <p:attrName>ppt_x</p:attrName>
                                        </p:attrNameLst>
                                      </p:cBhvr>
                                      <p:tavLst>
                                        <p:tav tm="0">
                                          <p:val>
                                            <p:strVal val="1+#ppt_w/2"/>
                                          </p:val>
                                        </p:tav>
                                        <p:tav tm="100000">
                                          <p:val>
                                            <p:strVal val="#ppt_x"/>
                                          </p:val>
                                        </p:tav>
                                      </p:tavLst>
                                    </p:anim>
                                    <p:anim calcmode="lin" valueType="num">
                                      <p:cBhvr additive="base">
                                        <p:cTn id="8" dur="500" fill="hold"/>
                                        <p:tgtEl>
                                          <p:spTgt spid="86027"/>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2" presetClass="entr" presetSubtype="8" fill="hold" grpId="0" nodeType="clickEffect">
                                  <p:stCondLst>
                                    <p:cond delay="0"/>
                                  </p:stCondLst>
                                  <p:childTnLst>
                                    <p:set>
                                      <p:cBhvr>
                                        <p:cTn id="12" dur="1" fill="hold">
                                          <p:stCondLst>
                                            <p:cond delay="0"/>
                                          </p:stCondLst>
                                        </p:cTn>
                                        <p:tgtEl>
                                          <p:spTgt spid="86026"/>
                                        </p:tgtEl>
                                        <p:attrNameLst>
                                          <p:attrName>style.visibility</p:attrName>
                                        </p:attrNameLst>
                                      </p:cBhvr>
                                      <p:to>
                                        <p:strVal val="visible"/>
                                      </p:to>
                                    </p:set>
                                    <p:animEffect transition="in" filter="wipe(left)">
                                      <p:cBhvr>
                                        <p:cTn id="13" dur="500"/>
                                        <p:tgtEl>
                                          <p:spTgt spid="86026"/>
                                        </p:tgtEl>
                                      </p:cBhvr>
                                    </p:animEffect>
                                  </p:childTnLst>
                                </p:cTn>
                              </p:par>
                            </p:childTnLst>
                          </p:cTn>
                        </p:par>
                      </p:childTnLst>
                    </p:cTn>
                  </p:par>
                  <p:par>
                    <p:cTn id="14" fill="hold" nodeType="clickPar">
                      <p:stCondLst>
                        <p:cond delay="indefinite"/>
                      </p:stCondLst>
                      <p:childTnLst>
                        <p:par>
                          <p:cTn id="15" fill="hold" nodeType="withGroup">
                            <p:stCondLst>
                              <p:cond delay="0"/>
                            </p:stCondLst>
                            <p:childTnLst>
                              <p:par>
                                <p:cTn id="16" presetID="22" presetClass="entr" presetSubtype="8" fill="hold" grpId="0" nodeType="clickEffect">
                                  <p:stCondLst>
                                    <p:cond delay="0"/>
                                  </p:stCondLst>
                                  <p:childTnLst>
                                    <p:set>
                                      <p:cBhvr>
                                        <p:cTn id="17" dur="1" fill="hold">
                                          <p:stCondLst>
                                            <p:cond delay="0"/>
                                          </p:stCondLst>
                                        </p:cTn>
                                        <p:tgtEl>
                                          <p:spTgt spid="86037"/>
                                        </p:tgtEl>
                                        <p:attrNameLst>
                                          <p:attrName>style.visibility</p:attrName>
                                        </p:attrNameLst>
                                      </p:cBhvr>
                                      <p:to>
                                        <p:strVal val="visible"/>
                                      </p:to>
                                    </p:set>
                                    <p:animEffect transition="in" filter="wipe(left)">
                                      <p:cBhvr>
                                        <p:cTn id="18" dur="500"/>
                                        <p:tgtEl>
                                          <p:spTgt spid="86037"/>
                                        </p:tgtEl>
                                      </p:cBhvr>
                                    </p:animEffect>
                                  </p:childTnLst>
                                </p:cTn>
                              </p:par>
                            </p:childTnLst>
                          </p:cTn>
                        </p:par>
                      </p:childTnLst>
                    </p:cTn>
                  </p:par>
                  <p:par>
                    <p:cTn id="19" fill="hold" nodeType="clickPar">
                      <p:stCondLst>
                        <p:cond delay="indefinite"/>
                      </p:stCondLst>
                      <p:childTnLst>
                        <p:par>
                          <p:cTn id="20" fill="hold" nodeType="withGroup">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86039"/>
                                        </p:tgtEl>
                                        <p:attrNameLst>
                                          <p:attrName>style.visibility</p:attrName>
                                        </p:attrNameLst>
                                      </p:cBhvr>
                                      <p:to>
                                        <p:strVal val="visible"/>
                                      </p:to>
                                    </p:set>
                                    <p:animEffect transition="in" filter="wipe(left)">
                                      <p:cBhvr>
                                        <p:cTn id="23" dur="500"/>
                                        <p:tgtEl>
                                          <p:spTgt spid="86039"/>
                                        </p:tgtEl>
                                      </p:cBhvr>
                                    </p:animEffect>
                                  </p:childTnLst>
                                </p:cTn>
                              </p:par>
                            </p:childTnLst>
                          </p:cTn>
                        </p:par>
                      </p:childTnLst>
                    </p:cTn>
                  </p:par>
                  <p:par>
                    <p:cTn id="24" fill="hold" nodeType="clickPar">
                      <p:stCondLst>
                        <p:cond delay="indefinite"/>
                      </p:stCondLst>
                      <p:childTnLst>
                        <p:par>
                          <p:cTn id="25" fill="hold" nodeType="withGroup">
                            <p:stCondLst>
                              <p:cond delay="0"/>
                            </p:stCondLst>
                            <p:childTnLst>
                              <p:par>
                                <p:cTn id="26" presetID="22" presetClass="entr" presetSubtype="4" fill="hold" grpId="0" nodeType="clickEffect">
                                  <p:stCondLst>
                                    <p:cond delay="0"/>
                                  </p:stCondLst>
                                  <p:childTnLst>
                                    <p:set>
                                      <p:cBhvr>
                                        <p:cTn id="27" dur="1" fill="hold">
                                          <p:stCondLst>
                                            <p:cond delay="0"/>
                                          </p:stCondLst>
                                        </p:cTn>
                                        <p:tgtEl>
                                          <p:spTgt spid="86040"/>
                                        </p:tgtEl>
                                        <p:attrNameLst>
                                          <p:attrName>style.visibility</p:attrName>
                                        </p:attrNameLst>
                                      </p:cBhvr>
                                      <p:to>
                                        <p:strVal val="visible"/>
                                      </p:to>
                                    </p:set>
                                    <p:animEffect transition="in" filter="wipe(down)">
                                      <p:cBhvr>
                                        <p:cTn id="28" dur="500"/>
                                        <p:tgtEl>
                                          <p:spTgt spid="860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6026" grpId="0"/>
      <p:bldP spid="86037" grpId="0"/>
      <p:bldP spid="86039" grpId="0"/>
      <p:bldP spid="86040"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灯片编号占位符 5"/>
          <p:cNvSpPr>
            <a:spLocks noGrp="1"/>
          </p:cNvSpPr>
          <p:nvPr>
            <p:ph type="sldNum" sz="quarter" idx="12"/>
          </p:nvPr>
        </p:nvSpPr>
        <p:spPr>
          <a:noFill/>
        </p:spPr>
        <p:txBody>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fld id="{65514501-7E39-4BCE-8E11-D01957E457F2}" type="slidenum">
              <a:rPr lang="en-US" altLang="zh-CN" sz="1400" smtClean="0"/>
              <a:pPr eaLnBrk="1" hangingPunct="1"/>
              <a:t>41</a:t>
            </a:fld>
            <a:endParaRPr lang="en-US" altLang="zh-CN" sz="1400" smtClean="0"/>
          </a:p>
        </p:txBody>
      </p:sp>
      <p:grpSp>
        <p:nvGrpSpPr>
          <p:cNvPr id="87054" name="Group 14"/>
          <p:cNvGrpSpPr>
            <a:grpSpLocks/>
          </p:cNvGrpSpPr>
          <p:nvPr/>
        </p:nvGrpSpPr>
        <p:grpSpPr bwMode="auto">
          <a:xfrm>
            <a:off x="4860032" y="415094"/>
            <a:ext cx="3886200" cy="3409950"/>
            <a:chOff x="3024" y="1356"/>
            <a:chExt cx="2448" cy="2148"/>
          </a:xfrm>
        </p:grpSpPr>
        <p:grpSp>
          <p:nvGrpSpPr>
            <p:cNvPr id="43014" name="Group 15"/>
            <p:cNvGrpSpPr>
              <a:grpSpLocks/>
            </p:cNvGrpSpPr>
            <p:nvPr/>
          </p:nvGrpSpPr>
          <p:grpSpPr bwMode="auto">
            <a:xfrm>
              <a:off x="3024" y="1420"/>
              <a:ext cx="2448" cy="2084"/>
              <a:chOff x="2832" y="480"/>
              <a:chExt cx="2448" cy="2084"/>
            </a:xfrm>
          </p:grpSpPr>
          <p:pic>
            <p:nvPicPr>
              <p:cNvPr id="43021" name="Picture 16"/>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832" y="480"/>
                <a:ext cx="2448" cy="19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3022" name="Text Box 17"/>
              <p:cNvSpPr txBox="1">
                <a:spLocks noChangeArrowheads="1"/>
              </p:cNvSpPr>
              <p:nvPr/>
            </p:nvSpPr>
            <p:spPr bwMode="auto">
              <a:xfrm>
                <a:off x="3168" y="2352"/>
                <a:ext cx="1680" cy="2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r>
                  <a:rPr lang="zh-CN" altLang="en-US" sz="1600"/>
                  <a:t>图 </a:t>
                </a:r>
                <a:r>
                  <a:rPr lang="en-US" altLang="zh-CN" sz="1600"/>
                  <a:t>5.15 </a:t>
                </a:r>
                <a:r>
                  <a:rPr lang="zh-CN" altLang="en-US" sz="1600"/>
                  <a:t>作业题</a:t>
                </a:r>
                <a:r>
                  <a:rPr lang="en-US" altLang="zh-CN" sz="1600"/>
                  <a:t>1</a:t>
                </a:r>
                <a:r>
                  <a:rPr lang="zh-CN" altLang="en-US" sz="1600"/>
                  <a:t>图</a:t>
                </a:r>
              </a:p>
            </p:txBody>
          </p:sp>
        </p:grpSp>
        <p:sp>
          <p:nvSpPr>
            <p:cNvPr id="43015" name="Oval 18"/>
            <p:cNvSpPr>
              <a:spLocks noChangeArrowheads="1"/>
            </p:cNvSpPr>
            <p:nvPr/>
          </p:nvSpPr>
          <p:spPr bwMode="auto">
            <a:xfrm>
              <a:off x="3312" y="1680"/>
              <a:ext cx="273" cy="228"/>
            </a:xfrm>
            <a:prstGeom prst="ellipse">
              <a:avLst/>
            </a:prstGeom>
            <a:noFill/>
            <a:ln w="38100">
              <a:solidFill>
                <a:srgbClr val="CC00FF"/>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zh-CN" sz="1800" b="1"/>
                <a:t>1</a:t>
              </a:r>
            </a:p>
          </p:txBody>
        </p:sp>
        <p:sp>
          <p:nvSpPr>
            <p:cNvPr id="43016" name="Oval 19"/>
            <p:cNvSpPr>
              <a:spLocks noChangeArrowheads="1"/>
            </p:cNvSpPr>
            <p:nvPr/>
          </p:nvSpPr>
          <p:spPr bwMode="auto">
            <a:xfrm>
              <a:off x="3504" y="1440"/>
              <a:ext cx="273" cy="228"/>
            </a:xfrm>
            <a:prstGeom prst="ellipse">
              <a:avLst/>
            </a:prstGeom>
            <a:noFill/>
            <a:ln w="38100">
              <a:solidFill>
                <a:srgbClr val="CC00FF"/>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zh-CN" sz="1800" b="1"/>
                <a:t>2</a:t>
              </a:r>
            </a:p>
          </p:txBody>
        </p:sp>
        <p:sp>
          <p:nvSpPr>
            <p:cNvPr id="43017" name="Oval 20"/>
            <p:cNvSpPr>
              <a:spLocks noChangeArrowheads="1"/>
            </p:cNvSpPr>
            <p:nvPr/>
          </p:nvSpPr>
          <p:spPr bwMode="auto">
            <a:xfrm>
              <a:off x="4752" y="1356"/>
              <a:ext cx="273" cy="228"/>
            </a:xfrm>
            <a:prstGeom prst="ellipse">
              <a:avLst/>
            </a:prstGeom>
            <a:noFill/>
            <a:ln w="38100">
              <a:solidFill>
                <a:srgbClr val="CC00FF"/>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zh-CN" sz="1800" b="1"/>
                <a:t>3</a:t>
              </a:r>
            </a:p>
          </p:txBody>
        </p:sp>
        <p:sp>
          <p:nvSpPr>
            <p:cNvPr id="43018" name="Oval 21"/>
            <p:cNvSpPr>
              <a:spLocks noChangeArrowheads="1"/>
            </p:cNvSpPr>
            <p:nvPr/>
          </p:nvSpPr>
          <p:spPr bwMode="auto">
            <a:xfrm>
              <a:off x="4656" y="2160"/>
              <a:ext cx="273" cy="228"/>
            </a:xfrm>
            <a:prstGeom prst="ellipse">
              <a:avLst/>
            </a:prstGeom>
            <a:noFill/>
            <a:ln w="38100">
              <a:solidFill>
                <a:srgbClr val="CC00FF"/>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zh-CN" sz="1800" b="1"/>
                <a:t>4</a:t>
              </a:r>
            </a:p>
          </p:txBody>
        </p:sp>
        <p:sp>
          <p:nvSpPr>
            <p:cNvPr id="43019" name="Oval 22"/>
            <p:cNvSpPr>
              <a:spLocks noChangeArrowheads="1"/>
            </p:cNvSpPr>
            <p:nvPr/>
          </p:nvSpPr>
          <p:spPr bwMode="auto">
            <a:xfrm>
              <a:off x="3840" y="2928"/>
              <a:ext cx="273" cy="228"/>
            </a:xfrm>
            <a:prstGeom prst="ellipse">
              <a:avLst/>
            </a:prstGeom>
            <a:noFill/>
            <a:ln w="38100">
              <a:solidFill>
                <a:srgbClr val="CC00FF"/>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zh-CN" sz="1800" b="1"/>
                <a:t>5</a:t>
              </a:r>
            </a:p>
          </p:txBody>
        </p:sp>
        <p:sp>
          <p:nvSpPr>
            <p:cNvPr id="43020" name="Oval 23"/>
            <p:cNvSpPr>
              <a:spLocks noChangeArrowheads="1"/>
            </p:cNvSpPr>
            <p:nvPr/>
          </p:nvSpPr>
          <p:spPr bwMode="auto">
            <a:xfrm>
              <a:off x="4959" y="2592"/>
              <a:ext cx="273" cy="228"/>
            </a:xfrm>
            <a:prstGeom prst="ellipse">
              <a:avLst/>
            </a:prstGeom>
            <a:noFill/>
            <a:ln w="38100">
              <a:solidFill>
                <a:srgbClr val="CC00FF"/>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zh-CN" sz="1800" b="1"/>
                <a:t>6</a:t>
              </a:r>
            </a:p>
          </p:txBody>
        </p:sp>
      </p:grpSp>
      <p:sp>
        <p:nvSpPr>
          <p:cNvPr id="87064" name="Text Box 24"/>
          <p:cNvSpPr txBox="1">
            <a:spLocks noChangeArrowheads="1"/>
          </p:cNvSpPr>
          <p:nvPr/>
        </p:nvSpPr>
        <p:spPr bwMode="auto">
          <a:xfrm>
            <a:off x="467544" y="965894"/>
            <a:ext cx="4419600" cy="27511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lnSpc>
                <a:spcPct val="120000"/>
              </a:lnSpc>
            </a:pPr>
            <a:r>
              <a:rPr lang="zh-CN" altLang="en-US" sz="2400" b="1" dirty="0"/>
              <a:t>（</a:t>
            </a:r>
            <a:r>
              <a:rPr lang="en-US" altLang="zh-CN" sz="2400" b="1" dirty="0"/>
              <a:t>5</a:t>
            </a:r>
            <a:r>
              <a:rPr lang="zh-CN" altLang="en-US" sz="2400" b="1" dirty="0"/>
              <a:t>） 表示用去除材料方法获  </a:t>
            </a:r>
            <a:endParaRPr lang="en-US" altLang="zh-CN" sz="2400" b="1" dirty="0"/>
          </a:p>
          <a:p>
            <a:pPr eaLnBrk="1" hangingPunct="1">
              <a:lnSpc>
                <a:spcPct val="120000"/>
              </a:lnSpc>
            </a:pPr>
            <a:r>
              <a:rPr lang="en-US" altLang="zh-CN" sz="2400" b="1" dirty="0"/>
              <a:t>         </a:t>
            </a:r>
            <a:r>
              <a:rPr lang="zh-CN" altLang="en-US" sz="2400" b="1" dirty="0"/>
              <a:t> 得的端表面，其表面轮廓</a:t>
            </a:r>
            <a:endParaRPr lang="en-US" altLang="zh-CN" sz="2400" b="1" dirty="0"/>
          </a:p>
          <a:p>
            <a:pPr eaLnBrk="1" hangingPunct="1">
              <a:lnSpc>
                <a:spcPct val="120000"/>
              </a:lnSpc>
            </a:pPr>
            <a:r>
              <a:rPr lang="en-US" altLang="zh-CN" sz="2400" b="1" dirty="0"/>
              <a:t>        </a:t>
            </a:r>
            <a:r>
              <a:rPr lang="zh-CN" altLang="en-US" sz="2400" b="1" dirty="0"/>
              <a:t>  单项上限值为轮廓最大高</a:t>
            </a:r>
            <a:endParaRPr lang="en-US" altLang="zh-CN" sz="2400" b="1" dirty="0"/>
          </a:p>
          <a:p>
            <a:pPr eaLnBrk="1" hangingPunct="1">
              <a:lnSpc>
                <a:spcPct val="120000"/>
              </a:lnSpc>
            </a:pPr>
            <a:r>
              <a:rPr lang="en-US" altLang="zh-CN" sz="2400" b="1" dirty="0"/>
              <a:t>       </a:t>
            </a:r>
            <a:r>
              <a:rPr lang="zh-CN" altLang="en-US" sz="2400" b="1" dirty="0"/>
              <a:t>   度</a:t>
            </a:r>
            <a:r>
              <a:rPr lang="en-US" altLang="zh-CN" sz="2400" b="1" i="1" dirty="0" err="1"/>
              <a:t>Rz</a:t>
            </a:r>
            <a:r>
              <a:rPr lang="en-US" altLang="zh-CN" sz="2400" b="1" dirty="0"/>
              <a:t>=3.2μm</a:t>
            </a:r>
            <a:r>
              <a:rPr lang="zh-CN" altLang="en-US" sz="2400" b="1" dirty="0"/>
              <a:t>。默认传输</a:t>
            </a:r>
            <a:endParaRPr lang="en-US" altLang="zh-CN" sz="2400" b="1" dirty="0"/>
          </a:p>
          <a:p>
            <a:pPr eaLnBrk="1" hangingPunct="1">
              <a:lnSpc>
                <a:spcPct val="120000"/>
              </a:lnSpc>
            </a:pPr>
            <a:r>
              <a:rPr lang="en-US" altLang="zh-CN" sz="2400" b="1" dirty="0"/>
              <a:t>          </a:t>
            </a:r>
            <a:r>
              <a:rPr lang="zh-CN" altLang="en-US" sz="2400" b="1" dirty="0"/>
              <a:t>带、评定长度和 ：</a:t>
            </a:r>
            <a:r>
              <a:rPr lang="en-US" altLang="zh-CN" sz="2400" b="1" dirty="0"/>
              <a:t>16%</a:t>
            </a:r>
          </a:p>
          <a:p>
            <a:pPr eaLnBrk="1" hangingPunct="1">
              <a:lnSpc>
                <a:spcPct val="120000"/>
              </a:lnSpc>
            </a:pPr>
            <a:r>
              <a:rPr lang="en-US" altLang="zh-CN" sz="2400" b="1" dirty="0"/>
              <a:t>          </a:t>
            </a:r>
            <a:r>
              <a:rPr lang="zh-CN" altLang="en-US" sz="2400" b="1" dirty="0"/>
              <a:t>规则。</a:t>
            </a:r>
            <a:endParaRPr lang="zh-CN" altLang="el-GR" sz="2400" b="1" dirty="0"/>
          </a:p>
        </p:txBody>
      </p:sp>
      <p:sp>
        <p:nvSpPr>
          <p:cNvPr id="87065" name="Text Box 25"/>
          <p:cNvSpPr txBox="1">
            <a:spLocks noChangeArrowheads="1"/>
          </p:cNvSpPr>
          <p:nvPr/>
        </p:nvSpPr>
        <p:spPr bwMode="auto">
          <a:xfrm>
            <a:off x="381000" y="3886200"/>
            <a:ext cx="7455694" cy="14219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342900" indent="-342900"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lnSpc>
                <a:spcPct val="120000"/>
              </a:lnSpc>
            </a:pPr>
            <a:r>
              <a:rPr lang="zh-CN" altLang="en-US" sz="2400" b="1" dirty="0"/>
              <a:t>（</a:t>
            </a:r>
            <a:r>
              <a:rPr lang="en-US" altLang="zh-CN" sz="2400" b="1" dirty="0"/>
              <a:t>6</a:t>
            </a:r>
            <a:r>
              <a:rPr lang="zh-CN" altLang="en-US" sz="2400" b="1" dirty="0"/>
              <a:t>） 表示其余表面用去除材料方法获得的表面轮廓</a:t>
            </a:r>
            <a:r>
              <a:rPr lang="zh-CN" altLang="en-US" sz="2400" b="1" dirty="0" smtClean="0"/>
              <a:t>单项</a:t>
            </a:r>
            <a:r>
              <a:rPr lang="zh-CN" altLang="en-US" sz="2400" b="1" dirty="0"/>
              <a:t>上限值为轮廓</a:t>
            </a:r>
            <a:r>
              <a:rPr lang="zh-CN" altLang="en-US" sz="2000" b="1" dirty="0"/>
              <a:t>算术平均偏差</a:t>
            </a:r>
            <a:r>
              <a:rPr lang="en-US" altLang="zh-CN" sz="2400" b="1" i="1" dirty="0"/>
              <a:t>Ra</a:t>
            </a:r>
            <a:r>
              <a:rPr lang="en-US" altLang="zh-CN" sz="2400" b="1" dirty="0"/>
              <a:t>=12.5μm</a:t>
            </a:r>
            <a:r>
              <a:rPr lang="zh-CN" altLang="en-US" sz="2400" b="1" dirty="0"/>
              <a:t>。默认传</a:t>
            </a:r>
            <a:endParaRPr lang="en-US" altLang="zh-CN" sz="2400" b="1" dirty="0"/>
          </a:p>
          <a:p>
            <a:pPr eaLnBrk="1" hangingPunct="1">
              <a:lnSpc>
                <a:spcPct val="120000"/>
              </a:lnSpc>
            </a:pPr>
            <a:r>
              <a:rPr lang="en-US" altLang="zh-CN" sz="2400" b="1" dirty="0"/>
              <a:t>     </a:t>
            </a:r>
            <a:r>
              <a:rPr lang="zh-CN" altLang="en-US" sz="2400" b="1" dirty="0" smtClean="0"/>
              <a:t>输</a:t>
            </a:r>
            <a:r>
              <a:rPr lang="zh-CN" altLang="en-US" sz="2400" b="1" dirty="0"/>
              <a:t>带、评定长度和 “</a:t>
            </a:r>
            <a:r>
              <a:rPr lang="en-US" altLang="zh-CN" sz="2400" b="1" dirty="0"/>
              <a:t>16%</a:t>
            </a:r>
            <a:r>
              <a:rPr lang="zh-CN" altLang="en-US" sz="2400" b="1" dirty="0"/>
              <a:t>规则”。</a:t>
            </a:r>
            <a:endParaRPr lang="zh-CN" altLang="el-GR" sz="2400" b="1" dirty="0"/>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2" fill="hold" nodeType="afterEffect">
                                  <p:stCondLst>
                                    <p:cond delay="0"/>
                                  </p:stCondLst>
                                  <p:childTnLst>
                                    <p:set>
                                      <p:cBhvr>
                                        <p:cTn id="6" dur="1" fill="hold">
                                          <p:stCondLst>
                                            <p:cond delay="0"/>
                                          </p:stCondLst>
                                        </p:cTn>
                                        <p:tgtEl>
                                          <p:spTgt spid="87054"/>
                                        </p:tgtEl>
                                        <p:attrNameLst>
                                          <p:attrName>style.visibility</p:attrName>
                                        </p:attrNameLst>
                                      </p:cBhvr>
                                      <p:to>
                                        <p:strVal val="visible"/>
                                      </p:to>
                                    </p:set>
                                    <p:anim calcmode="lin" valueType="num">
                                      <p:cBhvr additive="base">
                                        <p:cTn id="7" dur="500" fill="hold"/>
                                        <p:tgtEl>
                                          <p:spTgt spid="87054"/>
                                        </p:tgtEl>
                                        <p:attrNameLst>
                                          <p:attrName>ppt_x</p:attrName>
                                        </p:attrNameLst>
                                      </p:cBhvr>
                                      <p:tavLst>
                                        <p:tav tm="0">
                                          <p:val>
                                            <p:strVal val="1+#ppt_w/2"/>
                                          </p:val>
                                        </p:tav>
                                        <p:tav tm="100000">
                                          <p:val>
                                            <p:strVal val="#ppt_x"/>
                                          </p:val>
                                        </p:tav>
                                      </p:tavLst>
                                    </p:anim>
                                    <p:anim calcmode="lin" valueType="num">
                                      <p:cBhvr additive="base">
                                        <p:cTn id="8" dur="500" fill="hold"/>
                                        <p:tgtEl>
                                          <p:spTgt spid="87054"/>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2" presetClass="entr" presetSubtype="8" fill="hold" grpId="0" nodeType="clickEffect">
                                  <p:stCondLst>
                                    <p:cond delay="0"/>
                                  </p:stCondLst>
                                  <p:childTnLst>
                                    <p:set>
                                      <p:cBhvr>
                                        <p:cTn id="12" dur="1" fill="hold">
                                          <p:stCondLst>
                                            <p:cond delay="0"/>
                                          </p:stCondLst>
                                        </p:cTn>
                                        <p:tgtEl>
                                          <p:spTgt spid="87064"/>
                                        </p:tgtEl>
                                        <p:attrNameLst>
                                          <p:attrName>style.visibility</p:attrName>
                                        </p:attrNameLst>
                                      </p:cBhvr>
                                      <p:to>
                                        <p:strVal val="visible"/>
                                      </p:to>
                                    </p:set>
                                    <p:animEffect transition="in" filter="wipe(left)">
                                      <p:cBhvr>
                                        <p:cTn id="13" dur="500"/>
                                        <p:tgtEl>
                                          <p:spTgt spid="87064"/>
                                        </p:tgtEl>
                                      </p:cBhvr>
                                    </p:animEffect>
                                  </p:childTnLst>
                                </p:cTn>
                              </p:par>
                            </p:childTnLst>
                          </p:cTn>
                        </p:par>
                      </p:childTnLst>
                    </p:cTn>
                  </p:par>
                  <p:par>
                    <p:cTn id="14" fill="hold" nodeType="clickPar">
                      <p:stCondLst>
                        <p:cond delay="indefinite"/>
                      </p:stCondLst>
                      <p:childTnLst>
                        <p:par>
                          <p:cTn id="15" fill="hold" nodeType="withGroup">
                            <p:stCondLst>
                              <p:cond delay="0"/>
                            </p:stCondLst>
                            <p:childTnLst>
                              <p:par>
                                <p:cTn id="16" presetID="22" presetClass="entr" presetSubtype="8" fill="hold" grpId="0" nodeType="clickEffect">
                                  <p:stCondLst>
                                    <p:cond delay="0"/>
                                  </p:stCondLst>
                                  <p:childTnLst>
                                    <p:set>
                                      <p:cBhvr>
                                        <p:cTn id="17" dur="1" fill="hold">
                                          <p:stCondLst>
                                            <p:cond delay="0"/>
                                          </p:stCondLst>
                                        </p:cTn>
                                        <p:tgtEl>
                                          <p:spTgt spid="87065"/>
                                        </p:tgtEl>
                                        <p:attrNameLst>
                                          <p:attrName>style.visibility</p:attrName>
                                        </p:attrNameLst>
                                      </p:cBhvr>
                                      <p:to>
                                        <p:strVal val="visible"/>
                                      </p:to>
                                    </p:set>
                                    <p:animEffect transition="in" filter="wipe(left)">
                                      <p:cBhvr>
                                        <p:cTn id="18" dur="500"/>
                                        <p:tgtEl>
                                          <p:spTgt spid="870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064" grpId="0"/>
      <p:bldP spid="87065"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灯片编号占位符 5"/>
          <p:cNvSpPr>
            <a:spLocks noGrp="1"/>
          </p:cNvSpPr>
          <p:nvPr>
            <p:ph type="sldNum" sz="quarter" idx="12"/>
          </p:nvPr>
        </p:nvSpPr>
        <p:spPr>
          <a:noFill/>
        </p:spPr>
        <p:txBody>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fld id="{B9C648D1-1CD1-4388-A155-FEE199739B26}" type="slidenum">
              <a:rPr lang="en-US" altLang="zh-CN" sz="1400" smtClean="0"/>
              <a:pPr eaLnBrk="1" hangingPunct="1"/>
              <a:t>42</a:t>
            </a:fld>
            <a:endParaRPr lang="en-US" altLang="zh-CN" sz="1400" smtClean="0"/>
          </a:p>
        </p:txBody>
      </p:sp>
      <p:sp>
        <p:nvSpPr>
          <p:cNvPr id="91140" name="Text Box 4"/>
          <p:cNvSpPr txBox="1">
            <a:spLocks noRot="1" noChangeAspect="1" noMove="1" noResize="1" noEditPoints="1" noAdjustHandles="1" noChangeArrowheads="1" noChangeShapeType="1" noTextEdit="1"/>
          </p:cNvSpPr>
          <p:nvPr/>
        </p:nvSpPr>
        <p:spPr bwMode="auto">
          <a:xfrm>
            <a:off x="287524" y="228600"/>
            <a:ext cx="8305800" cy="1028700"/>
          </a:xfrm>
          <a:prstGeom prst="rect">
            <a:avLst/>
          </a:prstGeom>
          <a:blipFill rotWithShape="1">
            <a:blip r:embed="rId2"/>
            <a:stretch>
              <a:fillRect l="-220" t="-595" b="-7143"/>
            </a:stretch>
          </a:blip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r>
              <a:rPr lang="zh-CN" altLang="en-US">
                <a:noFill/>
              </a:rPr>
              <a:t> </a:t>
            </a:r>
          </a:p>
        </p:txBody>
      </p:sp>
      <p:sp>
        <p:nvSpPr>
          <p:cNvPr id="44036" name="Text Box 9"/>
          <p:cNvSpPr txBox="1">
            <a:spLocks noChangeArrowheads="1"/>
          </p:cNvSpPr>
          <p:nvPr/>
        </p:nvSpPr>
        <p:spPr bwMode="auto">
          <a:xfrm>
            <a:off x="2270125" y="2460625"/>
            <a:ext cx="1841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endParaRPr lang="zh-CN" altLang="zh-CN" sz="1800"/>
          </a:p>
        </p:txBody>
      </p:sp>
      <p:sp>
        <p:nvSpPr>
          <p:cNvPr id="91149" name="Text Box 13"/>
          <p:cNvSpPr txBox="1">
            <a:spLocks noRot="1" noChangeAspect="1" noMove="1" noResize="1" noEditPoints="1" noAdjustHandles="1" noChangeArrowheads="1" noChangeShapeType="1" noTextEdit="1"/>
          </p:cNvSpPr>
          <p:nvPr/>
        </p:nvSpPr>
        <p:spPr bwMode="auto">
          <a:xfrm>
            <a:off x="533400" y="1905000"/>
            <a:ext cx="7010400" cy="892546"/>
          </a:xfrm>
          <a:prstGeom prst="rect">
            <a:avLst/>
          </a:prstGeom>
          <a:blipFill rotWithShape="1">
            <a:blip r:embed="rId3"/>
            <a:stretch>
              <a:fillRect l="-522" t="-4110" b="-11644"/>
            </a:stretch>
          </a:blip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r>
              <a:rPr lang="zh-CN" altLang="en-US">
                <a:noFill/>
              </a:rPr>
              <a:t> </a:t>
            </a:r>
          </a:p>
        </p:txBody>
      </p:sp>
      <p:sp>
        <p:nvSpPr>
          <p:cNvPr id="91150" name="Rectangle 14"/>
          <p:cNvSpPr>
            <a:spLocks noChangeArrowheads="1"/>
          </p:cNvSpPr>
          <p:nvPr/>
        </p:nvSpPr>
        <p:spPr bwMode="auto">
          <a:xfrm>
            <a:off x="381000" y="3581400"/>
            <a:ext cx="1828800" cy="6048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20000"/>
              </a:lnSpc>
            </a:pPr>
            <a:r>
              <a:rPr kumimoji="1" lang="zh-CN" altLang="en-US" sz="2800" b="1">
                <a:solidFill>
                  <a:srgbClr val="CC00FF"/>
                </a:solidFill>
                <a:latin typeface="Times New Roman" pitchFamily="18" charset="0"/>
              </a:rPr>
              <a:t>答  案  </a:t>
            </a:r>
            <a:r>
              <a:rPr kumimoji="1" lang="en-US" altLang="zh-CN" sz="2800" b="1">
                <a:latin typeface="Times New Roman" pitchFamily="18" charset="0"/>
                <a:sym typeface="Wingdings" pitchFamily="2" charset="2"/>
              </a:rPr>
              <a:t>:</a:t>
            </a:r>
            <a:endParaRPr kumimoji="1" lang="en-US" altLang="zh-CN" sz="2400" b="1">
              <a:latin typeface="Times New Roman" pitchFamily="18" charset="0"/>
              <a:sym typeface="Wingdings" pitchFamily="2" charset="2"/>
            </a:endParaRPr>
          </a:p>
        </p:txBody>
      </p:sp>
      <p:sp>
        <p:nvSpPr>
          <p:cNvPr id="91151" name="Text Box 15"/>
          <p:cNvSpPr txBox="1">
            <a:spLocks noRot="1" noChangeAspect="1" noMove="1" noResize="1" noEditPoints="1" noAdjustHandles="1" noChangeArrowheads="1" noChangeShapeType="1" noTextEdit="1"/>
          </p:cNvSpPr>
          <p:nvPr/>
        </p:nvSpPr>
        <p:spPr bwMode="auto">
          <a:xfrm>
            <a:off x="304800" y="2743200"/>
            <a:ext cx="7939608" cy="892546"/>
          </a:xfrm>
          <a:prstGeom prst="rect">
            <a:avLst/>
          </a:prstGeom>
          <a:blipFill rotWithShape="1">
            <a:blip r:embed="rId4"/>
            <a:stretch>
              <a:fillRect l="-77" r="-3226" b="-2740"/>
            </a:stretch>
          </a:blip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r>
              <a:rPr lang="zh-CN" altLang="en-US">
                <a:noFill/>
              </a:rPr>
              <a:t> </a:t>
            </a:r>
          </a:p>
        </p:txBody>
      </p:sp>
      <p:sp>
        <p:nvSpPr>
          <p:cNvPr id="91152" name="Rectangle 16"/>
          <p:cNvSpPr>
            <a:spLocks noRot="1" noChangeAspect="1" noMove="1" noResize="1" noEditPoints="1" noAdjustHandles="1" noChangeArrowheads="1" noChangeShapeType="1" noTextEdit="1"/>
          </p:cNvSpPr>
          <p:nvPr/>
        </p:nvSpPr>
        <p:spPr bwMode="auto">
          <a:xfrm>
            <a:off x="228600" y="4113076"/>
            <a:ext cx="8686800" cy="892552"/>
          </a:xfrm>
          <a:prstGeom prst="rect">
            <a:avLst/>
          </a:prstGeom>
          <a:blipFill rotWithShape="1">
            <a:blip r:embed="rId5"/>
            <a:stretch>
              <a:fillRect l="-772" b="-7534"/>
            </a:stretch>
          </a:blip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r>
              <a:rPr lang="zh-CN" altLang="en-US">
                <a:noFill/>
              </a:rPr>
              <a:t> </a:t>
            </a:r>
          </a:p>
        </p:txBody>
      </p:sp>
      <p:sp>
        <p:nvSpPr>
          <p:cNvPr id="91153" name="Text Box 17"/>
          <p:cNvSpPr txBox="1">
            <a:spLocks noRot="1" noChangeAspect="1" noMove="1" noResize="1" noEditPoints="1" noAdjustHandles="1" noChangeArrowheads="1" noChangeShapeType="1" noTextEdit="1"/>
          </p:cNvSpPr>
          <p:nvPr/>
        </p:nvSpPr>
        <p:spPr bwMode="auto">
          <a:xfrm>
            <a:off x="228600" y="4869160"/>
            <a:ext cx="8534400" cy="1354211"/>
          </a:xfrm>
          <a:prstGeom prst="rect">
            <a:avLst/>
          </a:prstGeom>
          <a:blipFill rotWithShape="1">
            <a:blip r:embed="rId6"/>
            <a:stretch>
              <a:fillRect l="-71" b="-2252"/>
            </a:stretch>
          </a:blip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r>
              <a:rPr lang="zh-CN" altLang="en-US">
                <a:noFill/>
              </a:rPr>
              <a:t> </a:t>
            </a:r>
          </a:p>
        </p:txBody>
      </p:sp>
      <p:sp>
        <p:nvSpPr>
          <p:cNvPr id="91154" name="Rectangle 18"/>
          <p:cNvSpPr>
            <a:spLocks noChangeArrowheads="1"/>
          </p:cNvSpPr>
          <p:nvPr/>
        </p:nvSpPr>
        <p:spPr bwMode="auto">
          <a:xfrm>
            <a:off x="690972" y="1295400"/>
            <a:ext cx="1828800" cy="6048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20000"/>
              </a:lnSpc>
            </a:pPr>
            <a:r>
              <a:rPr kumimoji="1" lang="zh-CN" altLang="en-US" sz="2800" b="1" dirty="0">
                <a:solidFill>
                  <a:srgbClr val="CC00FF"/>
                </a:solidFill>
                <a:latin typeface="Times New Roman" pitchFamily="18" charset="0"/>
              </a:rPr>
              <a:t>答  案  </a:t>
            </a:r>
            <a:r>
              <a:rPr kumimoji="1" lang="en-US" altLang="zh-CN" sz="2800" b="1" dirty="0">
                <a:latin typeface="Times New Roman" pitchFamily="18" charset="0"/>
                <a:sym typeface="Wingdings" pitchFamily="2" charset="2"/>
              </a:rPr>
              <a:t>:</a:t>
            </a:r>
            <a:endParaRPr kumimoji="1" lang="en-US" altLang="zh-CN" sz="2400" b="1" dirty="0">
              <a:latin typeface="Times New Roman" pitchFamily="18" charset="0"/>
              <a:sym typeface="Wingdings" pitchFamily="2" charset="2"/>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nodeType="afterEffect">
                                  <p:stCondLst>
                                    <p:cond delay="0"/>
                                  </p:stCondLst>
                                  <p:iterate type="wd">
                                    <p:tmPct val="100000"/>
                                  </p:iterate>
                                  <p:childTnLst>
                                    <p:set>
                                      <p:cBhvr>
                                        <p:cTn id="6" dur="1" fill="hold">
                                          <p:stCondLst>
                                            <p:cond delay="0"/>
                                          </p:stCondLst>
                                        </p:cTn>
                                        <p:tgtEl>
                                          <p:spTgt spid="91140"/>
                                        </p:tgtEl>
                                        <p:attrNameLst>
                                          <p:attrName>style.visibility</p:attrName>
                                        </p:attrNameLst>
                                      </p:cBhvr>
                                      <p:to>
                                        <p:strVal val="visible"/>
                                      </p:to>
                                    </p:set>
                                    <p:animEffect transition="in" filter="wipe(left)">
                                      <p:cBhvr>
                                        <p:cTn id="7" dur="300"/>
                                        <p:tgtEl>
                                          <p:spTgt spid="91140"/>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91154"/>
                                        </p:tgtEl>
                                        <p:attrNameLst>
                                          <p:attrName>style.visibility</p:attrName>
                                        </p:attrNameLst>
                                      </p:cBhvr>
                                      <p:to>
                                        <p:strVal val="visible"/>
                                      </p:to>
                                    </p:set>
                                    <p:animEffect transition="in" filter="wipe(left)">
                                      <p:cBhvr>
                                        <p:cTn id="12" dur="3000"/>
                                        <p:tgtEl>
                                          <p:spTgt spid="91154"/>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nodeType="clickEffect">
                                  <p:stCondLst>
                                    <p:cond delay="0"/>
                                  </p:stCondLst>
                                  <p:childTnLst>
                                    <p:set>
                                      <p:cBhvr>
                                        <p:cTn id="16" dur="1" fill="hold">
                                          <p:stCondLst>
                                            <p:cond delay="0"/>
                                          </p:stCondLst>
                                        </p:cTn>
                                        <p:tgtEl>
                                          <p:spTgt spid="91149"/>
                                        </p:tgtEl>
                                        <p:attrNameLst>
                                          <p:attrName>style.visibility</p:attrName>
                                        </p:attrNameLst>
                                      </p:cBhvr>
                                      <p:to>
                                        <p:strVal val="visible"/>
                                      </p:to>
                                    </p:set>
                                    <p:animEffect transition="in" filter="wipe(left)">
                                      <p:cBhvr>
                                        <p:cTn id="17" dur="500"/>
                                        <p:tgtEl>
                                          <p:spTgt spid="91149"/>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nodeType="clickEffect">
                                  <p:stCondLst>
                                    <p:cond delay="0"/>
                                  </p:stCondLst>
                                  <p:iterate type="wd">
                                    <p:tmPct val="100000"/>
                                  </p:iterate>
                                  <p:childTnLst>
                                    <p:set>
                                      <p:cBhvr>
                                        <p:cTn id="21" dur="1" fill="hold">
                                          <p:stCondLst>
                                            <p:cond delay="0"/>
                                          </p:stCondLst>
                                        </p:cTn>
                                        <p:tgtEl>
                                          <p:spTgt spid="91151"/>
                                        </p:tgtEl>
                                        <p:attrNameLst>
                                          <p:attrName>style.visibility</p:attrName>
                                        </p:attrNameLst>
                                      </p:cBhvr>
                                      <p:to>
                                        <p:strVal val="visible"/>
                                      </p:to>
                                    </p:set>
                                    <p:animEffect transition="in" filter="wipe(left)">
                                      <p:cBhvr>
                                        <p:cTn id="22" dur="300"/>
                                        <p:tgtEl>
                                          <p:spTgt spid="91151"/>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91150"/>
                                        </p:tgtEl>
                                        <p:attrNameLst>
                                          <p:attrName>style.visibility</p:attrName>
                                        </p:attrNameLst>
                                      </p:cBhvr>
                                      <p:to>
                                        <p:strVal val="visible"/>
                                      </p:to>
                                    </p:set>
                                    <p:animEffect transition="in" filter="wipe(left)">
                                      <p:cBhvr>
                                        <p:cTn id="27" dur="3000"/>
                                        <p:tgtEl>
                                          <p:spTgt spid="91150"/>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22" presetClass="entr" presetSubtype="8" fill="hold" nodeType="clickEffect">
                                  <p:stCondLst>
                                    <p:cond delay="0"/>
                                  </p:stCondLst>
                                  <p:childTnLst>
                                    <p:set>
                                      <p:cBhvr>
                                        <p:cTn id="31" dur="1" fill="hold">
                                          <p:stCondLst>
                                            <p:cond delay="0"/>
                                          </p:stCondLst>
                                        </p:cTn>
                                        <p:tgtEl>
                                          <p:spTgt spid="91152"/>
                                        </p:tgtEl>
                                        <p:attrNameLst>
                                          <p:attrName>style.visibility</p:attrName>
                                        </p:attrNameLst>
                                      </p:cBhvr>
                                      <p:to>
                                        <p:strVal val="visible"/>
                                      </p:to>
                                    </p:set>
                                    <p:animEffect transition="in" filter="wipe(left)">
                                      <p:cBhvr>
                                        <p:cTn id="32" dur="500"/>
                                        <p:tgtEl>
                                          <p:spTgt spid="91152"/>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22" presetClass="entr" presetSubtype="8" fill="hold" nodeType="clickEffect">
                                  <p:stCondLst>
                                    <p:cond delay="0"/>
                                  </p:stCondLst>
                                  <p:iterate type="wd">
                                    <p:tmPct val="100000"/>
                                  </p:iterate>
                                  <p:childTnLst>
                                    <p:set>
                                      <p:cBhvr>
                                        <p:cTn id="36" dur="1" fill="hold">
                                          <p:stCondLst>
                                            <p:cond delay="0"/>
                                          </p:stCondLst>
                                        </p:cTn>
                                        <p:tgtEl>
                                          <p:spTgt spid="91153"/>
                                        </p:tgtEl>
                                        <p:attrNameLst>
                                          <p:attrName>style.visibility</p:attrName>
                                        </p:attrNameLst>
                                      </p:cBhvr>
                                      <p:to>
                                        <p:strVal val="visible"/>
                                      </p:to>
                                    </p:set>
                                    <p:animEffect transition="in" filter="wipe(left)">
                                      <p:cBhvr>
                                        <p:cTn id="37" dur="300"/>
                                        <p:tgtEl>
                                          <p:spTgt spid="911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1150" grpId="0"/>
      <p:bldP spid="91154"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灯片编号占位符 4"/>
          <p:cNvSpPr>
            <a:spLocks noGrp="1"/>
          </p:cNvSpPr>
          <p:nvPr>
            <p:ph type="sldNum" sz="quarter" idx="12"/>
          </p:nvPr>
        </p:nvSpPr>
        <p:spPr>
          <a:noFill/>
        </p:spPr>
        <p:txBody>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fld id="{4577A0D4-AA2D-47A7-893E-EDE9EC4A7776}" type="slidenum">
              <a:rPr lang="en-US" altLang="zh-CN" sz="1400" smtClean="0"/>
              <a:pPr eaLnBrk="1" hangingPunct="1"/>
              <a:t>43</a:t>
            </a:fld>
            <a:endParaRPr lang="en-US" altLang="zh-CN" sz="1400" smtClean="0"/>
          </a:p>
        </p:txBody>
      </p:sp>
      <p:sp>
        <p:nvSpPr>
          <p:cNvPr id="92167" name="Text Box 7"/>
          <p:cNvSpPr txBox="1">
            <a:spLocks noChangeArrowheads="1"/>
          </p:cNvSpPr>
          <p:nvPr/>
        </p:nvSpPr>
        <p:spPr bwMode="auto">
          <a:xfrm>
            <a:off x="611560" y="152400"/>
            <a:ext cx="8001000" cy="9978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52394" tIns="76197" rIns="152394" bIns="76197">
            <a:spAutoFit/>
          </a:bodyPr>
          <a:lstStyle>
            <a:lvl1pPr defTabSz="1524000" eaLnBrk="0" hangingPunct="0">
              <a:defRPr sz="3200">
                <a:solidFill>
                  <a:schemeClr val="tx1"/>
                </a:solidFill>
                <a:latin typeface="Arial" charset="0"/>
                <a:ea typeface="宋体" pitchFamily="2" charset="-122"/>
              </a:defRPr>
            </a:lvl1pPr>
            <a:lvl2pPr marL="742950" indent="-285750" defTabSz="1524000" eaLnBrk="0" hangingPunct="0">
              <a:defRPr sz="3200">
                <a:solidFill>
                  <a:schemeClr val="tx1"/>
                </a:solidFill>
                <a:latin typeface="Arial" charset="0"/>
                <a:ea typeface="宋体" pitchFamily="2" charset="-122"/>
              </a:defRPr>
            </a:lvl2pPr>
            <a:lvl3pPr marL="1143000" indent="-228600" defTabSz="1524000" eaLnBrk="0" hangingPunct="0">
              <a:defRPr sz="3200">
                <a:solidFill>
                  <a:schemeClr val="tx1"/>
                </a:solidFill>
                <a:latin typeface="Arial" charset="0"/>
                <a:ea typeface="宋体" pitchFamily="2" charset="-122"/>
              </a:defRPr>
            </a:lvl3pPr>
            <a:lvl4pPr marL="1600200" indent="-228600" defTabSz="1524000" eaLnBrk="0" hangingPunct="0">
              <a:defRPr sz="3200">
                <a:solidFill>
                  <a:schemeClr val="tx1"/>
                </a:solidFill>
                <a:latin typeface="Arial" charset="0"/>
                <a:ea typeface="宋体" pitchFamily="2" charset="-122"/>
              </a:defRPr>
            </a:lvl4pPr>
            <a:lvl5pPr marL="2057400" indent="-228600" defTabSz="1524000" eaLnBrk="0" hangingPunct="0">
              <a:defRPr sz="3200">
                <a:solidFill>
                  <a:schemeClr val="tx1"/>
                </a:solidFill>
                <a:latin typeface="Arial" charset="0"/>
                <a:ea typeface="宋体" pitchFamily="2" charset="-122"/>
              </a:defRPr>
            </a:lvl5pPr>
            <a:lvl6pPr marL="2514600" indent="-228600" defTabSz="1524000" eaLnBrk="0" fontAlgn="base" hangingPunct="0">
              <a:spcBef>
                <a:spcPct val="0"/>
              </a:spcBef>
              <a:spcAft>
                <a:spcPct val="0"/>
              </a:spcAft>
              <a:defRPr sz="3200">
                <a:solidFill>
                  <a:schemeClr val="tx1"/>
                </a:solidFill>
                <a:latin typeface="Arial" charset="0"/>
                <a:ea typeface="宋体" pitchFamily="2" charset="-122"/>
              </a:defRPr>
            </a:lvl6pPr>
            <a:lvl7pPr marL="2971800" indent="-228600" defTabSz="1524000" eaLnBrk="0" fontAlgn="base" hangingPunct="0">
              <a:spcBef>
                <a:spcPct val="0"/>
              </a:spcBef>
              <a:spcAft>
                <a:spcPct val="0"/>
              </a:spcAft>
              <a:defRPr sz="3200">
                <a:solidFill>
                  <a:schemeClr val="tx1"/>
                </a:solidFill>
                <a:latin typeface="Arial" charset="0"/>
                <a:ea typeface="宋体" pitchFamily="2" charset="-122"/>
              </a:defRPr>
            </a:lvl7pPr>
            <a:lvl8pPr marL="3429000" indent="-228600" defTabSz="1524000" eaLnBrk="0" fontAlgn="base" hangingPunct="0">
              <a:spcBef>
                <a:spcPct val="0"/>
              </a:spcBef>
              <a:spcAft>
                <a:spcPct val="0"/>
              </a:spcAft>
              <a:defRPr sz="3200">
                <a:solidFill>
                  <a:schemeClr val="tx1"/>
                </a:solidFill>
                <a:latin typeface="Arial" charset="0"/>
                <a:ea typeface="宋体" pitchFamily="2" charset="-122"/>
              </a:defRPr>
            </a:lvl8pPr>
            <a:lvl9pPr marL="3886200" indent="-228600" defTabSz="15240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lnSpc>
                <a:spcPct val="120000"/>
              </a:lnSpc>
            </a:pPr>
            <a:r>
              <a:rPr kumimoji="1" lang="en-US" altLang="zh-CN" sz="2400" b="1" dirty="0">
                <a:latin typeface="Times New Roman" pitchFamily="18" charset="0"/>
              </a:rPr>
              <a:t>4. </a:t>
            </a:r>
            <a:r>
              <a:rPr kumimoji="1" lang="zh-CN" altLang="en-US" sz="2400" b="1" dirty="0">
                <a:latin typeface="Times New Roman" pitchFamily="18" charset="0"/>
              </a:rPr>
              <a:t>用双管显微镜测量表面糙度，测得数据如表</a:t>
            </a:r>
            <a:r>
              <a:rPr kumimoji="1" lang="en-US" altLang="zh-CN" sz="2400" b="1" dirty="0">
                <a:latin typeface="Times New Roman" pitchFamily="18" charset="0"/>
              </a:rPr>
              <a:t>5.13</a:t>
            </a:r>
            <a:r>
              <a:rPr kumimoji="1" lang="zh-CN" altLang="en-US" sz="2400" b="1" dirty="0">
                <a:latin typeface="Times New Roman" pitchFamily="18" charset="0"/>
              </a:rPr>
              <a:t>所示 。</a:t>
            </a:r>
            <a:r>
              <a:rPr kumimoji="1" lang="zh-CN" altLang="en-US" sz="2400" b="1" dirty="0" smtClean="0">
                <a:latin typeface="Times New Roman" pitchFamily="18" charset="0"/>
              </a:rPr>
              <a:t>目镜 测微计的分度值 </a:t>
            </a:r>
            <a:r>
              <a:rPr kumimoji="1" lang="en-US" altLang="zh-CN" sz="2400" b="1" i="1" dirty="0" smtClean="0">
                <a:latin typeface="Times New Roman" pitchFamily="18" charset="0"/>
              </a:rPr>
              <a:t>i</a:t>
            </a:r>
            <a:r>
              <a:rPr kumimoji="1" lang="zh-CN" altLang="en-US" sz="2400" b="1" i="1" dirty="0" smtClean="0">
                <a:latin typeface="Times New Roman" pitchFamily="18" charset="0"/>
              </a:rPr>
              <a:t>＝</a:t>
            </a:r>
            <a:r>
              <a:rPr kumimoji="1" lang="en-US" altLang="zh-CN" sz="2400" b="1" dirty="0" smtClean="0">
                <a:latin typeface="Times New Roman" pitchFamily="18" charset="0"/>
              </a:rPr>
              <a:t>0.6μm</a:t>
            </a:r>
            <a:r>
              <a:rPr kumimoji="1" lang="zh-CN" altLang="en-US" sz="2400" b="1" dirty="0" smtClean="0">
                <a:latin typeface="Times New Roman" pitchFamily="18" charset="0"/>
              </a:rPr>
              <a:t>，求</a:t>
            </a:r>
            <a:r>
              <a:rPr kumimoji="1" lang="en-US" altLang="zh-CN" sz="2400" b="1" i="1" dirty="0" err="1" smtClean="0">
                <a:latin typeface="Times New Roman" pitchFamily="18" charset="0"/>
              </a:rPr>
              <a:t>Rz</a:t>
            </a:r>
            <a:r>
              <a:rPr kumimoji="1" lang="zh-CN" altLang="en-US" sz="2400" b="1" i="1" dirty="0" smtClean="0">
                <a:latin typeface="Times New Roman" pitchFamily="18" charset="0"/>
              </a:rPr>
              <a:t>＝</a:t>
            </a:r>
            <a:r>
              <a:rPr kumimoji="1" lang="zh-CN" altLang="en-US" sz="2400" b="1" dirty="0" smtClean="0">
                <a:latin typeface="Times New Roman" pitchFamily="18" charset="0"/>
              </a:rPr>
              <a:t>？</a:t>
            </a:r>
            <a:endParaRPr kumimoji="1" lang="zh-CN" altLang="en-US" sz="2400" b="1" dirty="0">
              <a:latin typeface="Times New Roman" pitchFamily="18" charset="0"/>
            </a:endParaRPr>
          </a:p>
        </p:txBody>
      </p:sp>
      <p:graphicFrame>
        <p:nvGraphicFramePr>
          <p:cNvPr id="92250" name="Group 90"/>
          <p:cNvGraphicFramePr>
            <a:graphicFrameLocks noGrp="1"/>
          </p:cNvGraphicFramePr>
          <p:nvPr>
            <p:ph/>
          </p:nvPr>
        </p:nvGraphicFramePr>
        <p:xfrm>
          <a:off x="1828800" y="1250950"/>
          <a:ext cx="6553200" cy="4318109"/>
        </p:xfrm>
        <a:graphic>
          <a:graphicData uri="http://schemas.openxmlformats.org/drawingml/2006/table">
            <a:tbl>
              <a:tblPr/>
              <a:tblGrid>
                <a:gridCol w="1430338"/>
                <a:gridCol w="1435100"/>
                <a:gridCol w="1454150"/>
                <a:gridCol w="1392237"/>
                <a:gridCol w="841375"/>
              </a:tblGrid>
              <a:tr h="621742">
                <a:tc>
                  <a:txBody>
                    <a:bodyPr/>
                    <a:lstStyle/>
                    <a:p>
                      <a:pPr marL="0" marR="0" lvl="0" indent="0" algn="ctr" defTabSz="1524000" rtl="0" eaLnBrk="1" fontAlgn="base" latinLnBrk="0" hangingPunct="1">
                        <a:lnSpc>
                          <a:spcPct val="100000"/>
                        </a:lnSpc>
                        <a:spcBef>
                          <a:spcPct val="20000"/>
                        </a:spcBef>
                        <a:spcAft>
                          <a:spcPct val="0"/>
                        </a:spcAft>
                        <a:buClrTx/>
                        <a:buSzTx/>
                        <a:buFontTx/>
                        <a:buNone/>
                        <a:tabLst/>
                      </a:pPr>
                      <a:r>
                        <a:rPr kumimoji="0" lang="en-US" altLang="zh-CN" sz="1400" b="1" i="1" u="none" strike="noStrike" cap="none" normalizeH="0" baseline="0" smtClean="0">
                          <a:ln>
                            <a:noFill/>
                          </a:ln>
                          <a:solidFill>
                            <a:schemeClr val="tx1"/>
                          </a:solidFill>
                          <a:effectLst/>
                          <a:latin typeface="Arial" charset="0"/>
                          <a:ea typeface="宋体" pitchFamily="2" charset="-122"/>
                        </a:rPr>
                        <a:t>l</a:t>
                      </a:r>
                      <a:r>
                        <a:rPr kumimoji="0" lang="en-US" altLang="zh-CN" sz="1400" b="1" i="0" u="none" strike="noStrike" cap="none" normalizeH="0" baseline="0" smtClean="0">
                          <a:ln>
                            <a:noFill/>
                          </a:ln>
                          <a:solidFill>
                            <a:schemeClr val="tx1"/>
                          </a:solidFill>
                          <a:effectLst/>
                          <a:latin typeface="Arial" charset="0"/>
                          <a:ea typeface="宋体" pitchFamily="2" charset="-122"/>
                        </a:rPr>
                        <a:t>r</a:t>
                      </a:r>
                      <a:r>
                        <a:rPr kumimoji="0" lang="en-US" altLang="zh-CN" sz="1400" b="1" i="1" u="none" strike="noStrike" cap="none" normalizeH="0" baseline="0" smtClean="0">
                          <a:ln>
                            <a:noFill/>
                          </a:ln>
                          <a:solidFill>
                            <a:schemeClr val="tx1"/>
                          </a:solidFill>
                          <a:effectLst/>
                          <a:latin typeface="Arial" charset="0"/>
                          <a:ea typeface="宋体" pitchFamily="2" charset="-122"/>
                        </a:rPr>
                        <a:t>i</a:t>
                      </a:r>
                      <a:endParaRPr kumimoji="0" lang="en-US" altLang="zh-CN" sz="1400" b="1" i="0" u="none" strike="noStrike" cap="none" normalizeH="0" baseline="-25000" smtClean="0">
                        <a:ln>
                          <a:noFill/>
                        </a:ln>
                        <a:solidFill>
                          <a:schemeClr val="tx1"/>
                        </a:solidFill>
                        <a:effectLst/>
                        <a:latin typeface="Arial" charset="0"/>
                        <a:ea typeface="宋体" pitchFamily="2" charset="-122"/>
                      </a:endParaRPr>
                    </a:p>
                  </a:txBody>
                  <a:tcPr marL="152394" marR="152394" marT="76186" marB="76186"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524000" rtl="0" eaLnBrk="1" fontAlgn="base" latinLnBrk="0" hangingPunct="1">
                        <a:lnSpc>
                          <a:spcPct val="100000"/>
                        </a:lnSpc>
                        <a:spcBef>
                          <a:spcPct val="20000"/>
                        </a:spcBef>
                        <a:spcAft>
                          <a:spcPct val="0"/>
                        </a:spcAft>
                        <a:buClrTx/>
                        <a:buSzTx/>
                        <a:buFontTx/>
                        <a:buNone/>
                        <a:tabLst/>
                      </a:pPr>
                      <a:r>
                        <a:rPr kumimoji="0" lang="en-US" altLang="zh-CN" sz="1400" b="1" i="1" u="none" strike="noStrike" cap="none" normalizeH="0" baseline="0" smtClean="0">
                          <a:ln>
                            <a:noFill/>
                          </a:ln>
                          <a:solidFill>
                            <a:schemeClr val="tx1"/>
                          </a:solidFill>
                          <a:effectLst/>
                          <a:latin typeface="Arial" charset="0"/>
                          <a:ea typeface="宋体" pitchFamily="2" charset="-122"/>
                        </a:rPr>
                        <a:t>l</a:t>
                      </a:r>
                      <a:r>
                        <a:rPr kumimoji="0" lang="en-US" altLang="zh-CN" sz="1400" b="1" i="0" u="none" strike="noStrike" cap="none" normalizeH="0" baseline="0" smtClean="0">
                          <a:ln>
                            <a:noFill/>
                          </a:ln>
                          <a:solidFill>
                            <a:schemeClr val="tx1"/>
                          </a:solidFill>
                          <a:effectLst/>
                          <a:latin typeface="Arial" charset="0"/>
                          <a:ea typeface="宋体" pitchFamily="2" charset="-122"/>
                        </a:rPr>
                        <a:t>r</a:t>
                      </a:r>
                      <a:r>
                        <a:rPr kumimoji="0" lang="en-US" altLang="zh-CN" sz="1400" b="1" i="0" u="none" strike="noStrike" cap="none" normalizeH="0" baseline="-25000" smtClean="0">
                          <a:ln>
                            <a:noFill/>
                          </a:ln>
                          <a:solidFill>
                            <a:schemeClr val="tx1"/>
                          </a:solidFill>
                          <a:effectLst/>
                          <a:latin typeface="Arial" charset="0"/>
                          <a:ea typeface="宋体" pitchFamily="2" charset="-122"/>
                        </a:rPr>
                        <a:t>1</a:t>
                      </a:r>
                    </a:p>
                  </a:txBody>
                  <a:tcPr marL="152394" marR="152394" marT="76186" marB="76186"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524000" rtl="0" eaLnBrk="1" fontAlgn="base" latinLnBrk="0" hangingPunct="1">
                        <a:lnSpc>
                          <a:spcPct val="100000"/>
                        </a:lnSpc>
                        <a:spcBef>
                          <a:spcPct val="20000"/>
                        </a:spcBef>
                        <a:spcAft>
                          <a:spcPct val="0"/>
                        </a:spcAft>
                        <a:buClrTx/>
                        <a:buSzTx/>
                        <a:buFontTx/>
                        <a:buNone/>
                        <a:tabLst/>
                      </a:pPr>
                      <a:r>
                        <a:rPr kumimoji="0" lang="en-US" altLang="zh-CN" sz="1400" b="1" i="1" u="none" strike="noStrike" cap="none" normalizeH="0" baseline="0" smtClean="0">
                          <a:ln>
                            <a:noFill/>
                          </a:ln>
                          <a:solidFill>
                            <a:schemeClr val="tx1"/>
                          </a:solidFill>
                          <a:effectLst/>
                          <a:latin typeface="Arial" charset="0"/>
                          <a:ea typeface="宋体" pitchFamily="2" charset="-122"/>
                        </a:rPr>
                        <a:t>l</a:t>
                      </a:r>
                      <a:r>
                        <a:rPr kumimoji="0" lang="en-US" altLang="zh-CN" sz="1400" b="1" i="0" u="none" strike="noStrike" cap="none" normalizeH="0" baseline="0" smtClean="0">
                          <a:ln>
                            <a:noFill/>
                          </a:ln>
                          <a:solidFill>
                            <a:schemeClr val="tx1"/>
                          </a:solidFill>
                          <a:effectLst/>
                          <a:latin typeface="Arial" charset="0"/>
                          <a:ea typeface="宋体" pitchFamily="2" charset="-122"/>
                        </a:rPr>
                        <a:t>r</a:t>
                      </a:r>
                      <a:r>
                        <a:rPr kumimoji="0" lang="en-US" altLang="zh-CN" sz="1400" b="1" i="0" u="none" strike="noStrike" cap="none" normalizeH="0" baseline="-25000" smtClean="0">
                          <a:ln>
                            <a:noFill/>
                          </a:ln>
                          <a:solidFill>
                            <a:schemeClr val="tx1"/>
                          </a:solidFill>
                          <a:effectLst/>
                          <a:latin typeface="Arial" charset="0"/>
                          <a:ea typeface="宋体" pitchFamily="2" charset="-122"/>
                        </a:rPr>
                        <a:t>2</a:t>
                      </a:r>
                    </a:p>
                  </a:txBody>
                  <a:tcPr marL="152394" marR="152394" marT="76186" marB="76186"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524000" rtl="0" eaLnBrk="1" fontAlgn="base" latinLnBrk="0" hangingPunct="1">
                        <a:lnSpc>
                          <a:spcPct val="100000"/>
                        </a:lnSpc>
                        <a:spcBef>
                          <a:spcPct val="20000"/>
                        </a:spcBef>
                        <a:spcAft>
                          <a:spcPct val="0"/>
                        </a:spcAft>
                        <a:buClrTx/>
                        <a:buSzTx/>
                        <a:buFontTx/>
                        <a:buNone/>
                        <a:tabLst/>
                      </a:pPr>
                      <a:r>
                        <a:rPr kumimoji="0" lang="en-US" altLang="zh-CN" sz="1400" b="1" i="1" u="none" strike="noStrike" cap="none" normalizeH="0" baseline="0" smtClean="0">
                          <a:ln>
                            <a:noFill/>
                          </a:ln>
                          <a:solidFill>
                            <a:schemeClr val="tx1"/>
                          </a:solidFill>
                          <a:effectLst/>
                          <a:latin typeface="Arial" charset="0"/>
                          <a:ea typeface="宋体" pitchFamily="2" charset="-122"/>
                        </a:rPr>
                        <a:t>l</a:t>
                      </a:r>
                      <a:r>
                        <a:rPr kumimoji="0" lang="en-US" altLang="zh-CN" sz="1400" b="1" i="0" u="none" strike="noStrike" cap="none" normalizeH="0" baseline="0" smtClean="0">
                          <a:ln>
                            <a:noFill/>
                          </a:ln>
                          <a:solidFill>
                            <a:schemeClr val="tx1"/>
                          </a:solidFill>
                          <a:effectLst/>
                          <a:latin typeface="Arial" charset="0"/>
                          <a:ea typeface="宋体" pitchFamily="2" charset="-122"/>
                        </a:rPr>
                        <a:t>r</a:t>
                      </a:r>
                      <a:r>
                        <a:rPr kumimoji="0" lang="en-US" altLang="zh-CN" sz="1400" b="1" i="0" u="none" strike="noStrike" cap="none" normalizeH="0" baseline="-25000" smtClean="0">
                          <a:ln>
                            <a:noFill/>
                          </a:ln>
                          <a:solidFill>
                            <a:schemeClr val="tx1"/>
                          </a:solidFill>
                          <a:effectLst/>
                          <a:latin typeface="Arial" charset="0"/>
                          <a:ea typeface="宋体" pitchFamily="2" charset="-122"/>
                        </a:rPr>
                        <a:t>3</a:t>
                      </a:r>
                    </a:p>
                    <a:p>
                      <a:pPr marL="0" marR="0" lvl="0" indent="0" algn="ctr" defTabSz="1524000" rtl="0" eaLnBrk="1" fontAlgn="base" latinLnBrk="0" hangingPunct="1">
                        <a:lnSpc>
                          <a:spcPct val="100000"/>
                        </a:lnSpc>
                        <a:spcBef>
                          <a:spcPct val="20000"/>
                        </a:spcBef>
                        <a:spcAft>
                          <a:spcPct val="0"/>
                        </a:spcAft>
                        <a:buClrTx/>
                        <a:buSzTx/>
                        <a:buFontTx/>
                        <a:buNone/>
                        <a:tabLst/>
                      </a:pPr>
                      <a:endParaRPr kumimoji="0" lang="en-US" altLang="zh-CN" sz="1400" b="1" i="0" u="none" strike="noStrike" cap="none" normalizeH="0" baseline="0" smtClean="0">
                        <a:ln>
                          <a:noFill/>
                        </a:ln>
                        <a:solidFill>
                          <a:schemeClr val="tx1"/>
                        </a:solidFill>
                        <a:effectLst/>
                        <a:latin typeface="Arial" charset="0"/>
                        <a:ea typeface="宋体" pitchFamily="2" charset="-122"/>
                      </a:endParaRPr>
                    </a:p>
                  </a:txBody>
                  <a:tcPr marL="152394" marR="152394" marT="76186" marB="76186"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524000" rtl="0" eaLnBrk="1" fontAlgn="base" latinLnBrk="0" hangingPunct="1">
                        <a:lnSpc>
                          <a:spcPct val="100000"/>
                        </a:lnSpc>
                        <a:spcBef>
                          <a:spcPct val="20000"/>
                        </a:spcBef>
                        <a:spcAft>
                          <a:spcPct val="0"/>
                        </a:spcAft>
                        <a:buClrTx/>
                        <a:buSzTx/>
                        <a:buFontTx/>
                        <a:buNone/>
                        <a:tabLst/>
                      </a:pPr>
                      <a:r>
                        <a:rPr kumimoji="0" lang="en-US" altLang="zh-CN" sz="1400" b="1" i="1" u="none" strike="noStrike" cap="none" normalizeH="0" baseline="0" smtClean="0">
                          <a:ln>
                            <a:noFill/>
                          </a:ln>
                          <a:solidFill>
                            <a:schemeClr val="tx1"/>
                          </a:solidFill>
                          <a:effectLst/>
                          <a:latin typeface="Arial" charset="0"/>
                          <a:ea typeface="宋体" pitchFamily="2" charset="-122"/>
                        </a:rPr>
                        <a:t>l</a:t>
                      </a:r>
                      <a:r>
                        <a:rPr kumimoji="0" lang="en-US" altLang="zh-CN" sz="1400" b="1" i="0" u="none" strike="noStrike" cap="none" normalizeH="0" baseline="0" smtClean="0">
                          <a:ln>
                            <a:noFill/>
                          </a:ln>
                          <a:solidFill>
                            <a:schemeClr val="tx1"/>
                          </a:solidFill>
                          <a:effectLst/>
                          <a:latin typeface="Arial" charset="0"/>
                          <a:ea typeface="宋体" pitchFamily="2" charset="-122"/>
                        </a:rPr>
                        <a:t>r</a:t>
                      </a:r>
                      <a:r>
                        <a:rPr kumimoji="0" lang="en-US" altLang="zh-CN" sz="1400" b="1" i="0" u="none" strike="noStrike" cap="none" normalizeH="0" baseline="-25000" smtClean="0">
                          <a:ln>
                            <a:noFill/>
                          </a:ln>
                          <a:solidFill>
                            <a:schemeClr val="tx1"/>
                          </a:solidFill>
                          <a:effectLst/>
                          <a:latin typeface="Arial" charset="0"/>
                          <a:ea typeface="宋体" pitchFamily="2" charset="-122"/>
                        </a:rPr>
                        <a:t>4</a:t>
                      </a:r>
                    </a:p>
                  </a:txBody>
                  <a:tcPr marL="152394" marR="152394" marT="76186" marB="76186"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65722">
                <a:tc rowSpan="5">
                  <a:txBody>
                    <a:bodyPr/>
                    <a:lstStyle/>
                    <a:p>
                      <a:pPr marL="0" marR="0" lvl="0" indent="0" algn="ctr" defTabSz="1524000" rtl="0" eaLnBrk="1" fontAlgn="base" latinLnBrk="0" hangingPunct="1">
                        <a:lnSpc>
                          <a:spcPct val="100000"/>
                        </a:lnSpc>
                        <a:spcBef>
                          <a:spcPct val="20000"/>
                        </a:spcBef>
                        <a:spcAft>
                          <a:spcPct val="0"/>
                        </a:spcAft>
                        <a:buClrTx/>
                        <a:buSzTx/>
                        <a:buFontTx/>
                        <a:buNone/>
                        <a:tabLst/>
                      </a:pPr>
                      <a:endParaRPr kumimoji="0" lang="en-US" altLang="zh-CN" sz="1400" b="1" i="0" u="none" strike="noStrike" cap="none" normalizeH="0" baseline="0" smtClean="0">
                        <a:ln>
                          <a:noFill/>
                        </a:ln>
                        <a:solidFill>
                          <a:schemeClr val="tx1"/>
                        </a:solidFill>
                        <a:effectLst/>
                        <a:latin typeface="Arial" charset="0"/>
                        <a:ea typeface="宋体" pitchFamily="2" charset="-122"/>
                      </a:endParaRPr>
                    </a:p>
                    <a:p>
                      <a:pPr marL="0" marR="0" lvl="0" indent="0" algn="ctr" defTabSz="1524000" rtl="0" eaLnBrk="1" fontAlgn="base" latinLnBrk="0" hangingPunct="1">
                        <a:lnSpc>
                          <a:spcPct val="100000"/>
                        </a:lnSpc>
                        <a:spcBef>
                          <a:spcPct val="20000"/>
                        </a:spcBef>
                        <a:spcAft>
                          <a:spcPct val="0"/>
                        </a:spcAft>
                        <a:buClrTx/>
                        <a:buSzTx/>
                        <a:buFontTx/>
                        <a:buNone/>
                        <a:tabLst/>
                      </a:pPr>
                      <a:endParaRPr kumimoji="0" lang="en-US" altLang="zh-CN" sz="1400" b="1" i="0" u="none" strike="noStrike" cap="none" normalizeH="0" baseline="0" smtClean="0">
                        <a:ln>
                          <a:noFill/>
                        </a:ln>
                        <a:solidFill>
                          <a:schemeClr val="tx1"/>
                        </a:solidFill>
                        <a:effectLst/>
                        <a:latin typeface="Arial" charset="0"/>
                        <a:ea typeface="宋体" pitchFamily="2" charset="-122"/>
                      </a:endParaRPr>
                    </a:p>
                    <a:p>
                      <a:pPr marL="0" marR="0" lvl="0" indent="0" algn="ctr" defTabSz="1524000" rtl="0" eaLnBrk="1" fontAlgn="base" latinLnBrk="0" hangingPunct="1">
                        <a:lnSpc>
                          <a:spcPct val="100000"/>
                        </a:lnSpc>
                        <a:spcBef>
                          <a:spcPct val="20000"/>
                        </a:spcBef>
                        <a:spcAft>
                          <a:spcPct val="0"/>
                        </a:spcAft>
                        <a:buClrTx/>
                        <a:buSzTx/>
                        <a:buFontTx/>
                        <a:buNone/>
                        <a:tabLst/>
                      </a:pPr>
                      <a:r>
                        <a:rPr kumimoji="0" lang="zh-CN" altLang="en-US" sz="1400" b="1" i="0" u="none" strike="noStrike" cap="none" normalizeH="0" baseline="0" smtClean="0">
                          <a:ln>
                            <a:noFill/>
                          </a:ln>
                          <a:solidFill>
                            <a:schemeClr val="tx1"/>
                          </a:solidFill>
                          <a:effectLst/>
                          <a:latin typeface="Arial" charset="0"/>
                          <a:ea typeface="宋体" pitchFamily="2" charset="-122"/>
                        </a:rPr>
                        <a:t>最高点</a:t>
                      </a:r>
                    </a:p>
                    <a:p>
                      <a:pPr marL="0" marR="0" lvl="0" indent="0" algn="ctr" defTabSz="1524000" rtl="0" eaLnBrk="1" fontAlgn="base" latinLnBrk="0" hangingPunct="1">
                        <a:lnSpc>
                          <a:spcPct val="100000"/>
                        </a:lnSpc>
                        <a:spcBef>
                          <a:spcPct val="20000"/>
                        </a:spcBef>
                        <a:spcAft>
                          <a:spcPct val="0"/>
                        </a:spcAft>
                        <a:buClrTx/>
                        <a:buSzTx/>
                        <a:buFontTx/>
                        <a:buNone/>
                        <a:tabLst/>
                      </a:pPr>
                      <a:r>
                        <a:rPr kumimoji="0" lang="zh-CN" altLang="en-US" sz="1400" b="1" i="0" u="none" strike="noStrike" cap="none" normalizeH="0" baseline="0" smtClean="0">
                          <a:ln>
                            <a:noFill/>
                          </a:ln>
                          <a:solidFill>
                            <a:schemeClr val="tx1"/>
                          </a:solidFill>
                          <a:effectLst/>
                          <a:latin typeface="Arial" charset="0"/>
                          <a:ea typeface="宋体" pitchFamily="2" charset="-122"/>
                        </a:rPr>
                        <a:t>（格）</a:t>
                      </a:r>
                    </a:p>
                  </a:txBody>
                  <a:tcPr marL="152394" marR="152394" marT="76186" marB="76186"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524000" rtl="0" eaLnBrk="1" fontAlgn="base" latinLnBrk="0" hangingPunct="1">
                        <a:lnSpc>
                          <a:spcPct val="100000"/>
                        </a:lnSpc>
                        <a:spcBef>
                          <a:spcPct val="20000"/>
                        </a:spcBef>
                        <a:spcAft>
                          <a:spcPct val="0"/>
                        </a:spcAft>
                        <a:buClrTx/>
                        <a:buSzTx/>
                        <a:buFontTx/>
                        <a:buNone/>
                        <a:tabLst/>
                      </a:pPr>
                      <a:r>
                        <a:rPr kumimoji="0" lang="en-US" altLang="zh-CN" sz="1400" b="1" i="0" u="none" strike="noStrike" cap="none" normalizeH="0" baseline="0" smtClean="0">
                          <a:ln>
                            <a:noFill/>
                          </a:ln>
                          <a:solidFill>
                            <a:srgbClr val="FF3300"/>
                          </a:solidFill>
                          <a:effectLst/>
                          <a:latin typeface="Arial" charset="0"/>
                          <a:ea typeface="宋体" pitchFamily="2" charset="-122"/>
                        </a:rPr>
                        <a:t>438</a:t>
                      </a:r>
                    </a:p>
                  </a:txBody>
                  <a:tcPr marL="152394" marR="152394" marT="76186" marB="76186"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524000" rtl="0" eaLnBrk="1" fontAlgn="base" latinLnBrk="0" hangingPunct="1">
                        <a:lnSpc>
                          <a:spcPct val="100000"/>
                        </a:lnSpc>
                        <a:spcBef>
                          <a:spcPct val="20000"/>
                        </a:spcBef>
                        <a:spcAft>
                          <a:spcPct val="0"/>
                        </a:spcAft>
                        <a:buClrTx/>
                        <a:buSzTx/>
                        <a:buFontTx/>
                        <a:buNone/>
                        <a:tabLst/>
                      </a:pPr>
                      <a:r>
                        <a:rPr kumimoji="0" lang="en-US" altLang="zh-CN" sz="1400" b="1" i="0" u="none" strike="noStrike" cap="none" normalizeH="0" baseline="0" smtClean="0">
                          <a:ln>
                            <a:noFill/>
                          </a:ln>
                          <a:solidFill>
                            <a:schemeClr val="tx1"/>
                          </a:solidFill>
                          <a:effectLst/>
                          <a:latin typeface="Arial" charset="0"/>
                          <a:ea typeface="宋体" pitchFamily="2" charset="-122"/>
                        </a:rPr>
                        <a:t>453</a:t>
                      </a:r>
                    </a:p>
                  </a:txBody>
                  <a:tcPr marL="152394" marR="152394" marT="76186" marB="76186"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524000" rtl="0" eaLnBrk="1" fontAlgn="base" latinLnBrk="0" hangingPunct="1">
                        <a:lnSpc>
                          <a:spcPct val="100000"/>
                        </a:lnSpc>
                        <a:spcBef>
                          <a:spcPct val="20000"/>
                        </a:spcBef>
                        <a:spcAft>
                          <a:spcPct val="0"/>
                        </a:spcAft>
                        <a:buClrTx/>
                        <a:buSzTx/>
                        <a:buFontTx/>
                        <a:buNone/>
                        <a:tabLst/>
                      </a:pPr>
                      <a:r>
                        <a:rPr kumimoji="0" lang="en-US" altLang="zh-CN" sz="1400" b="1" i="0" u="none" strike="noStrike" cap="none" normalizeH="0" baseline="0" smtClean="0">
                          <a:ln>
                            <a:noFill/>
                          </a:ln>
                          <a:solidFill>
                            <a:srgbClr val="FF3300"/>
                          </a:solidFill>
                          <a:effectLst/>
                          <a:latin typeface="Arial" charset="0"/>
                          <a:ea typeface="宋体" pitchFamily="2" charset="-122"/>
                        </a:rPr>
                        <a:t>516</a:t>
                      </a:r>
                    </a:p>
                  </a:txBody>
                  <a:tcPr marL="152394" marR="152394" marT="76186" marB="76186"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524000" rtl="0" eaLnBrk="1" fontAlgn="base" latinLnBrk="0" hangingPunct="1">
                        <a:lnSpc>
                          <a:spcPct val="100000"/>
                        </a:lnSpc>
                        <a:spcBef>
                          <a:spcPct val="20000"/>
                        </a:spcBef>
                        <a:spcAft>
                          <a:spcPct val="0"/>
                        </a:spcAft>
                        <a:buClrTx/>
                        <a:buSzTx/>
                        <a:buFontTx/>
                        <a:buNone/>
                        <a:tabLst/>
                      </a:pPr>
                      <a:r>
                        <a:rPr kumimoji="0" lang="en-US" altLang="zh-CN" sz="1400" b="1" i="0" u="none" strike="noStrike" cap="none" normalizeH="0" baseline="0" smtClean="0">
                          <a:ln>
                            <a:noFill/>
                          </a:ln>
                          <a:solidFill>
                            <a:schemeClr val="tx1"/>
                          </a:solidFill>
                          <a:effectLst/>
                          <a:latin typeface="Arial" charset="0"/>
                          <a:ea typeface="宋体" pitchFamily="2" charset="-122"/>
                        </a:rPr>
                        <a:t>541</a:t>
                      </a:r>
                    </a:p>
                  </a:txBody>
                  <a:tcPr marL="152394" marR="152394" marT="76186" marB="76186"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65722">
                <a:tc vMerge="1">
                  <a:txBody>
                    <a:bodyPr/>
                    <a:lstStyle/>
                    <a:p>
                      <a:endParaRPr lang="zh-CN" altLang="en-US"/>
                    </a:p>
                  </a:txBody>
                  <a:tcPr/>
                </a:tc>
                <a:tc>
                  <a:txBody>
                    <a:bodyPr/>
                    <a:lstStyle/>
                    <a:p>
                      <a:pPr marL="0" marR="0" lvl="0" indent="0" algn="ctr" defTabSz="1524000" rtl="0" eaLnBrk="1" fontAlgn="base" latinLnBrk="0" hangingPunct="1">
                        <a:lnSpc>
                          <a:spcPct val="100000"/>
                        </a:lnSpc>
                        <a:spcBef>
                          <a:spcPct val="20000"/>
                        </a:spcBef>
                        <a:spcAft>
                          <a:spcPct val="0"/>
                        </a:spcAft>
                        <a:buClrTx/>
                        <a:buSzTx/>
                        <a:buFontTx/>
                        <a:buNone/>
                        <a:tabLst/>
                      </a:pPr>
                      <a:r>
                        <a:rPr kumimoji="0" lang="en-US" altLang="zh-CN" sz="1400" b="1" i="0" u="none" strike="noStrike" cap="none" normalizeH="0" baseline="0" smtClean="0">
                          <a:ln>
                            <a:noFill/>
                          </a:ln>
                          <a:solidFill>
                            <a:schemeClr val="tx1"/>
                          </a:solidFill>
                          <a:effectLst/>
                          <a:latin typeface="Arial" charset="0"/>
                          <a:ea typeface="宋体" pitchFamily="2" charset="-122"/>
                        </a:rPr>
                        <a:t>458</a:t>
                      </a:r>
                    </a:p>
                  </a:txBody>
                  <a:tcPr marL="152394" marR="152394" marT="76186" marB="76186"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524000" rtl="0" eaLnBrk="1" fontAlgn="base" latinLnBrk="0" hangingPunct="1">
                        <a:lnSpc>
                          <a:spcPct val="100000"/>
                        </a:lnSpc>
                        <a:spcBef>
                          <a:spcPct val="20000"/>
                        </a:spcBef>
                        <a:spcAft>
                          <a:spcPct val="0"/>
                        </a:spcAft>
                        <a:buClrTx/>
                        <a:buSzTx/>
                        <a:buFontTx/>
                        <a:buNone/>
                        <a:tabLst/>
                      </a:pPr>
                      <a:r>
                        <a:rPr kumimoji="0" lang="en-US" altLang="zh-CN" sz="1400" b="1" i="0" u="none" strike="noStrike" cap="none" normalizeH="0" baseline="0" smtClean="0">
                          <a:ln>
                            <a:noFill/>
                          </a:ln>
                          <a:solidFill>
                            <a:schemeClr val="tx1"/>
                          </a:solidFill>
                          <a:effectLst/>
                          <a:latin typeface="Arial" charset="0"/>
                          <a:ea typeface="宋体" pitchFamily="2" charset="-122"/>
                        </a:rPr>
                        <a:t>461</a:t>
                      </a:r>
                    </a:p>
                  </a:txBody>
                  <a:tcPr marL="152394" marR="152394" marT="76186" marB="76186"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524000" rtl="0" eaLnBrk="1" fontAlgn="base" latinLnBrk="0" hangingPunct="1">
                        <a:lnSpc>
                          <a:spcPct val="100000"/>
                        </a:lnSpc>
                        <a:spcBef>
                          <a:spcPct val="20000"/>
                        </a:spcBef>
                        <a:spcAft>
                          <a:spcPct val="0"/>
                        </a:spcAft>
                        <a:buClrTx/>
                        <a:buSzTx/>
                        <a:buFontTx/>
                        <a:buNone/>
                        <a:tabLst/>
                      </a:pPr>
                      <a:r>
                        <a:rPr kumimoji="0" lang="en-US" altLang="zh-CN" sz="1400" b="1" i="0" u="none" strike="noStrike" cap="none" normalizeH="0" baseline="0" smtClean="0">
                          <a:ln>
                            <a:noFill/>
                          </a:ln>
                          <a:solidFill>
                            <a:schemeClr val="tx1"/>
                          </a:solidFill>
                          <a:effectLst/>
                          <a:latin typeface="Arial" charset="0"/>
                          <a:ea typeface="宋体" pitchFamily="2" charset="-122"/>
                        </a:rPr>
                        <a:t>518</a:t>
                      </a:r>
                    </a:p>
                  </a:txBody>
                  <a:tcPr marL="152394" marR="152394" marT="76186" marB="76186"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524000" rtl="0" eaLnBrk="1" fontAlgn="base" latinLnBrk="0" hangingPunct="1">
                        <a:lnSpc>
                          <a:spcPct val="100000"/>
                        </a:lnSpc>
                        <a:spcBef>
                          <a:spcPct val="20000"/>
                        </a:spcBef>
                        <a:spcAft>
                          <a:spcPct val="0"/>
                        </a:spcAft>
                        <a:buClrTx/>
                        <a:buSzTx/>
                        <a:buFontTx/>
                        <a:buNone/>
                        <a:tabLst/>
                      </a:pPr>
                      <a:r>
                        <a:rPr kumimoji="0" lang="en-US" altLang="zh-CN" sz="1400" b="1" i="0" u="none" strike="noStrike" cap="none" normalizeH="0" baseline="0" smtClean="0">
                          <a:ln>
                            <a:noFill/>
                          </a:ln>
                          <a:solidFill>
                            <a:schemeClr val="tx1"/>
                          </a:solidFill>
                          <a:effectLst/>
                          <a:latin typeface="Arial" charset="0"/>
                          <a:ea typeface="宋体" pitchFamily="2" charset="-122"/>
                        </a:rPr>
                        <a:t>540</a:t>
                      </a:r>
                    </a:p>
                  </a:txBody>
                  <a:tcPr marL="152394" marR="152394" marT="76186" marB="76186"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65722">
                <a:tc vMerge="1">
                  <a:txBody>
                    <a:bodyPr/>
                    <a:lstStyle/>
                    <a:p>
                      <a:endParaRPr lang="zh-CN" altLang="en-US"/>
                    </a:p>
                  </a:txBody>
                  <a:tcPr/>
                </a:tc>
                <a:tc>
                  <a:txBody>
                    <a:bodyPr/>
                    <a:lstStyle/>
                    <a:p>
                      <a:pPr marL="0" marR="0" lvl="0" indent="0" algn="ctr" defTabSz="1524000" rtl="0" eaLnBrk="1" fontAlgn="base" latinLnBrk="0" hangingPunct="1">
                        <a:lnSpc>
                          <a:spcPct val="100000"/>
                        </a:lnSpc>
                        <a:spcBef>
                          <a:spcPct val="20000"/>
                        </a:spcBef>
                        <a:spcAft>
                          <a:spcPct val="0"/>
                        </a:spcAft>
                        <a:buClrTx/>
                        <a:buSzTx/>
                        <a:buFontTx/>
                        <a:buNone/>
                        <a:tabLst/>
                      </a:pPr>
                      <a:r>
                        <a:rPr kumimoji="0" lang="en-US" altLang="zh-CN" sz="1400" b="1" i="0" u="none" strike="noStrike" cap="none" normalizeH="0" baseline="0" smtClean="0">
                          <a:ln>
                            <a:noFill/>
                          </a:ln>
                          <a:solidFill>
                            <a:schemeClr val="tx1"/>
                          </a:solidFill>
                          <a:effectLst/>
                          <a:latin typeface="Arial" charset="0"/>
                          <a:ea typeface="宋体" pitchFamily="2" charset="-122"/>
                        </a:rPr>
                        <a:t>452</a:t>
                      </a:r>
                    </a:p>
                  </a:txBody>
                  <a:tcPr marL="152394" marR="152394" marT="76186" marB="76186"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524000" rtl="0" eaLnBrk="1" fontAlgn="base" latinLnBrk="0" hangingPunct="1">
                        <a:lnSpc>
                          <a:spcPct val="100000"/>
                        </a:lnSpc>
                        <a:spcBef>
                          <a:spcPct val="20000"/>
                        </a:spcBef>
                        <a:spcAft>
                          <a:spcPct val="0"/>
                        </a:spcAft>
                        <a:buClrTx/>
                        <a:buSzTx/>
                        <a:buFontTx/>
                        <a:buNone/>
                        <a:tabLst/>
                      </a:pPr>
                      <a:r>
                        <a:rPr kumimoji="0" lang="en-US" altLang="zh-CN" sz="1400" b="1" i="0" u="none" strike="noStrike" cap="none" normalizeH="0" baseline="0" smtClean="0">
                          <a:ln>
                            <a:noFill/>
                          </a:ln>
                          <a:solidFill>
                            <a:schemeClr val="tx1"/>
                          </a:solidFill>
                          <a:effectLst/>
                          <a:latin typeface="Arial" charset="0"/>
                          <a:ea typeface="宋体" pitchFamily="2" charset="-122"/>
                        </a:rPr>
                        <a:t>451</a:t>
                      </a:r>
                    </a:p>
                  </a:txBody>
                  <a:tcPr marL="152394" marR="152394" marT="76186" marB="76186"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524000" rtl="0" eaLnBrk="1" fontAlgn="base" latinLnBrk="0" hangingPunct="1">
                        <a:lnSpc>
                          <a:spcPct val="100000"/>
                        </a:lnSpc>
                        <a:spcBef>
                          <a:spcPct val="20000"/>
                        </a:spcBef>
                        <a:spcAft>
                          <a:spcPct val="0"/>
                        </a:spcAft>
                        <a:buClrTx/>
                        <a:buSzTx/>
                        <a:buFontTx/>
                        <a:buNone/>
                        <a:tabLst/>
                      </a:pPr>
                      <a:r>
                        <a:rPr kumimoji="0" lang="en-US" altLang="zh-CN" sz="1400" b="1" i="0" u="none" strike="noStrike" cap="none" normalizeH="0" baseline="0" smtClean="0">
                          <a:ln>
                            <a:noFill/>
                          </a:ln>
                          <a:solidFill>
                            <a:schemeClr val="tx1"/>
                          </a:solidFill>
                          <a:effectLst/>
                          <a:latin typeface="Arial" charset="0"/>
                          <a:ea typeface="宋体" pitchFamily="2" charset="-122"/>
                        </a:rPr>
                        <a:t>518</a:t>
                      </a:r>
                    </a:p>
                  </a:txBody>
                  <a:tcPr marL="152394" marR="152394" marT="76186" marB="76186"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524000" rtl="0" eaLnBrk="1" fontAlgn="base" latinLnBrk="0" hangingPunct="1">
                        <a:lnSpc>
                          <a:spcPct val="100000"/>
                        </a:lnSpc>
                        <a:spcBef>
                          <a:spcPct val="20000"/>
                        </a:spcBef>
                        <a:spcAft>
                          <a:spcPct val="0"/>
                        </a:spcAft>
                        <a:buClrTx/>
                        <a:buSzTx/>
                        <a:buFontTx/>
                        <a:buNone/>
                        <a:tabLst/>
                      </a:pPr>
                      <a:r>
                        <a:rPr kumimoji="0" lang="en-US" altLang="zh-CN" sz="1400" b="1" i="0" u="none" strike="noStrike" cap="none" normalizeH="0" baseline="0" smtClean="0">
                          <a:ln>
                            <a:noFill/>
                          </a:ln>
                          <a:solidFill>
                            <a:schemeClr val="tx1"/>
                          </a:solidFill>
                          <a:effectLst/>
                          <a:latin typeface="Arial" charset="0"/>
                          <a:ea typeface="宋体" pitchFamily="2" charset="-122"/>
                        </a:rPr>
                        <a:t>538</a:t>
                      </a:r>
                    </a:p>
                  </a:txBody>
                  <a:tcPr marL="152394" marR="152394" marT="76186" marB="76186"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65722">
                <a:tc vMerge="1">
                  <a:txBody>
                    <a:bodyPr/>
                    <a:lstStyle/>
                    <a:p>
                      <a:endParaRPr lang="zh-CN" altLang="en-US"/>
                    </a:p>
                  </a:txBody>
                  <a:tcPr/>
                </a:tc>
                <a:tc>
                  <a:txBody>
                    <a:bodyPr/>
                    <a:lstStyle/>
                    <a:p>
                      <a:pPr marL="0" marR="0" lvl="0" indent="0" algn="ctr" defTabSz="1524000" rtl="0" eaLnBrk="1" fontAlgn="base" latinLnBrk="0" hangingPunct="1">
                        <a:lnSpc>
                          <a:spcPct val="100000"/>
                        </a:lnSpc>
                        <a:spcBef>
                          <a:spcPct val="20000"/>
                        </a:spcBef>
                        <a:spcAft>
                          <a:spcPct val="0"/>
                        </a:spcAft>
                        <a:buClrTx/>
                        <a:buSzTx/>
                        <a:buFontTx/>
                        <a:buNone/>
                        <a:tabLst/>
                      </a:pPr>
                      <a:r>
                        <a:rPr kumimoji="0" lang="en-US" altLang="zh-CN" sz="1400" b="1" i="0" u="none" strike="noStrike" cap="none" normalizeH="0" baseline="0" smtClean="0">
                          <a:ln>
                            <a:noFill/>
                          </a:ln>
                          <a:solidFill>
                            <a:schemeClr val="tx1"/>
                          </a:solidFill>
                          <a:effectLst/>
                          <a:latin typeface="Arial" charset="0"/>
                          <a:ea typeface="宋体" pitchFamily="2" charset="-122"/>
                        </a:rPr>
                        <a:t>449</a:t>
                      </a:r>
                    </a:p>
                  </a:txBody>
                  <a:tcPr marL="152394" marR="152394" marT="76186" marB="76186"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524000" rtl="0" eaLnBrk="1" fontAlgn="base" latinLnBrk="0" hangingPunct="1">
                        <a:lnSpc>
                          <a:spcPct val="100000"/>
                        </a:lnSpc>
                        <a:spcBef>
                          <a:spcPct val="20000"/>
                        </a:spcBef>
                        <a:spcAft>
                          <a:spcPct val="0"/>
                        </a:spcAft>
                        <a:buClrTx/>
                        <a:buSzTx/>
                        <a:buFontTx/>
                        <a:buNone/>
                        <a:tabLst/>
                      </a:pPr>
                      <a:r>
                        <a:rPr kumimoji="0" lang="en-US" altLang="zh-CN" sz="1400" b="1" i="0" u="none" strike="noStrike" cap="none" normalizeH="0" baseline="0" smtClean="0">
                          <a:ln>
                            <a:noFill/>
                          </a:ln>
                          <a:solidFill>
                            <a:srgbClr val="FF3300"/>
                          </a:solidFill>
                          <a:effectLst/>
                          <a:latin typeface="Arial" charset="0"/>
                          <a:ea typeface="宋体" pitchFamily="2" charset="-122"/>
                        </a:rPr>
                        <a:t>448</a:t>
                      </a:r>
                    </a:p>
                  </a:txBody>
                  <a:tcPr marL="152394" marR="152394" marT="76186" marB="76186"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524000" rtl="0" eaLnBrk="1" fontAlgn="base" latinLnBrk="0" hangingPunct="1">
                        <a:lnSpc>
                          <a:spcPct val="100000"/>
                        </a:lnSpc>
                        <a:spcBef>
                          <a:spcPct val="20000"/>
                        </a:spcBef>
                        <a:spcAft>
                          <a:spcPct val="0"/>
                        </a:spcAft>
                        <a:buClrTx/>
                        <a:buSzTx/>
                        <a:buFontTx/>
                        <a:buNone/>
                        <a:tabLst/>
                      </a:pPr>
                      <a:r>
                        <a:rPr kumimoji="0" lang="en-US" altLang="zh-CN" sz="1400" b="1" i="0" u="none" strike="noStrike" cap="none" normalizeH="0" baseline="0" smtClean="0">
                          <a:ln>
                            <a:noFill/>
                          </a:ln>
                          <a:solidFill>
                            <a:schemeClr val="tx1"/>
                          </a:solidFill>
                          <a:effectLst/>
                          <a:latin typeface="Arial" charset="0"/>
                          <a:ea typeface="宋体" pitchFamily="2" charset="-122"/>
                        </a:rPr>
                        <a:t>520</a:t>
                      </a:r>
                    </a:p>
                  </a:txBody>
                  <a:tcPr marL="152394" marR="152394" marT="76186" marB="76186"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524000" rtl="0" eaLnBrk="1" fontAlgn="base" latinLnBrk="0" hangingPunct="1">
                        <a:lnSpc>
                          <a:spcPct val="100000"/>
                        </a:lnSpc>
                        <a:spcBef>
                          <a:spcPct val="20000"/>
                        </a:spcBef>
                        <a:spcAft>
                          <a:spcPct val="0"/>
                        </a:spcAft>
                        <a:buClrTx/>
                        <a:buSzTx/>
                        <a:buFontTx/>
                        <a:buNone/>
                        <a:tabLst/>
                      </a:pPr>
                      <a:r>
                        <a:rPr kumimoji="0" lang="en-US" altLang="zh-CN" sz="1400" b="1" i="0" u="none" strike="noStrike" cap="none" normalizeH="0" baseline="0" smtClean="0">
                          <a:ln>
                            <a:noFill/>
                          </a:ln>
                          <a:solidFill>
                            <a:srgbClr val="FF3300"/>
                          </a:solidFill>
                          <a:effectLst/>
                          <a:latin typeface="Arial" charset="0"/>
                          <a:ea typeface="宋体" pitchFamily="2" charset="-122"/>
                        </a:rPr>
                        <a:t>536</a:t>
                      </a:r>
                    </a:p>
                  </a:txBody>
                  <a:tcPr marL="152394" marR="152394" marT="76186" marB="76186"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04757">
                <a:tc vMerge="1">
                  <a:txBody>
                    <a:bodyPr/>
                    <a:lstStyle/>
                    <a:p>
                      <a:endParaRPr lang="zh-CN" altLang="en-US"/>
                    </a:p>
                  </a:txBody>
                  <a:tcPr/>
                </a:tc>
                <a:tc>
                  <a:txBody>
                    <a:bodyPr/>
                    <a:lstStyle/>
                    <a:p>
                      <a:pPr marL="0" marR="0" lvl="0" indent="0" algn="ctr" defTabSz="1524000" rtl="0" eaLnBrk="1" fontAlgn="base" latinLnBrk="0" hangingPunct="1">
                        <a:lnSpc>
                          <a:spcPct val="100000"/>
                        </a:lnSpc>
                        <a:spcBef>
                          <a:spcPct val="20000"/>
                        </a:spcBef>
                        <a:spcAft>
                          <a:spcPct val="0"/>
                        </a:spcAft>
                        <a:buClrTx/>
                        <a:buSzTx/>
                        <a:buFontTx/>
                        <a:buNone/>
                        <a:tabLst/>
                      </a:pPr>
                      <a:r>
                        <a:rPr kumimoji="0" lang="en-US" altLang="zh-CN" sz="1400" b="1" i="0" u="none" strike="noStrike" cap="none" normalizeH="0" baseline="0" smtClean="0">
                          <a:ln>
                            <a:noFill/>
                          </a:ln>
                          <a:solidFill>
                            <a:schemeClr val="tx1"/>
                          </a:solidFill>
                          <a:effectLst/>
                          <a:latin typeface="Arial" charset="0"/>
                          <a:ea typeface="宋体" pitchFamily="2" charset="-122"/>
                        </a:rPr>
                        <a:t>467</a:t>
                      </a:r>
                    </a:p>
                  </a:txBody>
                  <a:tcPr marL="152394" marR="152394" marT="76186" marB="76186"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524000" rtl="0" eaLnBrk="1" fontAlgn="base" latinLnBrk="0" hangingPunct="1">
                        <a:lnSpc>
                          <a:spcPct val="100000"/>
                        </a:lnSpc>
                        <a:spcBef>
                          <a:spcPct val="20000"/>
                        </a:spcBef>
                        <a:spcAft>
                          <a:spcPct val="0"/>
                        </a:spcAft>
                        <a:buClrTx/>
                        <a:buSzTx/>
                        <a:buFontTx/>
                        <a:buNone/>
                        <a:tabLst/>
                      </a:pPr>
                      <a:r>
                        <a:rPr kumimoji="0" lang="en-US" altLang="zh-CN" sz="1400" b="1" i="0" u="none" strike="noStrike" cap="none" normalizeH="0" baseline="0" smtClean="0">
                          <a:ln>
                            <a:noFill/>
                          </a:ln>
                          <a:solidFill>
                            <a:schemeClr val="tx1"/>
                          </a:solidFill>
                          <a:effectLst/>
                          <a:latin typeface="Arial" charset="0"/>
                          <a:ea typeface="宋体" pitchFamily="2" charset="-122"/>
                        </a:rPr>
                        <a:t>460</a:t>
                      </a:r>
                    </a:p>
                  </a:txBody>
                  <a:tcPr marL="152394" marR="152394" marT="76186" marB="76186"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524000" rtl="0" eaLnBrk="1" fontAlgn="base" latinLnBrk="0" hangingPunct="1">
                        <a:lnSpc>
                          <a:spcPct val="100000"/>
                        </a:lnSpc>
                        <a:spcBef>
                          <a:spcPct val="20000"/>
                        </a:spcBef>
                        <a:spcAft>
                          <a:spcPct val="0"/>
                        </a:spcAft>
                        <a:buClrTx/>
                        <a:buSzTx/>
                        <a:buFontTx/>
                        <a:buNone/>
                        <a:tabLst/>
                      </a:pPr>
                      <a:r>
                        <a:rPr kumimoji="0" lang="en-US" altLang="zh-CN" sz="1400" b="1" i="0" u="none" strike="noStrike" cap="none" normalizeH="0" baseline="0" smtClean="0">
                          <a:ln>
                            <a:noFill/>
                          </a:ln>
                          <a:solidFill>
                            <a:schemeClr val="tx1"/>
                          </a:solidFill>
                          <a:effectLst/>
                          <a:latin typeface="Arial" charset="0"/>
                          <a:ea typeface="宋体" pitchFamily="2" charset="-122"/>
                        </a:rPr>
                        <a:t>521</a:t>
                      </a:r>
                    </a:p>
                  </a:txBody>
                  <a:tcPr marL="152394" marR="152394" marT="76186" marB="76186"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524000" rtl="0" eaLnBrk="1" fontAlgn="base" latinLnBrk="0" hangingPunct="1">
                        <a:lnSpc>
                          <a:spcPct val="100000"/>
                        </a:lnSpc>
                        <a:spcBef>
                          <a:spcPct val="20000"/>
                        </a:spcBef>
                        <a:spcAft>
                          <a:spcPct val="0"/>
                        </a:spcAft>
                        <a:buClrTx/>
                        <a:buSzTx/>
                        <a:buFontTx/>
                        <a:buNone/>
                        <a:tabLst/>
                      </a:pPr>
                      <a:r>
                        <a:rPr kumimoji="0" lang="en-US" altLang="zh-CN" sz="1400" b="1" i="0" u="none" strike="noStrike" cap="none" normalizeH="0" baseline="0" smtClean="0">
                          <a:ln>
                            <a:noFill/>
                          </a:ln>
                          <a:solidFill>
                            <a:schemeClr val="tx1"/>
                          </a:solidFill>
                          <a:effectLst/>
                          <a:latin typeface="Arial" charset="0"/>
                          <a:ea typeface="宋体" pitchFamily="2" charset="-122"/>
                        </a:rPr>
                        <a:t>537</a:t>
                      </a:r>
                    </a:p>
                  </a:txBody>
                  <a:tcPr marL="152394" marR="152394" marT="76186" marB="76186"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65722">
                <a:tc rowSpan="5">
                  <a:txBody>
                    <a:bodyPr/>
                    <a:lstStyle/>
                    <a:p>
                      <a:pPr marL="0" marR="0" lvl="0" indent="0" algn="ctr" defTabSz="1524000" rtl="0" eaLnBrk="1" fontAlgn="base" latinLnBrk="0" hangingPunct="1">
                        <a:lnSpc>
                          <a:spcPct val="100000"/>
                        </a:lnSpc>
                        <a:spcBef>
                          <a:spcPct val="20000"/>
                        </a:spcBef>
                        <a:spcAft>
                          <a:spcPct val="0"/>
                        </a:spcAft>
                        <a:buClrTx/>
                        <a:buSzTx/>
                        <a:buFontTx/>
                        <a:buNone/>
                        <a:tabLst/>
                      </a:pPr>
                      <a:endParaRPr kumimoji="0" lang="en-US" altLang="zh-CN" sz="1400" b="1" i="0" u="none" strike="noStrike" cap="none" normalizeH="0" baseline="0" smtClean="0">
                        <a:ln>
                          <a:noFill/>
                        </a:ln>
                        <a:solidFill>
                          <a:schemeClr val="tx1"/>
                        </a:solidFill>
                        <a:effectLst/>
                        <a:latin typeface="Arial" charset="0"/>
                        <a:ea typeface="宋体" pitchFamily="2" charset="-122"/>
                      </a:endParaRPr>
                    </a:p>
                    <a:p>
                      <a:pPr marL="0" marR="0" lvl="0" indent="0" algn="ctr" defTabSz="1524000" rtl="0" eaLnBrk="1" fontAlgn="base" latinLnBrk="0" hangingPunct="1">
                        <a:lnSpc>
                          <a:spcPct val="100000"/>
                        </a:lnSpc>
                        <a:spcBef>
                          <a:spcPct val="20000"/>
                        </a:spcBef>
                        <a:spcAft>
                          <a:spcPct val="0"/>
                        </a:spcAft>
                        <a:buClrTx/>
                        <a:buSzTx/>
                        <a:buFontTx/>
                        <a:buNone/>
                        <a:tabLst/>
                      </a:pPr>
                      <a:r>
                        <a:rPr kumimoji="0" lang="zh-CN" altLang="en-US" sz="1400" b="1" i="0" u="none" strike="noStrike" cap="none" normalizeH="0" baseline="0" smtClean="0">
                          <a:ln>
                            <a:noFill/>
                          </a:ln>
                          <a:solidFill>
                            <a:schemeClr val="tx1"/>
                          </a:solidFill>
                          <a:effectLst/>
                          <a:latin typeface="Arial" charset="0"/>
                          <a:ea typeface="宋体" pitchFamily="2" charset="-122"/>
                        </a:rPr>
                        <a:t>最低点</a:t>
                      </a:r>
                    </a:p>
                    <a:p>
                      <a:pPr marL="0" marR="0" lvl="0" indent="0" algn="ctr" defTabSz="1524000" rtl="0" eaLnBrk="1" fontAlgn="base" latinLnBrk="0" hangingPunct="1">
                        <a:lnSpc>
                          <a:spcPct val="100000"/>
                        </a:lnSpc>
                        <a:spcBef>
                          <a:spcPct val="20000"/>
                        </a:spcBef>
                        <a:spcAft>
                          <a:spcPct val="0"/>
                        </a:spcAft>
                        <a:buClrTx/>
                        <a:buSzTx/>
                        <a:buFontTx/>
                        <a:buNone/>
                        <a:tabLst/>
                      </a:pPr>
                      <a:r>
                        <a:rPr kumimoji="0" lang="zh-CN" altLang="en-US" sz="1400" b="1" i="0" u="none" strike="noStrike" cap="none" normalizeH="0" baseline="0" smtClean="0">
                          <a:ln>
                            <a:noFill/>
                          </a:ln>
                          <a:solidFill>
                            <a:schemeClr val="tx1"/>
                          </a:solidFill>
                          <a:effectLst/>
                          <a:latin typeface="Arial" charset="0"/>
                          <a:ea typeface="宋体" pitchFamily="2" charset="-122"/>
                        </a:rPr>
                        <a:t>（格）</a:t>
                      </a:r>
                    </a:p>
                  </a:txBody>
                  <a:tcPr marL="152394" marR="152394" marT="76186" marB="76186"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524000" rtl="0" eaLnBrk="1" fontAlgn="base" latinLnBrk="0" hangingPunct="1">
                        <a:lnSpc>
                          <a:spcPct val="100000"/>
                        </a:lnSpc>
                        <a:spcBef>
                          <a:spcPct val="20000"/>
                        </a:spcBef>
                        <a:spcAft>
                          <a:spcPct val="0"/>
                        </a:spcAft>
                        <a:buClrTx/>
                        <a:buSzTx/>
                        <a:buFontTx/>
                        <a:buNone/>
                        <a:tabLst/>
                      </a:pPr>
                      <a:r>
                        <a:rPr kumimoji="0" lang="en-US" altLang="zh-CN" sz="1400" b="1" i="0" u="none" strike="noStrike" cap="none" normalizeH="0" baseline="0" smtClean="0">
                          <a:ln>
                            <a:noFill/>
                          </a:ln>
                          <a:solidFill>
                            <a:schemeClr val="tx1"/>
                          </a:solidFill>
                          <a:effectLst/>
                          <a:latin typeface="Arial" charset="0"/>
                          <a:ea typeface="宋体" pitchFamily="2" charset="-122"/>
                        </a:rPr>
                        <a:t>461</a:t>
                      </a:r>
                    </a:p>
                  </a:txBody>
                  <a:tcPr marL="152394" marR="152394" marT="76186" marB="76186"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524000" rtl="0" eaLnBrk="1" fontAlgn="base" latinLnBrk="0" hangingPunct="1">
                        <a:lnSpc>
                          <a:spcPct val="100000"/>
                        </a:lnSpc>
                        <a:spcBef>
                          <a:spcPct val="20000"/>
                        </a:spcBef>
                        <a:spcAft>
                          <a:spcPct val="0"/>
                        </a:spcAft>
                        <a:buClrTx/>
                        <a:buSzTx/>
                        <a:buFontTx/>
                        <a:buNone/>
                        <a:tabLst/>
                      </a:pPr>
                      <a:r>
                        <a:rPr kumimoji="0" lang="en-US" altLang="zh-CN" sz="1400" b="1" i="0" u="none" strike="noStrike" cap="none" normalizeH="0" baseline="0" smtClean="0">
                          <a:ln>
                            <a:noFill/>
                          </a:ln>
                          <a:solidFill>
                            <a:schemeClr val="tx1"/>
                          </a:solidFill>
                          <a:effectLst/>
                          <a:latin typeface="Arial" charset="0"/>
                          <a:ea typeface="宋体" pitchFamily="2" charset="-122"/>
                        </a:rPr>
                        <a:t>468</a:t>
                      </a:r>
                    </a:p>
                  </a:txBody>
                  <a:tcPr marL="152394" marR="152394" marT="76186" marB="76186"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524000" rtl="0" eaLnBrk="1" fontAlgn="base" latinLnBrk="0" hangingPunct="1">
                        <a:lnSpc>
                          <a:spcPct val="100000"/>
                        </a:lnSpc>
                        <a:spcBef>
                          <a:spcPct val="20000"/>
                        </a:spcBef>
                        <a:spcAft>
                          <a:spcPct val="0"/>
                        </a:spcAft>
                        <a:buClrTx/>
                        <a:buSzTx/>
                        <a:buFontTx/>
                        <a:buNone/>
                        <a:tabLst/>
                      </a:pPr>
                      <a:r>
                        <a:rPr kumimoji="0" lang="en-US" altLang="zh-CN" sz="1400" b="1" i="0" u="none" strike="noStrike" cap="none" normalizeH="0" baseline="0" smtClean="0">
                          <a:ln>
                            <a:noFill/>
                          </a:ln>
                          <a:solidFill>
                            <a:srgbClr val="FF3300"/>
                          </a:solidFill>
                          <a:effectLst/>
                          <a:latin typeface="Arial" charset="0"/>
                          <a:ea typeface="宋体" pitchFamily="2" charset="-122"/>
                        </a:rPr>
                        <a:t>534</a:t>
                      </a:r>
                    </a:p>
                  </a:txBody>
                  <a:tcPr marL="152394" marR="152394" marT="76186" marB="76186"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524000" rtl="0" eaLnBrk="1" fontAlgn="base" latinLnBrk="0" hangingPunct="1">
                        <a:lnSpc>
                          <a:spcPct val="100000"/>
                        </a:lnSpc>
                        <a:spcBef>
                          <a:spcPct val="20000"/>
                        </a:spcBef>
                        <a:spcAft>
                          <a:spcPct val="0"/>
                        </a:spcAft>
                        <a:buClrTx/>
                        <a:buSzTx/>
                        <a:buFontTx/>
                        <a:buNone/>
                        <a:tabLst/>
                      </a:pPr>
                      <a:r>
                        <a:rPr kumimoji="0" lang="en-US" altLang="zh-CN" sz="1400" b="1" i="0" u="none" strike="noStrike" cap="none" normalizeH="0" baseline="0" smtClean="0">
                          <a:ln>
                            <a:noFill/>
                          </a:ln>
                          <a:solidFill>
                            <a:schemeClr val="tx1"/>
                          </a:solidFill>
                          <a:effectLst/>
                          <a:latin typeface="Arial" charset="0"/>
                          <a:ea typeface="宋体" pitchFamily="2" charset="-122"/>
                        </a:rPr>
                        <a:t>546</a:t>
                      </a:r>
                    </a:p>
                  </a:txBody>
                  <a:tcPr marL="152394" marR="152394" marT="76186" marB="76186"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65722">
                <a:tc vMerge="1">
                  <a:txBody>
                    <a:bodyPr/>
                    <a:lstStyle/>
                    <a:p>
                      <a:endParaRPr lang="zh-CN" altLang="en-US"/>
                    </a:p>
                  </a:txBody>
                  <a:tcPr/>
                </a:tc>
                <a:tc>
                  <a:txBody>
                    <a:bodyPr/>
                    <a:lstStyle/>
                    <a:p>
                      <a:pPr marL="0" marR="0" lvl="0" indent="0" algn="ctr" defTabSz="1524000" rtl="0" eaLnBrk="1" fontAlgn="base" latinLnBrk="0" hangingPunct="1">
                        <a:lnSpc>
                          <a:spcPct val="100000"/>
                        </a:lnSpc>
                        <a:spcBef>
                          <a:spcPct val="20000"/>
                        </a:spcBef>
                        <a:spcAft>
                          <a:spcPct val="0"/>
                        </a:spcAft>
                        <a:buClrTx/>
                        <a:buSzTx/>
                        <a:buFontTx/>
                        <a:buNone/>
                        <a:tabLst/>
                      </a:pPr>
                      <a:r>
                        <a:rPr kumimoji="0" lang="en-US" altLang="zh-CN" sz="1400" b="1" i="0" u="none" strike="noStrike" cap="none" normalizeH="0" baseline="0" smtClean="0">
                          <a:ln>
                            <a:noFill/>
                          </a:ln>
                          <a:solidFill>
                            <a:schemeClr val="tx1"/>
                          </a:solidFill>
                          <a:effectLst/>
                          <a:latin typeface="Arial" charset="0"/>
                          <a:ea typeface="宋体" pitchFamily="2" charset="-122"/>
                        </a:rPr>
                        <a:t>460</a:t>
                      </a:r>
                    </a:p>
                  </a:txBody>
                  <a:tcPr marL="152394" marR="152394" marT="76186" marB="76186"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524000" rtl="0" eaLnBrk="1" fontAlgn="base" latinLnBrk="0" hangingPunct="1">
                        <a:lnSpc>
                          <a:spcPct val="100000"/>
                        </a:lnSpc>
                        <a:spcBef>
                          <a:spcPct val="20000"/>
                        </a:spcBef>
                        <a:spcAft>
                          <a:spcPct val="0"/>
                        </a:spcAft>
                        <a:buClrTx/>
                        <a:buSzTx/>
                        <a:buFontTx/>
                        <a:buNone/>
                        <a:tabLst/>
                      </a:pPr>
                      <a:r>
                        <a:rPr kumimoji="0" lang="en-US" altLang="zh-CN" sz="1400" b="1" i="0" u="none" strike="noStrike" cap="none" normalizeH="0" baseline="0" smtClean="0">
                          <a:ln>
                            <a:noFill/>
                          </a:ln>
                          <a:solidFill>
                            <a:srgbClr val="FF3300"/>
                          </a:solidFill>
                          <a:effectLst/>
                          <a:latin typeface="Arial" charset="0"/>
                          <a:ea typeface="宋体" pitchFamily="2" charset="-122"/>
                        </a:rPr>
                        <a:t>474</a:t>
                      </a:r>
                    </a:p>
                  </a:txBody>
                  <a:tcPr marL="152394" marR="152394" marT="76186" marB="76186"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524000" rtl="0" eaLnBrk="1" fontAlgn="base" latinLnBrk="0" hangingPunct="1">
                        <a:lnSpc>
                          <a:spcPct val="100000"/>
                        </a:lnSpc>
                        <a:spcBef>
                          <a:spcPct val="20000"/>
                        </a:spcBef>
                        <a:spcAft>
                          <a:spcPct val="0"/>
                        </a:spcAft>
                        <a:buClrTx/>
                        <a:buSzTx/>
                        <a:buFontTx/>
                        <a:buNone/>
                        <a:tabLst/>
                      </a:pPr>
                      <a:r>
                        <a:rPr kumimoji="0" lang="en-US" altLang="zh-CN" sz="1400" b="1" i="0" u="none" strike="noStrike" cap="none" normalizeH="0" baseline="0" smtClean="0">
                          <a:ln>
                            <a:noFill/>
                          </a:ln>
                          <a:solidFill>
                            <a:schemeClr val="tx1"/>
                          </a:solidFill>
                          <a:effectLst/>
                          <a:latin typeface="Arial" charset="0"/>
                          <a:ea typeface="宋体" pitchFamily="2" charset="-122"/>
                        </a:rPr>
                        <a:t>533</a:t>
                      </a:r>
                    </a:p>
                  </a:txBody>
                  <a:tcPr marL="152394" marR="152394" marT="76186" marB="76186"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524000" rtl="0" eaLnBrk="1" fontAlgn="base" latinLnBrk="0" hangingPunct="1">
                        <a:lnSpc>
                          <a:spcPct val="100000"/>
                        </a:lnSpc>
                        <a:spcBef>
                          <a:spcPct val="20000"/>
                        </a:spcBef>
                        <a:spcAft>
                          <a:spcPct val="0"/>
                        </a:spcAft>
                        <a:buClrTx/>
                        <a:buSzTx/>
                        <a:buFontTx/>
                        <a:buNone/>
                        <a:tabLst/>
                      </a:pPr>
                      <a:r>
                        <a:rPr kumimoji="0" lang="en-US" altLang="zh-CN" sz="1400" b="1" i="0" u="none" strike="noStrike" cap="none" normalizeH="0" baseline="0" smtClean="0">
                          <a:ln>
                            <a:noFill/>
                          </a:ln>
                          <a:solidFill>
                            <a:schemeClr val="tx1"/>
                          </a:solidFill>
                          <a:effectLst/>
                          <a:latin typeface="Arial" charset="0"/>
                          <a:ea typeface="宋体" pitchFamily="2" charset="-122"/>
                        </a:rPr>
                        <a:t>546</a:t>
                      </a:r>
                    </a:p>
                  </a:txBody>
                  <a:tcPr marL="152394" marR="152394" marT="76186" marB="76186"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65722">
                <a:tc vMerge="1">
                  <a:txBody>
                    <a:bodyPr/>
                    <a:lstStyle/>
                    <a:p>
                      <a:endParaRPr lang="zh-CN" altLang="en-US"/>
                    </a:p>
                  </a:txBody>
                  <a:tcPr/>
                </a:tc>
                <a:tc>
                  <a:txBody>
                    <a:bodyPr/>
                    <a:lstStyle/>
                    <a:p>
                      <a:pPr marL="0" marR="0" lvl="0" indent="0" algn="ctr" defTabSz="1524000" rtl="0" eaLnBrk="1" fontAlgn="base" latinLnBrk="0" hangingPunct="1">
                        <a:lnSpc>
                          <a:spcPct val="100000"/>
                        </a:lnSpc>
                        <a:spcBef>
                          <a:spcPct val="20000"/>
                        </a:spcBef>
                        <a:spcAft>
                          <a:spcPct val="0"/>
                        </a:spcAft>
                        <a:buClrTx/>
                        <a:buSzTx/>
                        <a:buFontTx/>
                        <a:buNone/>
                        <a:tabLst/>
                      </a:pPr>
                      <a:r>
                        <a:rPr kumimoji="0" lang="en-US" altLang="zh-CN" sz="1400" b="1" i="0" u="none" strike="noStrike" cap="none" normalizeH="0" baseline="0" smtClean="0">
                          <a:ln>
                            <a:noFill/>
                          </a:ln>
                          <a:solidFill>
                            <a:schemeClr val="tx1"/>
                          </a:solidFill>
                          <a:effectLst/>
                          <a:latin typeface="Arial" charset="0"/>
                          <a:ea typeface="宋体" pitchFamily="2" charset="-122"/>
                        </a:rPr>
                        <a:t>477</a:t>
                      </a:r>
                    </a:p>
                  </a:txBody>
                  <a:tcPr marL="152394" marR="152394" marT="76186" marB="76186"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524000" rtl="0" eaLnBrk="1" fontAlgn="base" latinLnBrk="0" hangingPunct="1">
                        <a:lnSpc>
                          <a:spcPct val="100000"/>
                        </a:lnSpc>
                        <a:spcBef>
                          <a:spcPct val="20000"/>
                        </a:spcBef>
                        <a:spcAft>
                          <a:spcPct val="0"/>
                        </a:spcAft>
                        <a:buClrTx/>
                        <a:buSzTx/>
                        <a:buFontTx/>
                        <a:buNone/>
                        <a:tabLst/>
                      </a:pPr>
                      <a:r>
                        <a:rPr kumimoji="0" lang="en-US" altLang="zh-CN" sz="1400" b="1" i="0" u="none" strike="noStrike" cap="none" normalizeH="0" baseline="0" smtClean="0">
                          <a:ln>
                            <a:noFill/>
                          </a:ln>
                          <a:solidFill>
                            <a:schemeClr val="tx1"/>
                          </a:solidFill>
                          <a:effectLst/>
                          <a:latin typeface="Arial" charset="0"/>
                          <a:ea typeface="宋体" pitchFamily="2" charset="-122"/>
                        </a:rPr>
                        <a:t>472</a:t>
                      </a:r>
                    </a:p>
                  </a:txBody>
                  <a:tcPr marL="152394" marR="152394" marT="76186" marB="76186"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524000" rtl="0" eaLnBrk="1" fontAlgn="base" latinLnBrk="0" hangingPunct="1">
                        <a:lnSpc>
                          <a:spcPct val="100000"/>
                        </a:lnSpc>
                        <a:spcBef>
                          <a:spcPct val="20000"/>
                        </a:spcBef>
                        <a:spcAft>
                          <a:spcPct val="0"/>
                        </a:spcAft>
                        <a:buClrTx/>
                        <a:buSzTx/>
                        <a:buFontTx/>
                        <a:buNone/>
                        <a:tabLst/>
                      </a:pPr>
                      <a:r>
                        <a:rPr kumimoji="0" lang="en-US" altLang="zh-CN" sz="1400" b="1" i="0" u="none" strike="noStrike" cap="none" normalizeH="0" baseline="0" smtClean="0">
                          <a:ln>
                            <a:noFill/>
                          </a:ln>
                          <a:solidFill>
                            <a:schemeClr val="tx1"/>
                          </a:solidFill>
                          <a:effectLst/>
                          <a:latin typeface="Arial" charset="0"/>
                          <a:ea typeface="宋体" pitchFamily="2" charset="-122"/>
                        </a:rPr>
                        <a:t>530</a:t>
                      </a:r>
                    </a:p>
                  </a:txBody>
                  <a:tcPr marL="152394" marR="152394" marT="76186" marB="76186"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524000" rtl="0" eaLnBrk="1" fontAlgn="base" latinLnBrk="0" hangingPunct="1">
                        <a:lnSpc>
                          <a:spcPct val="100000"/>
                        </a:lnSpc>
                        <a:spcBef>
                          <a:spcPct val="20000"/>
                        </a:spcBef>
                        <a:spcAft>
                          <a:spcPct val="0"/>
                        </a:spcAft>
                        <a:buClrTx/>
                        <a:buSzTx/>
                        <a:buFontTx/>
                        <a:buNone/>
                        <a:tabLst/>
                      </a:pPr>
                      <a:r>
                        <a:rPr kumimoji="0" lang="en-US" altLang="zh-CN" sz="1400" b="1" i="0" u="none" strike="noStrike" cap="none" normalizeH="0" baseline="0" smtClean="0">
                          <a:ln>
                            <a:noFill/>
                          </a:ln>
                          <a:solidFill>
                            <a:schemeClr val="tx1"/>
                          </a:solidFill>
                          <a:effectLst/>
                          <a:latin typeface="Arial" charset="0"/>
                          <a:ea typeface="宋体" pitchFamily="2" charset="-122"/>
                        </a:rPr>
                        <a:t>550</a:t>
                      </a:r>
                    </a:p>
                  </a:txBody>
                  <a:tcPr marL="152394" marR="152394" marT="76186" marB="76186"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65722">
                <a:tc vMerge="1">
                  <a:txBody>
                    <a:bodyPr/>
                    <a:lstStyle/>
                    <a:p>
                      <a:endParaRPr lang="zh-CN" altLang="en-US"/>
                    </a:p>
                  </a:txBody>
                  <a:tcPr/>
                </a:tc>
                <a:tc>
                  <a:txBody>
                    <a:bodyPr/>
                    <a:lstStyle/>
                    <a:p>
                      <a:pPr marL="0" marR="0" lvl="0" indent="0" algn="ctr" defTabSz="1524000" rtl="0" eaLnBrk="1" fontAlgn="base" latinLnBrk="0" hangingPunct="1">
                        <a:lnSpc>
                          <a:spcPct val="100000"/>
                        </a:lnSpc>
                        <a:spcBef>
                          <a:spcPct val="20000"/>
                        </a:spcBef>
                        <a:spcAft>
                          <a:spcPct val="0"/>
                        </a:spcAft>
                        <a:buClrTx/>
                        <a:buSzTx/>
                        <a:buFontTx/>
                        <a:buNone/>
                        <a:tabLst/>
                      </a:pPr>
                      <a:r>
                        <a:rPr kumimoji="0" lang="en-US" altLang="zh-CN" sz="1400" b="1" i="0" u="none" strike="noStrike" cap="none" normalizeH="0" baseline="0" smtClean="0">
                          <a:ln>
                            <a:noFill/>
                          </a:ln>
                          <a:solidFill>
                            <a:schemeClr val="tx1"/>
                          </a:solidFill>
                          <a:effectLst/>
                          <a:latin typeface="Arial" charset="0"/>
                          <a:ea typeface="宋体" pitchFamily="2" charset="-122"/>
                        </a:rPr>
                        <a:t>477</a:t>
                      </a:r>
                    </a:p>
                  </a:txBody>
                  <a:tcPr marL="152394" marR="152394" marT="76186" marB="76186"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524000" rtl="0" eaLnBrk="1" fontAlgn="base" latinLnBrk="0" hangingPunct="1">
                        <a:lnSpc>
                          <a:spcPct val="100000"/>
                        </a:lnSpc>
                        <a:spcBef>
                          <a:spcPct val="20000"/>
                        </a:spcBef>
                        <a:spcAft>
                          <a:spcPct val="0"/>
                        </a:spcAft>
                        <a:buClrTx/>
                        <a:buSzTx/>
                        <a:buFontTx/>
                        <a:buNone/>
                        <a:tabLst/>
                      </a:pPr>
                      <a:r>
                        <a:rPr kumimoji="0" lang="en-US" altLang="zh-CN" sz="1400" b="1" i="0" u="none" strike="noStrike" cap="none" normalizeH="0" baseline="0" smtClean="0">
                          <a:ln>
                            <a:noFill/>
                          </a:ln>
                          <a:solidFill>
                            <a:schemeClr val="tx1"/>
                          </a:solidFill>
                          <a:effectLst/>
                          <a:latin typeface="Arial" charset="0"/>
                          <a:ea typeface="宋体" pitchFamily="2" charset="-122"/>
                        </a:rPr>
                        <a:t>471</a:t>
                      </a:r>
                    </a:p>
                  </a:txBody>
                  <a:tcPr marL="152394" marR="152394" marT="76186" marB="76186"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524000" rtl="0" eaLnBrk="1" fontAlgn="base" latinLnBrk="0" hangingPunct="1">
                        <a:lnSpc>
                          <a:spcPct val="100000"/>
                        </a:lnSpc>
                        <a:spcBef>
                          <a:spcPct val="20000"/>
                        </a:spcBef>
                        <a:spcAft>
                          <a:spcPct val="0"/>
                        </a:spcAft>
                        <a:buClrTx/>
                        <a:buSzTx/>
                        <a:buFontTx/>
                        <a:buNone/>
                        <a:tabLst/>
                      </a:pPr>
                      <a:r>
                        <a:rPr kumimoji="0" lang="en-US" altLang="zh-CN" sz="1400" b="1" i="0" u="none" strike="noStrike" cap="none" normalizeH="0" baseline="0" smtClean="0">
                          <a:ln>
                            <a:noFill/>
                          </a:ln>
                          <a:solidFill>
                            <a:schemeClr val="tx1"/>
                          </a:solidFill>
                          <a:effectLst/>
                          <a:latin typeface="Arial" charset="0"/>
                          <a:ea typeface="宋体" pitchFamily="2" charset="-122"/>
                        </a:rPr>
                        <a:t>526</a:t>
                      </a:r>
                    </a:p>
                  </a:txBody>
                  <a:tcPr marL="152394" marR="152394" marT="76186" marB="76186"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524000" rtl="0" eaLnBrk="1" fontAlgn="base" latinLnBrk="0" hangingPunct="1">
                        <a:lnSpc>
                          <a:spcPct val="100000"/>
                        </a:lnSpc>
                        <a:spcBef>
                          <a:spcPct val="20000"/>
                        </a:spcBef>
                        <a:spcAft>
                          <a:spcPct val="0"/>
                        </a:spcAft>
                        <a:buClrTx/>
                        <a:buSzTx/>
                        <a:buFontTx/>
                        <a:buNone/>
                        <a:tabLst/>
                      </a:pPr>
                      <a:r>
                        <a:rPr kumimoji="0" lang="en-US" altLang="zh-CN" sz="1400" b="1" i="0" u="none" strike="noStrike" cap="none" normalizeH="0" baseline="0" smtClean="0">
                          <a:ln>
                            <a:noFill/>
                          </a:ln>
                          <a:solidFill>
                            <a:srgbClr val="FF3300"/>
                          </a:solidFill>
                          <a:effectLst/>
                          <a:latin typeface="Arial" charset="0"/>
                          <a:ea typeface="宋体" pitchFamily="2" charset="-122"/>
                        </a:rPr>
                        <a:t>558</a:t>
                      </a:r>
                    </a:p>
                  </a:txBody>
                  <a:tcPr marL="152394" marR="152394" marT="76186" marB="76186"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65722">
                <a:tc vMerge="1">
                  <a:txBody>
                    <a:bodyPr/>
                    <a:lstStyle/>
                    <a:p>
                      <a:endParaRPr lang="zh-CN" altLang="en-US"/>
                    </a:p>
                  </a:txBody>
                  <a:tcPr/>
                </a:tc>
                <a:tc>
                  <a:txBody>
                    <a:bodyPr/>
                    <a:lstStyle/>
                    <a:p>
                      <a:pPr marL="0" marR="0" lvl="0" indent="0" algn="ctr" defTabSz="1524000" rtl="0" eaLnBrk="1" fontAlgn="base" latinLnBrk="0" hangingPunct="1">
                        <a:lnSpc>
                          <a:spcPct val="100000"/>
                        </a:lnSpc>
                        <a:spcBef>
                          <a:spcPct val="20000"/>
                        </a:spcBef>
                        <a:spcAft>
                          <a:spcPct val="0"/>
                        </a:spcAft>
                        <a:buClrTx/>
                        <a:buSzTx/>
                        <a:buFontTx/>
                        <a:buNone/>
                        <a:tabLst/>
                      </a:pPr>
                      <a:r>
                        <a:rPr kumimoji="0" lang="en-US" altLang="zh-CN" sz="1400" b="1" i="0" u="none" strike="noStrike" cap="none" normalizeH="0" baseline="0" smtClean="0">
                          <a:ln>
                            <a:noFill/>
                          </a:ln>
                          <a:solidFill>
                            <a:srgbClr val="FF3300"/>
                          </a:solidFill>
                          <a:effectLst/>
                          <a:latin typeface="Arial" charset="0"/>
                          <a:ea typeface="宋体" pitchFamily="2" charset="-122"/>
                        </a:rPr>
                        <a:t>478</a:t>
                      </a:r>
                    </a:p>
                  </a:txBody>
                  <a:tcPr marL="152394" marR="152394" marT="76186" marB="76186"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524000" rtl="0" eaLnBrk="1" fontAlgn="base" latinLnBrk="0" hangingPunct="1">
                        <a:lnSpc>
                          <a:spcPct val="100000"/>
                        </a:lnSpc>
                        <a:spcBef>
                          <a:spcPct val="20000"/>
                        </a:spcBef>
                        <a:spcAft>
                          <a:spcPct val="0"/>
                        </a:spcAft>
                        <a:buClrTx/>
                        <a:buSzTx/>
                        <a:buFontTx/>
                        <a:buNone/>
                        <a:tabLst/>
                      </a:pPr>
                      <a:r>
                        <a:rPr kumimoji="0" lang="en-US" altLang="zh-CN" sz="1400" b="1" i="0" u="none" strike="noStrike" cap="none" normalizeH="0" baseline="0" smtClean="0">
                          <a:ln>
                            <a:noFill/>
                          </a:ln>
                          <a:solidFill>
                            <a:schemeClr val="tx1"/>
                          </a:solidFill>
                          <a:effectLst/>
                          <a:latin typeface="Arial" charset="0"/>
                          <a:ea typeface="宋体" pitchFamily="2" charset="-122"/>
                        </a:rPr>
                        <a:t>458</a:t>
                      </a:r>
                    </a:p>
                  </a:txBody>
                  <a:tcPr marL="152394" marR="152394" marT="76186" marB="76186"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524000" rtl="0" eaLnBrk="1" fontAlgn="base" latinLnBrk="0" hangingPunct="1">
                        <a:lnSpc>
                          <a:spcPct val="100000"/>
                        </a:lnSpc>
                        <a:spcBef>
                          <a:spcPct val="20000"/>
                        </a:spcBef>
                        <a:spcAft>
                          <a:spcPct val="0"/>
                        </a:spcAft>
                        <a:buClrTx/>
                        <a:buSzTx/>
                        <a:buFontTx/>
                        <a:buNone/>
                        <a:tabLst/>
                      </a:pPr>
                      <a:r>
                        <a:rPr kumimoji="0" lang="en-US" altLang="zh-CN" sz="1400" b="1" i="0" u="none" strike="noStrike" cap="none" normalizeH="0" baseline="0" smtClean="0">
                          <a:ln>
                            <a:noFill/>
                          </a:ln>
                          <a:solidFill>
                            <a:schemeClr val="tx1"/>
                          </a:solidFill>
                          <a:effectLst/>
                          <a:latin typeface="Arial" charset="0"/>
                          <a:ea typeface="宋体" pitchFamily="2" charset="-122"/>
                        </a:rPr>
                        <a:t>526</a:t>
                      </a:r>
                    </a:p>
                  </a:txBody>
                  <a:tcPr marL="152394" marR="152394" marT="76186" marB="76186"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524000" rtl="0" eaLnBrk="1" fontAlgn="base" latinLnBrk="0" hangingPunct="1">
                        <a:lnSpc>
                          <a:spcPct val="100000"/>
                        </a:lnSpc>
                        <a:spcBef>
                          <a:spcPct val="20000"/>
                        </a:spcBef>
                        <a:spcAft>
                          <a:spcPct val="0"/>
                        </a:spcAft>
                        <a:buClrTx/>
                        <a:buSzTx/>
                        <a:buFontTx/>
                        <a:buNone/>
                        <a:tabLst/>
                      </a:pPr>
                      <a:r>
                        <a:rPr kumimoji="0" lang="en-US" altLang="zh-CN" sz="1400" b="1" i="0" u="none" strike="noStrike" cap="none" normalizeH="0" baseline="0" smtClean="0">
                          <a:ln>
                            <a:noFill/>
                          </a:ln>
                          <a:solidFill>
                            <a:schemeClr val="tx1"/>
                          </a:solidFill>
                          <a:effectLst/>
                          <a:latin typeface="Arial" charset="0"/>
                          <a:ea typeface="宋体" pitchFamily="2" charset="-122"/>
                        </a:rPr>
                        <a:t>552</a:t>
                      </a:r>
                    </a:p>
                  </a:txBody>
                  <a:tcPr marL="152394" marR="152394" marT="76186" marB="76186"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92252" name="Text Box 92"/>
          <p:cNvSpPr txBox="1">
            <a:spLocks noChangeArrowheads="1"/>
          </p:cNvSpPr>
          <p:nvPr/>
        </p:nvSpPr>
        <p:spPr bwMode="auto">
          <a:xfrm>
            <a:off x="1143000" y="5943600"/>
            <a:ext cx="7010400" cy="517525"/>
          </a:xfrm>
          <a:prstGeom prst="rect">
            <a:avLst/>
          </a:prstGeom>
          <a:solidFill>
            <a:srgbClr val="FF99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52394" tIns="76197" rIns="152394" bIns="76197">
            <a:spAutoFit/>
          </a:bodyPr>
          <a:lstStyle>
            <a:lvl1pPr defTabSz="1524000" eaLnBrk="0" hangingPunct="0">
              <a:defRPr sz="3200">
                <a:solidFill>
                  <a:schemeClr val="tx1"/>
                </a:solidFill>
                <a:latin typeface="Arial" charset="0"/>
                <a:ea typeface="宋体" pitchFamily="2" charset="-122"/>
              </a:defRPr>
            </a:lvl1pPr>
            <a:lvl2pPr marL="742950" indent="-285750" defTabSz="1524000" eaLnBrk="0" hangingPunct="0">
              <a:defRPr sz="3200">
                <a:solidFill>
                  <a:schemeClr val="tx1"/>
                </a:solidFill>
                <a:latin typeface="Arial" charset="0"/>
                <a:ea typeface="宋体" pitchFamily="2" charset="-122"/>
              </a:defRPr>
            </a:lvl2pPr>
            <a:lvl3pPr marL="1143000" indent="-228600" defTabSz="1524000" eaLnBrk="0" hangingPunct="0">
              <a:defRPr sz="3200">
                <a:solidFill>
                  <a:schemeClr val="tx1"/>
                </a:solidFill>
                <a:latin typeface="Arial" charset="0"/>
                <a:ea typeface="宋体" pitchFamily="2" charset="-122"/>
              </a:defRPr>
            </a:lvl3pPr>
            <a:lvl4pPr marL="1600200" indent="-228600" defTabSz="1524000" eaLnBrk="0" hangingPunct="0">
              <a:defRPr sz="3200">
                <a:solidFill>
                  <a:schemeClr val="tx1"/>
                </a:solidFill>
                <a:latin typeface="Arial" charset="0"/>
                <a:ea typeface="宋体" pitchFamily="2" charset="-122"/>
              </a:defRPr>
            </a:lvl4pPr>
            <a:lvl5pPr marL="2057400" indent="-228600" defTabSz="1524000" eaLnBrk="0" hangingPunct="0">
              <a:defRPr sz="3200">
                <a:solidFill>
                  <a:schemeClr val="tx1"/>
                </a:solidFill>
                <a:latin typeface="Arial" charset="0"/>
                <a:ea typeface="宋体" pitchFamily="2" charset="-122"/>
              </a:defRPr>
            </a:lvl5pPr>
            <a:lvl6pPr marL="2514600" indent="-228600" defTabSz="1524000" eaLnBrk="0" fontAlgn="base" hangingPunct="0">
              <a:spcBef>
                <a:spcPct val="0"/>
              </a:spcBef>
              <a:spcAft>
                <a:spcPct val="0"/>
              </a:spcAft>
              <a:defRPr sz="3200">
                <a:solidFill>
                  <a:schemeClr val="tx1"/>
                </a:solidFill>
                <a:latin typeface="Arial" charset="0"/>
                <a:ea typeface="宋体" pitchFamily="2" charset="-122"/>
              </a:defRPr>
            </a:lvl6pPr>
            <a:lvl7pPr marL="2971800" indent="-228600" defTabSz="1524000" eaLnBrk="0" fontAlgn="base" hangingPunct="0">
              <a:spcBef>
                <a:spcPct val="0"/>
              </a:spcBef>
              <a:spcAft>
                <a:spcPct val="0"/>
              </a:spcAft>
              <a:defRPr sz="3200">
                <a:solidFill>
                  <a:schemeClr val="tx1"/>
                </a:solidFill>
                <a:latin typeface="Arial" charset="0"/>
                <a:ea typeface="宋体" pitchFamily="2" charset="-122"/>
              </a:defRPr>
            </a:lvl7pPr>
            <a:lvl8pPr marL="3429000" indent="-228600" defTabSz="1524000" eaLnBrk="0" fontAlgn="base" hangingPunct="0">
              <a:spcBef>
                <a:spcPct val="0"/>
              </a:spcBef>
              <a:spcAft>
                <a:spcPct val="0"/>
              </a:spcAft>
              <a:defRPr sz="3200">
                <a:solidFill>
                  <a:schemeClr val="tx1"/>
                </a:solidFill>
                <a:latin typeface="Arial" charset="0"/>
                <a:ea typeface="宋体" pitchFamily="2" charset="-122"/>
              </a:defRPr>
            </a:lvl8pPr>
            <a:lvl9pPr marL="3886200" indent="-228600" defTabSz="15240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r>
              <a:rPr kumimoji="1" lang="en-US" altLang="zh-CN" sz="2400" b="1" i="1" dirty="0" err="1">
                <a:latin typeface="Times New Roman" pitchFamily="18" charset="0"/>
              </a:rPr>
              <a:t>Rz</a:t>
            </a:r>
            <a:r>
              <a:rPr kumimoji="1" lang="en-US" altLang="zh-CN" sz="2400" b="1" i="1" dirty="0">
                <a:latin typeface="Times New Roman" pitchFamily="18" charset="0"/>
              </a:rPr>
              <a:t>  = </a:t>
            </a:r>
            <a:r>
              <a:rPr kumimoji="1" lang="zh-CN" altLang="en-US" sz="2400" b="1" dirty="0">
                <a:latin typeface="Times New Roman" pitchFamily="18" charset="0"/>
              </a:rPr>
              <a:t>（</a:t>
            </a:r>
            <a:r>
              <a:rPr kumimoji="1" lang="en-US" altLang="zh-CN" sz="2400" b="1" i="1" dirty="0">
                <a:latin typeface="Times New Roman" pitchFamily="18" charset="0"/>
              </a:rPr>
              <a:t>Rz</a:t>
            </a:r>
            <a:r>
              <a:rPr kumimoji="1" lang="en-US" altLang="zh-CN" sz="2400" b="1" u="sng" baseline="-25000" dirty="0">
                <a:latin typeface="Times New Roman" pitchFamily="18" charset="0"/>
              </a:rPr>
              <a:t>1</a:t>
            </a:r>
            <a:r>
              <a:rPr kumimoji="1" lang="en-US" altLang="zh-CN" sz="2400" b="1" i="1" dirty="0">
                <a:latin typeface="Times New Roman" pitchFamily="18" charset="0"/>
              </a:rPr>
              <a:t>+ Rz</a:t>
            </a:r>
            <a:r>
              <a:rPr kumimoji="1" lang="en-US" altLang="zh-CN" sz="2400" b="1" baseline="-25000" dirty="0">
                <a:latin typeface="Times New Roman" pitchFamily="18" charset="0"/>
              </a:rPr>
              <a:t>2</a:t>
            </a:r>
            <a:r>
              <a:rPr kumimoji="1" lang="en-US" altLang="zh-CN" sz="2400" b="1" i="1" dirty="0">
                <a:latin typeface="Times New Roman" pitchFamily="18" charset="0"/>
              </a:rPr>
              <a:t>+ Rz</a:t>
            </a:r>
            <a:r>
              <a:rPr kumimoji="1" lang="en-US" altLang="zh-CN" sz="2400" b="1" baseline="-25000" dirty="0">
                <a:latin typeface="Times New Roman" pitchFamily="18" charset="0"/>
              </a:rPr>
              <a:t>3</a:t>
            </a:r>
            <a:r>
              <a:rPr kumimoji="1" lang="en-US" altLang="zh-CN" sz="2400" b="1" i="1" dirty="0">
                <a:latin typeface="Times New Roman" pitchFamily="18" charset="0"/>
              </a:rPr>
              <a:t>+ Rz</a:t>
            </a:r>
            <a:r>
              <a:rPr kumimoji="1" lang="en-US" altLang="zh-CN" sz="2400" b="1" baseline="-25000" dirty="0">
                <a:latin typeface="Times New Roman" pitchFamily="18" charset="0"/>
              </a:rPr>
              <a:t>4</a:t>
            </a:r>
            <a:r>
              <a:rPr kumimoji="1" lang="zh-CN" altLang="en-US" sz="2400" b="1" dirty="0">
                <a:latin typeface="Times New Roman" pitchFamily="18" charset="0"/>
              </a:rPr>
              <a:t>）／</a:t>
            </a:r>
            <a:r>
              <a:rPr kumimoji="1" lang="en-US" altLang="zh-CN" sz="2400" b="1" dirty="0">
                <a:latin typeface="Times New Roman" pitchFamily="18" charset="0"/>
              </a:rPr>
              <a:t>4  ×</a:t>
            </a:r>
            <a:r>
              <a:rPr kumimoji="1" lang="en-US" altLang="zh-CN" sz="2400" b="1" i="1" dirty="0">
                <a:latin typeface="Times New Roman" pitchFamily="18" charset="0"/>
              </a:rPr>
              <a:t>i    </a:t>
            </a:r>
            <a:r>
              <a:rPr kumimoji="1" lang="en-US" altLang="zh-CN" sz="2400" b="1" dirty="0"/>
              <a:t>≈16μm</a:t>
            </a:r>
            <a:endParaRPr kumimoji="1" lang="en-US" altLang="zh-CN" sz="2400" b="1" dirty="0">
              <a:latin typeface="Times New Roman" pitchFamily="18" charset="0"/>
            </a:endParaRPr>
          </a:p>
        </p:txBody>
      </p:sp>
      <p:sp>
        <p:nvSpPr>
          <p:cNvPr id="92253" name="Rectangle 93"/>
          <p:cNvSpPr>
            <a:spLocks noChangeArrowheads="1"/>
          </p:cNvSpPr>
          <p:nvPr/>
        </p:nvSpPr>
        <p:spPr bwMode="auto">
          <a:xfrm>
            <a:off x="438944" y="5262562"/>
            <a:ext cx="1828800" cy="6048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20000"/>
              </a:lnSpc>
            </a:pPr>
            <a:r>
              <a:rPr kumimoji="1" lang="zh-CN" altLang="en-US" sz="2800" b="1" dirty="0">
                <a:solidFill>
                  <a:srgbClr val="CC00FF"/>
                </a:solidFill>
                <a:latin typeface="Times New Roman" pitchFamily="18" charset="0"/>
              </a:rPr>
              <a:t>答  案  </a:t>
            </a:r>
            <a:r>
              <a:rPr kumimoji="1" lang="en-US" altLang="zh-CN" sz="2800" b="1" dirty="0">
                <a:latin typeface="Times New Roman" pitchFamily="18" charset="0"/>
                <a:sym typeface="Wingdings" pitchFamily="2" charset="2"/>
              </a:rPr>
              <a:t>:</a:t>
            </a:r>
            <a:endParaRPr kumimoji="1" lang="en-US" altLang="zh-CN" sz="2400" b="1" dirty="0">
              <a:latin typeface="Times New Roman" pitchFamily="18" charset="0"/>
              <a:sym typeface="Wingdings" pitchFamily="2" charset="2"/>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92167"/>
                                        </p:tgtEl>
                                        <p:attrNameLst>
                                          <p:attrName>style.visibility</p:attrName>
                                        </p:attrNameLst>
                                      </p:cBhvr>
                                      <p:to>
                                        <p:strVal val="visible"/>
                                      </p:to>
                                    </p:set>
                                    <p:animEffect transition="in" filter="wipe(left)">
                                      <p:cBhvr>
                                        <p:cTn id="7" dur="300"/>
                                        <p:tgtEl>
                                          <p:spTgt spid="92167"/>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nodeType="clickEffect">
                                  <p:stCondLst>
                                    <p:cond delay="0"/>
                                  </p:stCondLst>
                                  <p:childTnLst>
                                    <p:set>
                                      <p:cBhvr>
                                        <p:cTn id="11" dur="1" fill="hold">
                                          <p:stCondLst>
                                            <p:cond delay="0"/>
                                          </p:stCondLst>
                                        </p:cTn>
                                        <p:tgtEl>
                                          <p:spTgt spid="92250"/>
                                        </p:tgtEl>
                                        <p:attrNameLst>
                                          <p:attrName>style.visibility</p:attrName>
                                        </p:attrNameLst>
                                      </p:cBhvr>
                                      <p:to>
                                        <p:strVal val="visible"/>
                                      </p:to>
                                    </p:set>
                                    <p:animEffect transition="in" filter="wipe(left)">
                                      <p:cBhvr>
                                        <p:cTn id="12" dur="500"/>
                                        <p:tgtEl>
                                          <p:spTgt spid="92250"/>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92253"/>
                                        </p:tgtEl>
                                        <p:attrNameLst>
                                          <p:attrName>style.visibility</p:attrName>
                                        </p:attrNameLst>
                                      </p:cBhvr>
                                      <p:to>
                                        <p:strVal val="visible"/>
                                      </p:to>
                                    </p:set>
                                    <p:animEffect transition="in" filter="wipe(left)">
                                      <p:cBhvr>
                                        <p:cTn id="17" dur="3000"/>
                                        <p:tgtEl>
                                          <p:spTgt spid="92253"/>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grpId="0" nodeType="clickEffect">
                                  <p:stCondLst>
                                    <p:cond delay="0"/>
                                  </p:stCondLst>
                                  <p:iterate type="wd">
                                    <p:tmPct val="100000"/>
                                  </p:iterate>
                                  <p:childTnLst>
                                    <p:set>
                                      <p:cBhvr>
                                        <p:cTn id="21" dur="1" fill="hold">
                                          <p:stCondLst>
                                            <p:cond delay="0"/>
                                          </p:stCondLst>
                                        </p:cTn>
                                        <p:tgtEl>
                                          <p:spTgt spid="92252"/>
                                        </p:tgtEl>
                                        <p:attrNameLst>
                                          <p:attrName>style.visibility</p:attrName>
                                        </p:attrNameLst>
                                      </p:cBhvr>
                                      <p:to>
                                        <p:strVal val="visible"/>
                                      </p:to>
                                    </p:set>
                                    <p:animEffect transition="in" filter="wipe(left)">
                                      <p:cBhvr>
                                        <p:cTn id="22" dur="300"/>
                                        <p:tgtEl>
                                          <p:spTgt spid="922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67" grpId="0" autoUpdateAnimBg="0"/>
      <p:bldP spid="92252" grpId="0" animBg="1" autoUpdateAnimBg="0"/>
      <p:bldP spid="92253"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灯片编号占位符 5"/>
          <p:cNvSpPr>
            <a:spLocks noGrp="1"/>
          </p:cNvSpPr>
          <p:nvPr>
            <p:ph type="sldNum" sz="quarter" idx="12"/>
          </p:nvPr>
        </p:nvSpPr>
        <p:spPr>
          <a:noFill/>
        </p:spPr>
        <p:txBody>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fld id="{8883132A-3B72-4B0C-9F74-122087370B34}" type="slidenum">
              <a:rPr lang="en-US" altLang="zh-CN" sz="1400" smtClean="0"/>
              <a:pPr eaLnBrk="1" hangingPunct="1"/>
              <a:t>44</a:t>
            </a:fld>
            <a:endParaRPr lang="en-US" altLang="zh-CN" sz="1400" smtClean="0"/>
          </a:p>
        </p:txBody>
      </p:sp>
      <p:sp>
        <p:nvSpPr>
          <p:cNvPr id="93191" name="Text Box 7"/>
          <p:cNvSpPr txBox="1">
            <a:spLocks noChangeArrowheads="1"/>
          </p:cNvSpPr>
          <p:nvPr/>
        </p:nvSpPr>
        <p:spPr bwMode="auto">
          <a:xfrm>
            <a:off x="129158" y="133735"/>
            <a:ext cx="8324850" cy="7694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52394" tIns="76197" rIns="152394" bIns="76197">
            <a:spAutoFit/>
          </a:bodyPr>
          <a:lstStyle>
            <a:lvl1pPr marL="342900" indent="-342900" defTabSz="1524000" eaLnBrk="0" hangingPunct="0">
              <a:defRPr sz="3200">
                <a:solidFill>
                  <a:schemeClr val="tx1"/>
                </a:solidFill>
                <a:latin typeface="Arial" charset="0"/>
                <a:ea typeface="宋体" pitchFamily="2" charset="-122"/>
              </a:defRPr>
            </a:lvl1pPr>
            <a:lvl2pPr marL="742950" indent="-285750" defTabSz="1524000" eaLnBrk="0" hangingPunct="0">
              <a:defRPr sz="3200">
                <a:solidFill>
                  <a:schemeClr val="tx1"/>
                </a:solidFill>
                <a:latin typeface="Arial" charset="0"/>
                <a:ea typeface="宋体" pitchFamily="2" charset="-122"/>
              </a:defRPr>
            </a:lvl2pPr>
            <a:lvl3pPr marL="1143000" indent="-228600" defTabSz="1524000" eaLnBrk="0" hangingPunct="0">
              <a:defRPr sz="3200">
                <a:solidFill>
                  <a:schemeClr val="tx1"/>
                </a:solidFill>
                <a:latin typeface="Arial" charset="0"/>
                <a:ea typeface="宋体" pitchFamily="2" charset="-122"/>
              </a:defRPr>
            </a:lvl3pPr>
            <a:lvl4pPr marL="1600200" indent="-228600" defTabSz="1524000" eaLnBrk="0" hangingPunct="0">
              <a:defRPr sz="3200">
                <a:solidFill>
                  <a:schemeClr val="tx1"/>
                </a:solidFill>
                <a:latin typeface="Arial" charset="0"/>
                <a:ea typeface="宋体" pitchFamily="2" charset="-122"/>
              </a:defRPr>
            </a:lvl4pPr>
            <a:lvl5pPr marL="2057400" indent="-228600" defTabSz="1524000" eaLnBrk="0" hangingPunct="0">
              <a:defRPr sz="3200">
                <a:solidFill>
                  <a:schemeClr val="tx1"/>
                </a:solidFill>
                <a:latin typeface="Arial" charset="0"/>
                <a:ea typeface="宋体" pitchFamily="2" charset="-122"/>
              </a:defRPr>
            </a:lvl5pPr>
            <a:lvl6pPr marL="2514600" indent="-228600" defTabSz="1524000" eaLnBrk="0" fontAlgn="base" hangingPunct="0">
              <a:spcBef>
                <a:spcPct val="0"/>
              </a:spcBef>
              <a:spcAft>
                <a:spcPct val="0"/>
              </a:spcAft>
              <a:defRPr sz="3200">
                <a:solidFill>
                  <a:schemeClr val="tx1"/>
                </a:solidFill>
                <a:latin typeface="Arial" charset="0"/>
                <a:ea typeface="宋体" pitchFamily="2" charset="-122"/>
              </a:defRPr>
            </a:lvl6pPr>
            <a:lvl7pPr marL="2971800" indent="-228600" defTabSz="1524000" eaLnBrk="0" fontAlgn="base" hangingPunct="0">
              <a:spcBef>
                <a:spcPct val="0"/>
              </a:spcBef>
              <a:spcAft>
                <a:spcPct val="0"/>
              </a:spcAft>
              <a:defRPr sz="3200">
                <a:solidFill>
                  <a:schemeClr val="tx1"/>
                </a:solidFill>
                <a:latin typeface="Arial" charset="0"/>
                <a:ea typeface="宋体" pitchFamily="2" charset="-122"/>
              </a:defRPr>
            </a:lvl7pPr>
            <a:lvl8pPr marL="3429000" indent="-228600" defTabSz="1524000" eaLnBrk="0" fontAlgn="base" hangingPunct="0">
              <a:spcBef>
                <a:spcPct val="0"/>
              </a:spcBef>
              <a:spcAft>
                <a:spcPct val="0"/>
              </a:spcAft>
              <a:defRPr sz="3200">
                <a:solidFill>
                  <a:schemeClr val="tx1"/>
                </a:solidFill>
                <a:latin typeface="Arial" charset="0"/>
                <a:ea typeface="宋体" pitchFamily="2" charset="-122"/>
              </a:defRPr>
            </a:lvl8pPr>
            <a:lvl9pPr marL="3886200" indent="-228600" defTabSz="15240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buFontTx/>
              <a:buAutoNum type="arabicPeriod" startAt="5"/>
            </a:pPr>
            <a:r>
              <a:rPr kumimoji="1" lang="zh-CN" altLang="en-US" sz="2000" b="1" dirty="0">
                <a:latin typeface="Times New Roman" pitchFamily="18" charset="0"/>
              </a:rPr>
              <a:t>参考带孔齿坯图</a:t>
            </a:r>
            <a:r>
              <a:rPr kumimoji="1" lang="en-US" altLang="zh-CN" sz="2000" b="1" dirty="0">
                <a:latin typeface="Times New Roman" pitchFamily="18" charset="0"/>
              </a:rPr>
              <a:t>5.16</a:t>
            </a:r>
            <a:r>
              <a:rPr kumimoji="1" lang="zh-CN" altLang="en-US" sz="2000" b="1" dirty="0">
                <a:latin typeface="Times New Roman" pitchFamily="18" charset="0"/>
              </a:rPr>
              <a:t>，试将下列的表面粗糙度轮廓的技术要 求标注在图上（未注明要求的项目</a:t>
            </a:r>
            <a:r>
              <a:rPr kumimoji="1" lang="zh-CN" altLang="en-US" sz="2000" b="1" dirty="0"/>
              <a:t>皆为默认的标准化值</a:t>
            </a:r>
            <a:r>
              <a:rPr kumimoji="1" lang="zh-CN" altLang="en-US" sz="2000" b="1" dirty="0">
                <a:latin typeface="Times New Roman" pitchFamily="18" charset="0"/>
              </a:rPr>
              <a:t>）。</a:t>
            </a:r>
          </a:p>
        </p:txBody>
      </p:sp>
      <p:sp>
        <p:nvSpPr>
          <p:cNvPr id="93198" name="Rectangle 14"/>
          <p:cNvSpPr>
            <a:spLocks noChangeArrowheads="1"/>
          </p:cNvSpPr>
          <p:nvPr/>
        </p:nvSpPr>
        <p:spPr bwMode="auto">
          <a:xfrm>
            <a:off x="224408" y="848395"/>
            <a:ext cx="7451726" cy="384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nSpc>
                <a:spcPct val="80000"/>
              </a:lnSpc>
              <a:spcBef>
                <a:spcPct val="50000"/>
              </a:spcBef>
            </a:pPr>
            <a:r>
              <a:rPr kumimoji="1" lang="zh-CN" altLang="en-US" sz="2400" b="1" dirty="0">
                <a:latin typeface="Times New Roman" pitchFamily="18" charset="0"/>
              </a:rPr>
              <a:t>（</a:t>
            </a:r>
            <a:r>
              <a:rPr kumimoji="1" lang="en-US" altLang="zh-CN" sz="2000" b="1" dirty="0">
                <a:latin typeface="Times New Roman" pitchFamily="18" charset="0"/>
              </a:rPr>
              <a:t>1</a:t>
            </a:r>
            <a:r>
              <a:rPr kumimoji="1" lang="zh-CN" altLang="en-US" sz="2000" b="1" dirty="0">
                <a:latin typeface="Times New Roman" pitchFamily="18" charset="0"/>
              </a:rPr>
              <a:t>）齿顶圆 </a:t>
            </a:r>
            <a:r>
              <a:rPr kumimoji="1" lang="en-US" altLang="zh-CN" sz="2000" b="1" i="1" dirty="0">
                <a:latin typeface="Times New Roman" pitchFamily="18" charset="0"/>
              </a:rPr>
              <a:t>a </a:t>
            </a:r>
            <a:r>
              <a:rPr kumimoji="1" lang="zh-CN" altLang="en-US" sz="2000" b="1" dirty="0">
                <a:latin typeface="Times New Roman" pitchFamily="18" charset="0"/>
              </a:rPr>
              <a:t>的表面粗糙度轮廓幅度参数</a:t>
            </a:r>
            <a:r>
              <a:rPr kumimoji="1" lang="en-US" altLang="zh-CN" sz="2000" b="1" i="1" dirty="0">
                <a:latin typeface="Times New Roman" pitchFamily="18" charset="0"/>
              </a:rPr>
              <a:t>Ra</a:t>
            </a:r>
            <a:r>
              <a:rPr kumimoji="1" lang="zh-CN" altLang="en-US" sz="2000" b="1" dirty="0">
                <a:latin typeface="Times New Roman" pitchFamily="18" charset="0"/>
              </a:rPr>
              <a:t>的上限值为</a:t>
            </a:r>
            <a:r>
              <a:rPr kumimoji="1" lang="en-US" altLang="zh-CN" sz="2000" b="1" dirty="0">
                <a:latin typeface="Times New Roman" pitchFamily="18" charset="0"/>
              </a:rPr>
              <a:t>2μm</a:t>
            </a:r>
            <a:r>
              <a:rPr kumimoji="1" lang="zh-CN" altLang="en-US" sz="2000" b="1" dirty="0">
                <a:latin typeface="Times New Roman" pitchFamily="18" charset="0"/>
              </a:rPr>
              <a:t>；</a:t>
            </a:r>
          </a:p>
        </p:txBody>
      </p:sp>
      <p:sp>
        <p:nvSpPr>
          <p:cNvPr id="93199" name="Rectangle 15"/>
          <p:cNvSpPr>
            <a:spLocks noChangeArrowheads="1"/>
          </p:cNvSpPr>
          <p:nvPr/>
        </p:nvSpPr>
        <p:spPr bwMode="auto">
          <a:xfrm>
            <a:off x="287524" y="1193661"/>
            <a:ext cx="8040687" cy="7078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r>
              <a:rPr kumimoji="1" lang="zh-CN" altLang="en-US" sz="2000" b="1" dirty="0">
                <a:latin typeface="Times New Roman" pitchFamily="18" charset="0"/>
              </a:rPr>
              <a:t>（</a:t>
            </a:r>
            <a:r>
              <a:rPr kumimoji="1" lang="en-US" altLang="zh-CN" sz="2000" b="1" dirty="0">
                <a:latin typeface="Times New Roman" pitchFamily="18" charset="0"/>
              </a:rPr>
              <a:t>2</a:t>
            </a:r>
            <a:r>
              <a:rPr kumimoji="1" lang="zh-CN" altLang="en-US" sz="2000" b="1" dirty="0">
                <a:latin typeface="Times New Roman" pitchFamily="18" charset="0"/>
              </a:rPr>
              <a:t>）齿坯的两端面</a:t>
            </a:r>
            <a:r>
              <a:rPr kumimoji="1" lang="en-US" altLang="zh-CN" sz="2000" b="1" dirty="0">
                <a:latin typeface="Times New Roman" pitchFamily="18" charset="0"/>
              </a:rPr>
              <a:t>b</a:t>
            </a:r>
            <a:r>
              <a:rPr kumimoji="1" lang="zh-CN" altLang="en-US" sz="2000" b="1" dirty="0">
                <a:latin typeface="Times New Roman" pitchFamily="18" charset="0"/>
              </a:rPr>
              <a:t>和</a:t>
            </a:r>
            <a:r>
              <a:rPr kumimoji="1" lang="en-US" altLang="zh-CN" sz="2000" b="1" dirty="0">
                <a:latin typeface="Times New Roman" pitchFamily="18" charset="0"/>
              </a:rPr>
              <a:t>c</a:t>
            </a:r>
            <a:r>
              <a:rPr kumimoji="1" lang="zh-CN" altLang="en-US" sz="2000" b="1" dirty="0">
                <a:latin typeface="Times New Roman" pitchFamily="18" charset="0"/>
              </a:rPr>
              <a:t>的表面粗糙度参 数</a:t>
            </a:r>
            <a:r>
              <a:rPr kumimoji="1" lang="en-US" altLang="zh-CN" sz="2000" b="1" i="1" dirty="0">
                <a:latin typeface="Times New Roman" pitchFamily="18" charset="0"/>
              </a:rPr>
              <a:t>Ra</a:t>
            </a:r>
            <a:r>
              <a:rPr kumimoji="1" lang="zh-CN" altLang="en-US" sz="2000" b="1" dirty="0">
                <a:latin typeface="Times New Roman" pitchFamily="18" charset="0"/>
              </a:rPr>
              <a:t>的判断规则采用最大</a:t>
            </a:r>
            <a:r>
              <a:rPr kumimoji="1" lang="zh-CN" altLang="en-US" sz="2000" b="1" dirty="0" smtClean="0">
                <a:latin typeface="Times New Roman" pitchFamily="18" charset="0"/>
              </a:rPr>
              <a:t>规则</a:t>
            </a:r>
            <a:r>
              <a:rPr kumimoji="1" lang="en-US" altLang="zh-CN" sz="2000" b="1" dirty="0">
                <a:latin typeface="Times New Roman" pitchFamily="18" charset="0"/>
              </a:rPr>
              <a:t>,</a:t>
            </a:r>
            <a:r>
              <a:rPr kumimoji="1" lang="en-US" altLang="zh-CN" sz="2000" b="1" dirty="0" smtClean="0">
                <a:latin typeface="Times New Roman" pitchFamily="18" charset="0"/>
              </a:rPr>
              <a:t> </a:t>
            </a:r>
            <a:r>
              <a:rPr kumimoji="1" lang="zh-CN" altLang="en-US" sz="2000" b="1" dirty="0">
                <a:latin typeface="Times New Roman" pitchFamily="18" charset="0"/>
              </a:rPr>
              <a:t>其上限值为</a:t>
            </a:r>
            <a:r>
              <a:rPr kumimoji="1" lang="en-US" altLang="zh-CN" sz="2000" b="1" dirty="0">
                <a:latin typeface="Times New Roman" pitchFamily="18" charset="0"/>
              </a:rPr>
              <a:t>3.2μm</a:t>
            </a:r>
            <a:r>
              <a:rPr kumimoji="1" lang="zh-CN" altLang="en-US" sz="2000" b="1" dirty="0">
                <a:latin typeface="Times New Roman" pitchFamily="18" charset="0"/>
              </a:rPr>
              <a:t>；</a:t>
            </a:r>
          </a:p>
        </p:txBody>
      </p:sp>
      <p:sp>
        <p:nvSpPr>
          <p:cNvPr id="93201" name="Rectangle 17"/>
          <p:cNvSpPr>
            <a:spLocks noChangeArrowheads="1"/>
          </p:cNvSpPr>
          <p:nvPr/>
        </p:nvSpPr>
        <p:spPr bwMode="auto">
          <a:xfrm>
            <a:off x="224408" y="2516572"/>
            <a:ext cx="874008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nSpc>
                <a:spcPct val="80000"/>
              </a:lnSpc>
              <a:spcBef>
                <a:spcPct val="50000"/>
              </a:spcBef>
            </a:pPr>
            <a:r>
              <a:rPr kumimoji="1" lang="zh-CN" altLang="en-US" sz="2000" b="1" dirty="0">
                <a:latin typeface="Times New Roman" pitchFamily="18" charset="0"/>
              </a:rPr>
              <a:t>（</a:t>
            </a:r>
            <a:r>
              <a:rPr kumimoji="1" lang="en-US" altLang="zh-CN" sz="2000" b="1" dirty="0">
                <a:latin typeface="Times New Roman" pitchFamily="18" charset="0"/>
              </a:rPr>
              <a:t>4</a:t>
            </a:r>
            <a:r>
              <a:rPr kumimoji="1" lang="zh-CN" altLang="en-US" sz="2000" b="1" dirty="0">
                <a:latin typeface="Times New Roman" pitchFamily="18" charset="0"/>
              </a:rPr>
              <a:t>）键槽两侧面表面粗糙度轮廓参数</a:t>
            </a:r>
            <a:r>
              <a:rPr kumimoji="1" lang="en-US" altLang="zh-CN" sz="2000" b="1" i="1" dirty="0">
                <a:latin typeface="Times New Roman" pitchFamily="18" charset="0"/>
              </a:rPr>
              <a:t>Ra</a:t>
            </a:r>
            <a:r>
              <a:rPr kumimoji="1" lang="zh-CN" altLang="en-US" sz="2000" b="1" dirty="0">
                <a:latin typeface="Times New Roman" pitchFamily="18" charset="0"/>
              </a:rPr>
              <a:t>的上 限值为 </a:t>
            </a:r>
            <a:r>
              <a:rPr kumimoji="1" lang="en-US" altLang="zh-CN" sz="2000" b="1" dirty="0">
                <a:latin typeface="Times New Roman" pitchFamily="18" charset="0"/>
              </a:rPr>
              <a:t>3.2μm</a:t>
            </a:r>
            <a:r>
              <a:rPr kumimoji="1" lang="zh-CN" altLang="en-US" sz="2000" b="1" dirty="0">
                <a:latin typeface="Times New Roman" pitchFamily="18" charset="0"/>
              </a:rPr>
              <a:t>，底面为</a:t>
            </a:r>
            <a:r>
              <a:rPr kumimoji="1" lang="en-US" altLang="zh-CN" sz="2000" b="1" dirty="0">
                <a:latin typeface="Times New Roman" pitchFamily="18" charset="0"/>
              </a:rPr>
              <a:t>6.3μm</a:t>
            </a:r>
            <a:r>
              <a:rPr kumimoji="1" lang="zh-CN" altLang="en-US" sz="2000" b="1" dirty="0">
                <a:latin typeface="Times New Roman" pitchFamily="18" charset="0"/>
              </a:rPr>
              <a:t>；</a:t>
            </a:r>
          </a:p>
        </p:txBody>
      </p:sp>
      <p:sp>
        <p:nvSpPr>
          <p:cNvPr id="93202" name="Text Box 18"/>
          <p:cNvSpPr txBox="1">
            <a:spLocks noChangeArrowheads="1"/>
          </p:cNvSpPr>
          <p:nvPr/>
        </p:nvSpPr>
        <p:spPr bwMode="auto">
          <a:xfrm>
            <a:off x="214883" y="2780097"/>
            <a:ext cx="8543925"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spcBef>
                <a:spcPct val="50000"/>
              </a:spcBef>
            </a:pPr>
            <a:r>
              <a:rPr kumimoji="1" lang="zh-CN" altLang="en-US" sz="2000" b="1" dirty="0">
                <a:latin typeface="Times New Roman" pitchFamily="18" charset="0"/>
              </a:rPr>
              <a:t>（</a:t>
            </a:r>
            <a:r>
              <a:rPr kumimoji="1" lang="en-US" altLang="zh-CN" sz="2000" b="1" dirty="0">
                <a:latin typeface="Times New Roman" pitchFamily="18" charset="0"/>
              </a:rPr>
              <a:t>5</a:t>
            </a:r>
            <a:r>
              <a:rPr kumimoji="1" lang="zh-CN" altLang="en-US" sz="2000" b="1" dirty="0">
                <a:latin typeface="Times New Roman" pitchFamily="18" charset="0"/>
              </a:rPr>
              <a:t>）其余表面的表面粗糙度轮廓</a:t>
            </a:r>
            <a:r>
              <a:rPr kumimoji="1" lang="en-US" altLang="zh-CN" sz="2000" b="1" i="1" dirty="0">
                <a:latin typeface="Times New Roman" pitchFamily="18" charset="0"/>
              </a:rPr>
              <a:t>Ra</a:t>
            </a:r>
            <a:r>
              <a:rPr kumimoji="1" lang="zh-CN" altLang="en-US" sz="2000" b="1" dirty="0">
                <a:latin typeface="Times New Roman" pitchFamily="18" charset="0"/>
              </a:rPr>
              <a:t>上限值为</a:t>
            </a:r>
            <a:r>
              <a:rPr kumimoji="1" lang="en-US" altLang="zh-CN" sz="2000" b="1" dirty="0">
                <a:latin typeface="Times New Roman" pitchFamily="18" charset="0"/>
              </a:rPr>
              <a:t>25μm</a:t>
            </a:r>
            <a:r>
              <a:rPr kumimoji="1" lang="zh-CN" altLang="en-US" sz="2000" b="1" dirty="0">
                <a:latin typeface="Times New Roman" pitchFamily="18" charset="0"/>
              </a:rPr>
              <a:t>。    </a:t>
            </a:r>
          </a:p>
        </p:txBody>
      </p:sp>
      <p:sp>
        <p:nvSpPr>
          <p:cNvPr id="93200" name="Rectangle 16"/>
          <p:cNvSpPr>
            <a:spLocks noChangeArrowheads="1"/>
          </p:cNvSpPr>
          <p:nvPr/>
        </p:nvSpPr>
        <p:spPr bwMode="auto">
          <a:xfrm>
            <a:off x="224408" y="1808634"/>
            <a:ext cx="7993062" cy="708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kumimoji="1" lang="zh-CN" altLang="en-US" sz="2000" b="1" dirty="0">
                <a:latin typeface="Times New Roman" pitchFamily="18" charset="0"/>
              </a:rPr>
              <a:t>（</a:t>
            </a:r>
            <a:r>
              <a:rPr kumimoji="1" lang="en-US" altLang="zh-CN" sz="2000" b="1" dirty="0">
                <a:latin typeface="Times New Roman" pitchFamily="18" charset="0"/>
              </a:rPr>
              <a:t>3</a:t>
            </a:r>
            <a:r>
              <a:rPr kumimoji="1" lang="zh-CN" altLang="en-US" sz="2000" b="1" dirty="0">
                <a:latin typeface="Times New Roman" pitchFamily="18" charset="0"/>
              </a:rPr>
              <a:t>）</a:t>
            </a:r>
            <a:r>
              <a:rPr kumimoji="1" lang="en-US" altLang="en-US" sz="2000" b="1" i="1" dirty="0">
                <a:latin typeface="Times New Roman" pitchFamily="18" charset="0"/>
              </a:rPr>
              <a:t>φ</a:t>
            </a:r>
            <a:r>
              <a:rPr kumimoji="1" lang="en-US" altLang="zh-CN" sz="2000" b="1" dirty="0">
                <a:latin typeface="Times New Roman" pitchFamily="18" charset="0"/>
              </a:rPr>
              <a:t>30</a:t>
            </a:r>
            <a:r>
              <a:rPr kumimoji="1" lang="zh-CN" altLang="en-US" sz="2000" b="1" dirty="0">
                <a:latin typeface="Times New Roman" pitchFamily="18" charset="0"/>
              </a:rPr>
              <a:t>孔最后一道工序为拉削加工，表面粗糙度轮廓幅度参数 </a:t>
            </a:r>
            <a:r>
              <a:rPr kumimoji="1" lang="en-US" altLang="zh-CN" sz="2000" b="1" i="1" dirty="0" err="1">
                <a:latin typeface="Times New Roman" pitchFamily="18" charset="0"/>
              </a:rPr>
              <a:t>Rz</a:t>
            </a:r>
            <a:r>
              <a:rPr kumimoji="1" lang="en-US" altLang="zh-CN" sz="2000" b="1" dirty="0">
                <a:latin typeface="Times New Roman" pitchFamily="18" charset="0"/>
              </a:rPr>
              <a:t> </a:t>
            </a:r>
            <a:r>
              <a:rPr kumimoji="1" lang="zh-CN" altLang="en-US" sz="2000" b="1" dirty="0">
                <a:latin typeface="Times New Roman" pitchFamily="18" charset="0"/>
              </a:rPr>
              <a:t>的上限   值为</a:t>
            </a:r>
            <a:r>
              <a:rPr kumimoji="1" lang="en-US" altLang="zh-CN" sz="2000" b="1" dirty="0">
                <a:latin typeface="Times New Roman" pitchFamily="18" charset="0"/>
              </a:rPr>
              <a:t>2.5um</a:t>
            </a:r>
            <a:r>
              <a:rPr kumimoji="1" lang="zh-CN" altLang="en-US" sz="2000" b="1" dirty="0">
                <a:latin typeface="Times New Roman" pitchFamily="18" charset="0"/>
              </a:rPr>
              <a:t>，</a:t>
            </a:r>
            <a:r>
              <a:rPr kumimoji="1" lang="zh-CN" altLang="en-US" sz="1800" b="1" dirty="0"/>
              <a:t>并注出加工纹理方向；</a:t>
            </a:r>
          </a:p>
        </p:txBody>
      </p:sp>
      <p:sp>
        <p:nvSpPr>
          <p:cNvPr id="93205" name="Rectangle 21"/>
          <p:cNvSpPr>
            <a:spLocks noChangeArrowheads="1"/>
          </p:cNvSpPr>
          <p:nvPr/>
        </p:nvSpPr>
        <p:spPr bwMode="auto">
          <a:xfrm>
            <a:off x="216260" y="3331840"/>
            <a:ext cx="12954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20000"/>
              </a:lnSpc>
            </a:pPr>
            <a:r>
              <a:rPr kumimoji="1" lang="zh-CN" altLang="en-US" sz="2000" b="1" dirty="0">
                <a:solidFill>
                  <a:srgbClr val="CC00FF"/>
                </a:solidFill>
                <a:latin typeface="Times New Roman" pitchFamily="18" charset="0"/>
              </a:rPr>
              <a:t>答   案  </a:t>
            </a:r>
            <a:r>
              <a:rPr kumimoji="1" lang="en-US" altLang="zh-CN" sz="2000" b="1" dirty="0">
                <a:latin typeface="Times New Roman" pitchFamily="18" charset="0"/>
                <a:sym typeface="Wingdings" pitchFamily="2" charset="2"/>
              </a:rPr>
              <a:t>:</a:t>
            </a:r>
          </a:p>
        </p:txBody>
      </p:sp>
      <p:grpSp>
        <p:nvGrpSpPr>
          <p:cNvPr id="93210" name="Group 26"/>
          <p:cNvGrpSpPr>
            <a:grpSpLocks/>
          </p:cNvGrpSpPr>
          <p:nvPr/>
        </p:nvGrpSpPr>
        <p:grpSpPr bwMode="auto">
          <a:xfrm>
            <a:off x="1066800" y="3200400"/>
            <a:ext cx="6146800" cy="3429000"/>
            <a:chOff x="672" y="1152"/>
            <a:chExt cx="3872" cy="2160"/>
          </a:xfrm>
        </p:grpSpPr>
        <p:pic>
          <p:nvPicPr>
            <p:cNvPr id="46171" name="Picture 2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68" y="1440"/>
              <a:ext cx="1276" cy="13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6172" name="Picture 28"/>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72" y="1152"/>
              <a:ext cx="2064" cy="19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6173" name="Text Box 29"/>
            <p:cNvSpPr txBox="1">
              <a:spLocks noChangeArrowheads="1"/>
            </p:cNvSpPr>
            <p:nvPr/>
          </p:nvSpPr>
          <p:spPr bwMode="auto">
            <a:xfrm>
              <a:off x="2160" y="3081"/>
              <a:ext cx="1594"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r>
                <a:rPr lang="zh-CN" altLang="en-US" sz="1800" b="1"/>
                <a:t>图</a:t>
              </a:r>
              <a:r>
                <a:rPr lang="en-US" altLang="zh-CN" sz="1800" b="1"/>
                <a:t>5.16  </a:t>
              </a:r>
              <a:r>
                <a:rPr lang="zh-CN" altLang="en-US" sz="1800" b="1"/>
                <a:t>作业题</a:t>
              </a:r>
              <a:r>
                <a:rPr lang="en-US" altLang="zh-CN" sz="1800" b="1"/>
                <a:t>5</a:t>
              </a:r>
              <a:r>
                <a:rPr lang="zh-CN" altLang="en-US" sz="1800" b="1"/>
                <a:t>图</a:t>
              </a:r>
              <a:r>
                <a:rPr lang="zh-CN" altLang="en-US" sz="1800" b="1">
                  <a:solidFill>
                    <a:srgbClr val="CC00FF"/>
                  </a:solidFill>
                </a:rPr>
                <a:t>答案</a:t>
              </a:r>
            </a:p>
          </p:txBody>
        </p:sp>
      </p:grpSp>
      <p:grpSp>
        <p:nvGrpSpPr>
          <p:cNvPr id="93225" name="Group 41"/>
          <p:cNvGrpSpPr>
            <a:grpSpLocks/>
          </p:cNvGrpSpPr>
          <p:nvPr/>
        </p:nvGrpSpPr>
        <p:grpSpPr bwMode="auto">
          <a:xfrm>
            <a:off x="1828800" y="3098800"/>
            <a:ext cx="914400" cy="406400"/>
            <a:chOff x="1584" y="2048"/>
            <a:chExt cx="576" cy="256"/>
          </a:xfrm>
        </p:grpSpPr>
        <p:sp>
          <p:nvSpPr>
            <p:cNvPr id="46164" name="Line 31"/>
            <p:cNvSpPr>
              <a:spLocks noChangeShapeType="1"/>
            </p:cNvSpPr>
            <p:nvPr/>
          </p:nvSpPr>
          <p:spPr bwMode="auto">
            <a:xfrm>
              <a:off x="1584" y="2304"/>
              <a:ext cx="48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nvGrpSpPr>
            <p:cNvPr id="46165" name="Group 39"/>
            <p:cNvGrpSpPr>
              <a:grpSpLocks/>
            </p:cNvGrpSpPr>
            <p:nvPr/>
          </p:nvGrpSpPr>
          <p:grpSpPr bwMode="auto">
            <a:xfrm>
              <a:off x="1680" y="2048"/>
              <a:ext cx="480" cy="240"/>
              <a:chOff x="624" y="3360"/>
              <a:chExt cx="480" cy="240"/>
            </a:xfrm>
          </p:grpSpPr>
          <p:graphicFrame>
            <p:nvGraphicFramePr>
              <p:cNvPr id="46166" name="Object 33"/>
              <p:cNvGraphicFramePr>
                <a:graphicFrameLocks noChangeAspect="1"/>
              </p:cNvGraphicFramePr>
              <p:nvPr/>
            </p:nvGraphicFramePr>
            <p:xfrm>
              <a:off x="768" y="3418"/>
              <a:ext cx="336" cy="134"/>
            </p:xfrm>
            <a:graphic>
              <a:graphicData uri="http://schemas.openxmlformats.org/presentationml/2006/ole">
                <mc:AlternateContent xmlns:mc="http://schemas.openxmlformats.org/markup-compatibility/2006">
                  <mc:Choice xmlns:v="urn:schemas-microsoft-com:vml" Requires="v">
                    <p:oleObj spid="_x0000_s46310" name="公式" r:id="rId5" imgW="368140" imgH="177723" progId="Equation.3">
                      <p:embed/>
                    </p:oleObj>
                  </mc:Choice>
                  <mc:Fallback>
                    <p:oleObj name="公式" r:id="rId5" imgW="368140" imgH="177723" progId="Equation.3">
                      <p:embed/>
                      <p:pic>
                        <p:nvPicPr>
                          <p:cNvPr id="0" name="Object 3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68" y="3418"/>
                            <a:ext cx="336" cy="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nvGrpSpPr>
              <p:cNvPr id="46167" name="Group 38"/>
              <p:cNvGrpSpPr>
                <a:grpSpLocks/>
              </p:cNvGrpSpPr>
              <p:nvPr/>
            </p:nvGrpSpPr>
            <p:grpSpPr bwMode="auto">
              <a:xfrm>
                <a:off x="624" y="3360"/>
                <a:ext cx="480" cy="240"/>
                <a:chOff x="624" y="3360"/>
                <a:chExt cx="480" cy="240"/>
              </a:xfrm>
            </p:grpSpPr>
            <p:sp>
              <p:nvSpPr>
                <p:cNvPr id="46168" name="AutoShape 35"/>
                <p:cNvSpPr>
                  <a:spLocks noChangeArrowheads="1"/>
                </p:cNvSpPr>
                <p:nvPr/>
              </p:nvSpPr>
              <p:spPr bwMode="auto">
                <a:xfrm flipV="1">
                  <a:off x="624" y="3475"/>
                  <a:ext cx="112" cy="125"/>
                </a:xfrm>
                <a:prstGeom prst="triangle">
                  <a:avLst>
                    <a:gd name="adj" fmla="val 50000"/>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46169" name="Line 36"/>
                <p:cNvSpPr>
                  <a:spLocks noChangeShapeType="1"/>
                </p:cNvSpPr>
                <p:nvPr/>
              </p:nvSpPr>
              <p:spPr bwMode="auto">
                <a:xfrm flipV="1">
                  <a:off x="736" y="3360"/>
                  <a:ext cx="45" cy="115"/>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46170" name="Line 37"/>
                <p:cNvSpPr>
                  <a:spLocks noChangeShapeType="1"/>
                </p:cNvSpPr>
                <p:nvPr/>
              </p:nvSpPr>
              <p:spPr bwMode="auto">
                <a:xfrm flipV="1">
                  <a:off x="781" y="3360"/>
                  <a:ext cx="323" cy="1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pSp>
      </p:grpSp>
      <p:grpSp>
        <p:nvGrpSpPr>
          <p:cNvPr id="93343" name="Group 159"/>
          <p:cNvGrpSpPr>
            <a:grpSpLocks/>
          </p:cNvGrpSpPr>
          <p:nvPr/>
        </p:nvGrpSpPr>
        <p:grpSpPr bwMode="auto">
          <a:xfrm>
            <a:off x="3886200" y="5029200"/>
            <a:ext cx="1600200" cy="838200"/>
            <a:chOff x="2448" y="3168"/>
            <a:chExt cx="1008" cy="528"/>
          </a:xfrm>
        </p:grpSpPr>
        <p:sp>
          <p:nvSpPr>
            <p:cNvPr id="46151" name="Line 49"/>
            <p:cNvSpPr>
              <a:spLocks noChangeShapeType="1"/>
            </p:cNvSpPr>
            <p:nvPr/>
          </p:nvSpPr>
          <p:spPr bwMode="auto">
            <a:xfrm>
              <a:off x="2640" y="3696"/>
              <a:ext cx="816"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46152" name="Line 48"/>
            <p:cNvSpPr>
              <a:spLocks noChangeShapeType="1"/>
            </p:cNvSpPr>
            <p:nvPr/>
          </p:nvSpPr>
          <p:spPr bwMode="auto">
            <a:xfrm>
              <a:off x="2448" y="3168"/>
              <a:ext cx="192" cy="528"/>
            </a:xfrm>
            <a:prstGeom prst="line">
              <a:avLst/>
            </a:prstGeom>
            <a:noFill/>
            <a:ln w="9525">
              <a:solidFill>
                <a:schemeClr val="tx1"/>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nvGrpSpPr>
            <p:cNvPr id="46153" name="Group 74"/>
            <p:cNvGrpSpPr>
              <a:grpSpLocks/>
            </p:cNvGrpSpPr>
            <p:nvPr/>
          </p:nvGrpSpPr>
          <p:grpSpPr bwMode="auto">
            <a:xfrm>
              <a:off x="2640" y="3456"/>
              <a:ext cx="775" cy="240"/>
              <a:chOff x="3072" y="3552"/>
              <a:chExt cx="775" cy="240"/>
            </a:xfrm>
          </p:grpSpPr>
          <p:grpSp>
            <p:nvGrpSpPr>
              <p:cNvPr id="46154" name="Group 52"/>
              <p:cNvGrpSpPr>
                <a:grpSpLocks/>
              </p:cNvGrpSpPr>
              <p:nvPr/>
            </p:nvGrpSpPr>
            <p:grpSpPr bwMode="auto">
              <a:xfrm>
                <a:off x="3072" y="3552"/>
                <a:ext cx="720" cy="240"/>
                <a:chOff x="4272" y="2928"/>
                <a:chExt cx="720" cy="240"/>
              </a:xfrm>
            </p:grpSpPr>
            <p:sp>
              <p:nvSpPr>
                <p:cNvPr id="46161" name="AutoShape 53"/>
                <p:cNvSpPr>
                  <a:spLocks noChangeArrowheads="1"/>
                </p:cNvSpPr>
                <p:nvPr/>
              </p:nvSpPr>
              <p:spPr bwMode="auto">
                <a:xfrm flipV="1">
                  <a:off x="4272" y="3038"/>
                  <a:ext cx="139" cy="130"/>
                </a:xfrm>
                <a:prstGeom prst="triangle">
                  <a:avLst>
                    <a:gd name="adj" fmla="val 50000"/>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46162" name="Line 54"/>
                <p:cNvSpPr>
                  <a:spLocks noChangeShapeType="1"/>
                </p:cNvSpPr>
                <p:nvPr/>
              </p:nvSpPr>
              <p:spPr bwMode="auto">
                <a:xfrm flipV="1">
                  <a:off x="4411" y="2928"/>
                  <a:ext cx="56" cy="12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46163" name="Line 55"/>
                <p:cNvSpPr>
                  <a:spLocks noChangeShapeType="1"/>
                </p:cNvSpPr>
                <p:nvPr/>
              </p:nvSpPr>
              <p:spPr bwMode="auto">
                <a:xfrm>
                  <a:off x="4467" y="2928"/>
                  <a:ext cx="525"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pSp>
            <p:nvGrpSpPr>
              <p:cNvPr id="46155" name="Group 69"/>
              <p:cNvGrpSpPr>
                <a:grpSpLocks noChangeAspect="1"/>
              </p:cNvGrpSpPr>
              <p:nvPr/>
            </p:nvGrpSpPr>
            <p:grpSpPr bwMode="auto">
              <a:xfrm>
                <a:off x="3264" y="3600"/>
                <a:ext cx="583" cy="147"/>
                <a:chOff x="3264" y="3600"/>
                <a:chExt cx="583" cy="147"/>
              </a:xfrm>
            </p:grpSpPr>
            <p:sp>
              <p:nvSpPr>
                <p:cNvPr id="46156" name="AutoShape 68"/>
                <p:cNvSpPr>
                  <a:spLocks noChangeAspect="1" noChangeArrowheads="1" noTextEdit="1"/>
                </p:cNvSpPr>
                <p:nvPr/>
              </p:nvSpPr>
              <p:spPr bwMode="auto">
                <a:xfrm>
                  <a:off x="3264" y="3600"/>
                  <a:ext cx="583" cy="1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46157" name="Rectangle 70"/>
                <p:cNvSpPr>
                  <a:spLocks noChangeArrowheads="1"/>
                </p:cNvSpPr>
                <p:nvPr/>
              </p:nvSpPr>
              <p:spPr bwMode="auto">
                <a:xfrm>
                  <a:off x="3676" y="3603"/>
                  <a:ext cx="150" cy="1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altLang="zh-CN" sz="1500">
                      <a:solidFill>
                        <a:srgbClr val="000000"/>
                      </a:solidFill>
                      <a:latin typeface="Times New Roman" pitchFamily="18" charset="0"/>
                    </a:rPr>
                    <a:t>3.2</a:t>
                  </a:r>
                  <a:endParaRPr lang="en-US" altLang="zh-CN" sz="1800"/>
                </a:p>
              </p:txBody>
            </p:sp>
            <p:sp>
              <p:nvSpPr>
                <p:cNvPr id="46158" name="Rectangle 71"/>
                <p:cNvSpPr>
                  <a:spLocks noChangeArrowheads="1"/>
                </p:cNvSpPr>
                <p:nvPr/>
              </p:nvSpPr>
              <p:spPr bwMode="auto">
                <a:xfrm>
                  <a:off x="3651" y="3603"/>
                  <a:ext cx="30" cy="1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altLang="zh-CN" sz="1500">
                      <a:solidFill>
                        <a:srgbClr val="000000"/>
                      </a:solidFill>
                      <a:latin typeface="Times New Roman" pitchFamily="18" charset="0"/>
                    </a:rPr>
                    <a:t> </a:t>
                  </a:r>
                  <a:endParaRPr lang="en-US" altLang="zh-CN" sz="1800"/>
                </a:p>
              </p:txBody>
            </p:sp>
            <p:sp>
              <p:nvSpPr>
                <p:cNvPr id="46159" name="Rectangle 72"/>
                <p:cNvSpPr>
                  <a:spLocks noChangeArrowheads="1"/>
                </p:cNvSpPr>
                <p:nvPr/>
              </p:nvSpPr>
              <p:spPr bwMode="auto">
                <a:xfrm>
                  <a:off x="3442" y="3603"/>
                  <a:ext cx="206" cy="1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altLang="zh-CN" sz="1500">
                      <a:solidFill>
                        <a:srgbClr val="000000"/>
                      </a:solidFill>
                      <a:latin typeface="Times New Roman" pitchFamily="18" charset="0"/>
                    </a:rPr>
                    <a:t>max</a:t>
                  </a:r>
                  <a:endParaRPr lang="en-US" altLang="zh-CN" sz="1800"/>
                </a:p>
              </p:txBody>
            </p:sp>
            <p:sp>
              <p:nvSpPr>
                <p:cNvPr id="46160" name="Rectangle 73"/>
                <p:cNvSpPr>
                  <a:spLocks noChangeArrowheads="1"/>
                </p:cNvSpPr>
                <p:nvPr/>
              </p:nvSpPr>
              <p:spPr bwMode="auto">
                <a:xfrm>
                  <a:off x="3286" y="3603"/>
                  <a:ext cx="133" cy="1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altLang="zh-CN" sz="1500" i="1">
                      <a:solidFill>
                        <a:srgbClr val="000000"/>
                      </a:solidFill>
                      <a:latin typeface="Times New Roman" pitchFamily="18" charset="0"/>
                    </a:rPr>
                    <a:t>Ra</a:t>
                  </a:r>
                  <a:endParaRPr lang="en-US" altLang="zh-CN" sz="1800"/>
                </a:p>
              </p:txBody>
            </p:sp>
          </p:grpSp>
        </p:grpSp>
      </p:grpSp>
      <p:grpSp>
        <p:nvGrpSpPr>
          <p:cNvPr id="93339" name="Group 155"/>
          <p:cNvGrpSpPr>
            <a:grpSpLocks/>
          </p:cNvGrpSpPr>
          <p:nvPr/>
        </p:nvGrpSpPr>
        <p:grpSpPr bwMode="auto">
          <a:xfrm>
            <a:off x="533400" y="5588000"/>
            <a:ext cx="1828800" cy="533400"/>
            <a:chOff x="384" y="3520"/>
            <a:chExt cx="1152" cy="336"/>
          </a:xfrm>
        </p:grpSpPr>
        <p:grpSp>
          <p:nvGrpSpPr>
            <p:cNvPr id="46137" name="Group 87"/>
            <p:cNvGrpSpPr>
              <a:grpSpLocks/>
            </p:cNvGrpSpPr>
            <p:nvPr/>
          </p:nvGrpSpPr>
          <p:grpSpPr bwMode="auto">
            <a:xfrm>
              <a:off x="384" y="3520"/>
              <a:ext cx="1152" cy="336"/>
              <a:chOff x="768" y="3552"/>
              <a:chExt cx="1152" cy="336"/>
            </a:xfrm>
          </p:grpSpPr>
          <p:sp>
            <p:nvSpPr>
              <p:cNvPr id="46149" name="Line 58"/>
              <p:cNvSpPr>
                <a:spLocks noChangeShapeType="1"/>
              </p:cNvSpPr>
              <p:nvPr/>
            </p:nvSpPr>
            <p:spPr bwMode="auto">
              <a:xfrm flipV="1">
                <a:off x="1536" y="3552"/>
                <a:ext cx="384" cy="336"/>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46150" name="Line 59"/>
              <p:cNvSpPr>
                <a:spLocks noChangeShapeType="1"/>
              </p:cNvSpPr>
              <p:nvPr/>
            </p:nvSpPr>
            <p:spPr bwMode="auto">
              <a:xfrm>
                <a:off x="768" y="3888"/>
                <a:ext cx="768"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pSp>
          <p:nvGrpSpPr>
            <p:cNvPr id="46138" name="Group 75"/>
            <p:cNvGrpSpPr>
              <a:grpSpLocks/>
            </p:cNvGrpSpPr>
            <p:nvPr/>
          </p:nvGrpSpPr>
          <p:grpSpPr bwMode="auto">
            <a:xfrm>
              <a:off x="432" y="3616"/>
              <a:ext cx="775" cy="240"/>
              <a:chOff x="3072" y="3552"/>
              <a:chExt cx="775" cy="240"/>
            </a:xfrm>
          </p:grpSpPr>
          <p:grpSp>
            <p:nvGrpSpPr>
              <p:cNvPr id="46139" name="Group 76"/>
              <p:cNvGrpSpPr>
                <a:grpSpLocks/>
              </p:cNvGrpSpPr>
              <p:nvPr/>
            </p:nvGrpSpPr>
            <p:grpSpPr bwMode="auto">
              <a:xfrm>
                <a:off x="3072" y="3552"/>
                <a:ext cx="720" cy="240"/>
                <a:chOff x="4272" y="2928"/>
                <a:chExt cx="720" cy="240"/>
              </a:xfrm>
            </p:grpSpPr>
            <p:sp>
              <p:nvSpPr>
                <p:cNvPr id="46146" name="AutoShape 77"/>
                <p:cNvSpPr>
                  <a:spLocks noChangeArrowheads="1"/>
                </p:cNvSpPr>
                <p:nvPr/>
              </p:nvSpPr>
              <p:spPr bwMode="auto">
                <a:xfrm flipV="1">
                  <a:off x="4272" y="3038"/>
                  <a:ext cx="139" cy="130"/>
                </a:xfrm>
                <a:prstGeom prst="triangle">
                  <a:avLst>
                    <a:gd name="adj" fmla="val 50000"/>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46147" name="Line 78"/>
                <p:cNvSpPr>
                  <a:spLocks noChangeShapeType="1"/>
                </p:cNvSpPr>
                <p:nvPr/>
              </p:nvSpPr>
              <p:spPr bwMode="auto">
                <a:xfrm flipV="1">
                  <a:off x="4411" y="2928"/>
                  <a:ext cx="56" cy="12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46148" name="Line 79"/>
                <p:cNvSpPr>
                  <a:spLocks noChangeShapeType="1"/>
                </p:cNvSpPr>
                <p:nvPr/>
              </p:nvSpPr>
              <p:spPr bwMode="auto">
                <a:xfrm>
                  <a:off x="4467" y="2928"/>
                  <a:ext cx="525"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pSp>
            <p:nvGrpSpPr>
              <p:cNvPr id="46140" name="Group 80"/>
              <p:cNvGrpSpPr>
                <a:grpSpLocks noChangeAspect="1"/>
              </p:cNvGrpSpPr>
              <p:nvPr/>
            </p:nvGrpSpPr>
            <p:grpSpPr bwMode="auto">
              <a:xfrm>
                <a:off x="3264" y="3600"/>
                <a:ext cx="583" cy="147"/>
                <a:chOff x="3264" y="3600"/>
                <a:chExt cx="583" cy="147"/>
              </a:xfrm>
            </p:grpSpPr>
            <p:sp>
              <p:nvSpPr>
                <p:cNvPr id="46141" name="AutoShape 81"/>
                <p:cNvSpPr>
                  <a:spLocks noChangeAspect="1" noChangeArrowheads="1" noTextEdit="1"/>
                </p:cNvSpPr>
                <p:nvPr/>
              </p:nvSpPr>
              <p:spPr bwMode="auto">
                <a:xfrm>
                  <a:off x="3264" y="3600"/>
                  <a:ext cx="583" cy="1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46142" name="Rectangle 82"/>
                <p:cNvSpPr>
                  <a:spLocks noChangeArrowheads="1"/>
                </p:cNvSpPr>
                <p:nvPr/>
              </p:nvSpPr>
              <p:spPr bwMode="auto">
                <a:xfrm>
                  <a:off x="3676" y="3603"/>
                  <a:ext cx="150" cy="1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altLang="zh-CN" sz="1500">
                      <a:solidFill>
                        <a:srgbClr val="000000"/>
                      </a:solidFill>
                      <a:latin typeface="Times New Roman" pitchFamily="18" charset="0"/>
                    </a:rPr>
                    <a:t>3.2</a:t>
                  </a:r>
                  <a:endParaRPr lang="en-US" altLang="zh-CN" sz="1800"/>
                </a:p>
              </p:txBody>
            </p:sp>
            <p:sp>
              <p:nvSpPr>
                <p:cNvPr id="46143" name="Rectangle 83"/>
                <p:cNvSpPr>
                  <a:spLocks noChangeArrowheads="1"/>
                </p:cNvSpPr>
                <p:nvPr/>
              </p:nvSpPr>
              <p:spPr bwMode="auto">
                <a:xfrm>
                  <a:off x="3651" y="3603"/>
                  <a:ext cx="30" cy="1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altLang="zh-CN" sz="1500">
                      <a:solidFill>
                        <a:srgbClr val="000000"/>
                      </a:solidFill>
                      <a:latin typeface="Times New Roman" pitchFamily="18" charset="0"/>
                    </a:rPr>
                    <a:t> </a:t>
                  </a:r>
                  <a:endParaRPr lang="en-US" altLang="zh-CN" sz="1800"/>
                </a:p>
              </p:txBody>
            </p:sp>
            <p:sp>
              <p:nvSpPr>
                <p:cNvPr id="46144" name="Rectangle 84"/>
                <p:cNvSpPr>
                  <a:spLocks noChangeArrowheads="1"/>
                </p:cNvSpPr>
                <p:nvPr/>
              </p:nvSpPr>
              <p:spPr bwMode="auto">
                <a:xfrm>
                  <a:off x="3442" y="3603"/>
                  <a:ext cx="206" cy="1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altLang="zh-CN" sz="1500">
                      <a:solidFill>
                        <a:srgbClr val="000000"/>
                      </a:solidFill>
                      <a:latin typeface="Times New Roman" pitchFamily="18" charset="0"/>
                    </a:rPr>
                    <a:t>max</a:t>
                  </a:r>
                  <a:endParaRPr lang="en-US" altLang="zh-CN" sz="1800"/>
                </a:p>
              </p:txBody>
            </p:sp>
            <p:sp>
              <p:nvSpPr>
                <p:cNvPr id="46145" name="Rectangle 85"/>
                <p:cNvSpPr>
                  <a:spLocks noChangeArrowheads="1"/>
                </p:cNvSpPr>
                <p:nvPr/>
              </p:nvSpPr>
              <p:spPr bwMode="auto">
                <a:xfrm>
                  <a:off x="3286" y="3603"/>
                  <a:ext cx="133" cy="1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altLang="zh-CN" sz="1500" i="1">
                      <a:solidFill>
                        <a:srgbClr val="000000"/>
                      </a:solidFill>
                      <a:latin typeface="Times New Roman" pitchFamily="18" charset="0"/>
                    </a:rPr>
                    <a:t>Ra</a:t>
                  </a:r>
                  <a:endParaRPr lang="en-US" altLang="zh-CN" sz="1800"/>
                </a:p>
              </p:txBody>
            </p:sp>
          </p:grpSp>
        </p:grpSp>
      </p:grpSp>
      <p:grpSp>
        <p:nvGrpSpPr>
          <p:cNvPr id="93322" name="Group 138"/>
          <p:cNvGrpSpPr>
            <a:grpSpLocks/>
          </p:cNvGrpSpPr>
          <p:nvPr/>
        </p:nvGrpSpPr>
        <p:grpSpPr bwMode="auto">
          <a:xfrm>
            <a:off x="6934200" y="4800600"/>
            <a:ext cx="1295400" cy="457200"/>
            <a:chOff x="4416" y="3024"/>
            <a:chExt cx="816" cy="288"/>
          </a:xfrm>
        </p:grpSpPr>
        <p:grpSp>
          <p:nvGrpSpPr>
            <p:cNvPr id="46128" name="Group 110"/>
            <p:cNvGrpSpPr>
              <a:grpSpLocks/>
            </p:cNvGrpSpPr>
            <p:nvPr/>
          </p:nvGrpSpPr>
          <p:grpSpPr bwMode="auto">
            <a:xfrm>
              <a:off x="4416" y="3024"/>
              <a:ext cx="624" cy="288"/>
              <a:chOff x="4800" y="3168"/>
              <a:chExt cx="624" cy="288"/>
            </a:xfrm>
          </p:grpSpPr>
          <p:sp>
            <p:nvSpPr>
              <p:cNvPr id="46135" name="Line 108"/>
              <p:cNvSpPr>
                <a:spLocks noChangeShapeType="1"/>
              </p:cNvSpPr>
              <p:nvPr/>
            </p:nvSpPr>
            <p:spPr bwMode="auto">
              <a:xfrm>
                <a:off x="4800" y="3168"/>
                <a:ext cx="144" cy="288"/>
              </a:xfrm>
              <a:prstGeom prst="line">
                <a:avLst/>
              </a:prstGeom>
              <a:noFill/>
              <a:ln w="9525">
                <a:solidFill>
                  <a:schemeClr val="tx1"/>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46136" name="Line 109"/>
              <p:cNvSpPr>
                <a:spLocks noChangeShapeType="1"/>
              </p:cNvSpPr>
              <p:nvPr/>
            </p:nvSpPr>
            <p:spPr bwMode="auto">
              <a:xfrm>
                <a:off x="4944" y="3456"/>
                <a:ext cx="48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pSp>
          <p:nvGrpSpPr>
            <p:cNvPr id="46129" name="Group 111"/>
            <p:cNvGrpSpPr>
              <a:grpSpLocks/>
            </p:cNvGrpSpPr>
            <p:nvPr/>
          </p:nvGrpSpPr>
          <p:grpSpPr bwMode="auto">
            <a:xfrm>
              <a:off x="4560" y="3028"/>
              <a:ext cx="672" cy="284"/>
              <a:chOff x="3552" y="336"/>
              <a:chExt cx="672" cy="284"/>
            </a:xfrm>
          </p:grpSpPr>
          <p:graphicFrame>
            <p:nvGraphicFramePr>
              <p:cNvPr id="46130" name="Object 112"/>
              <p:cNvGraphicFramePr>
                <a:graphicFrameLocks noChangeAspect="1"/>
              </p:cNvGraphicFramePr>
              <p:nvPr/>
            </p:nvGraphicFramePr>
            <p:xfrm>
              <a:off x="3840" y="384"/>
              <a:ext cx="363" cy="134"/>
            </p:xfrm>
            <a:graphic>
              <a:graphicData uri="http://schemas.openxmlformats.org/presentationml/2006/ole">
                <mc:AlternateContent xmlns:mc="http://schemas.openxmlformats.org/markup-compatibility/2006">
                  <mc:Choice xmlns:v="urn:schemas-microsoft-com:vml" Requires="v">
                    <p:oleObj spid="_x0000_s46311" name="公式" r:id="rId7" imgW="482181" imgH="177646" progId="Equation.3">
                      <p:embed/>
                    </p:oleObj>
                  </mc:Choice>
                  <mc:Fallback>
                    <p:oleObj name="公式" r:id="rId7" imgW="482181" imgH="177646" progId="Equation.3">
                      <p:embed/>
                      <p:pic>
                        <p:nvPicPr>
                          <p:cNvPr id="0" name="Object 112"/>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840" y="384"/>
                            <a:ext cx="363" cy="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nvGrpSpPr>
              <p:cNvPr id="46131" name="Group 113"/>
              <p:cNvGrpSpPr>
                <a:grpSpLocks/>
              </p:cNvGrpSpPr>
              <p:nvPr/>
            </p:nvGrpSpPr>
            <p:grpSpPr bwMode="auto">
              <a:xfrm>
                <a:off x="3552" y="336"/>
                <a:ext cx="672" cy="284"/>
                <a:chOff x="3552" y="336"/>
                <a:chExt cx="912" cy="384"/>
              </a:xfrm>
            </p:grpSpPr>
            <p:sp>
              <p:nvSpPr>
                <p:cNvPr id="46132" name="AutoShape 114"/>
                <p:cNvSpPr>
                  <a:spLocks noChangeArrowheads="1"/>
                </p:cNvSpPr>
                <p:nvPr/>
              </p:nvSpPr>
              <p:spPr bwMode="auto">
                <a:xfrm flipV="1">
                  <a:off x="3552" y="512"/>
                  <a:ext cx="240" cy="208"/>
                </a:xfrm>
                <a:prstGeom prst="triangle">
                  <a:avLst>
                    <a:gd name="adj" fmla="val 50000"/>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46133" name="Line 115"/>
                <p:cNvSpPr>
                  <a:spLocks noChangeShapeType="1"/>
                </p:cNvSpPr>
                <p:nvPr/>
              </p:nvSpPr>
              <p:spPr bwMode="auto">
                <a:xfrm flipV="1">
                  <a:off x="3792" y="336"/>
                  <a:ext cx="96" cy="192"/>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46134" name="Line 116"/>
                <p:cNvSpPr>
                  <a:spLocks noChangeShapeType="1"/>
                </p:cNvSpPr>
                <p:nvPr/>
              </p:nvSpPr>
              <p:spPr bwMode="auto">
                <a:xfrm>
                  <a:off x="3888" y="336"/>
                  <a:ext cx="576"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pSp>
      </p:grpSp>
      <p:grpSp>
        <p:nvGrpSpPr>
          <p:cNvPr id="93327" name="Group 143"/>
          <p:cNvGrpSpPr>
            <a:grpSpLocks/>
          </p:cNvGrpSpPr>
          <p:nvPr/>
        </p:nvGrpSpPr>
        <p:grpSpPr bwMode="auto">
          <a:xfrm>
            <a:off x="4114800" y="3505200"/>
            <a:ext cx="2590800" cy="1371600"/>
            <a:chOff x="2640" y="2208"/>
            <a:chExt cx="1632" cy="864"/>
          </a:xfrm>
        </p:grpSpPr>
        <p:sp>
          <p:nvSpPr>
            <p:cNvPr id="46119" name="Line 118"/>
            <p:cNvSpPr>
              <a:spLocks noChangeShapeType="1"/>
            </p:cNvSpPr>
            <p:nvPr/>
          </p:nvSpPr>
          <p:spPr bwMode="auto">
            <a:xfrm>
              <a:off x="2640" y="2496"/>
              <a:ext cx="624"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nvGrpSpPr>
            <p:cNvPr id="46120" name="Group 139"/>
            <p:cNvGrpSpPr>
              <a:grpSpLocks/>
            </p:cNvGrpSpPr>
            <p:nvPr/>
          </p:nvGrpSpPr>
          <p:grpSpPr bwMode="auto">
            <a:xfrm>
              <a:off x="2640" y="2208"/>
              <a:ext cx="1632" cy="864"/>
              <a:chOff x="2640" y="2208"/>
              <a:chExt cx="1632" cy="864"/>
            </a:xfrm>
          </p:grpSpPr>
          <p:sp>
            <p:nvSpPr>
              <p:cNvPr id="46121" name="Line 117"/>
              <p:cNvSpPr>
                <a:spLocks noChangeShapeType="1"/>
              </p:cNvSpPr>
              <p:nvPr/>
            </p:nvSpPr>
            <p:spPr bwMode="auto">
              <a:xfrm>
                <a:off x="3264" y="2496"/>
                <a:ext cx="1008" cy="576"/>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nvGrpSpPr>
              <p:cNvPr id="46122" name="Group 119"/>
              <p:cNvGrpSpPr>
                <a:grpSpLocks/>
              </p:cNvGrpSpPr>
              <p:nvPr/>
            </p:nvGrpSpPr>
            <p:grpSpPr bwMode="auto">
              <a:xfrm>
                <a:off x="2640" y="2208"/>
                <a:ext cx="672" cy="284"/>
                <a:chOff x="3552" y="336"/>
                <a:chExt cx="672" cy="284"/>
              </a:xfrm>
            </p:grpSpPr>
            <p:graphicFrame>
              <p:nvGraphicFramePr>
                <p:cNvPr id="46123" name="Object 120"/>
                <p:cNvGraphicFramePr>
                  <a:graphicFrameLocks noChangeAspect="1"/>
                </p:cNvGraphicFramePr>
                <p:nvPr/>
              </p:nvGraphicFramePr>
              <p:xfrm>
                <a:off x="3845" y="384"/>
                <a:ext cx="353" cy="134"/>
              </p:xfrm>
              <a:graphic>
                <a:graphicData uri="http://schemas.openxmlformats.org/presentationml/2006/ole">
                  <mc:AlternateContent xmlns:mc="http://schemas.openxmlformats.org/markup-compatibility/2006">
                    <mc:Choice xmlns:v="urn:schemas-microsoft-com:vml" Requires="v">
                      <p:oleObj spid="_x0000_s46312" name="公式" r:id="rId9" imgW="469696" imgH="177723" progId="Equation.3">
                        <p:embed/>
                      </p:oleObj>
                    </mc:Choice>
                    <mc:Fallback>
                      <p:oleObj name="公式" r:id="rId9" imgW="469696" imgH="177723" progId="Equation.3">
                        <p:embed/>
                        <p:pic>
                          <p:nvPicPr>
                            <p:cNvPr id="0" name="Object 120"/>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845" y="384"/>
                              <a:ext cx="353" cy="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nvGrpSpPr>
                <p:cNvPr id="46124" name="Group 121"/>
                <p:cNvGrpSpPr>
                  <a:grpSpLocks/>
                </p:cNvGrpSpPr>
                <p:nvPr/>
              </p:nvGrpSpPr>
              <p:grpSpPr bwMode="auto">
                <a:xfrm>
                  <a:off x="3552" y="336"/>
                  <a:ext cx="672" cy="284"/>
                  <a:chOff x="3552" y="336"/>
                  <a:chExt cx="912" cy="384"/>
                </a:xfrm>
              </p:grpSpPr>
              <p:sp>
                <p:nvSpPr>
                  <p:cNvPr id="46125" name="AutoShape 122"/>
                  <p:cNvSpPr>
                    <a:spLocks noChangeArrowheads="1"/>
                  </p:cNvSpPr>
                  <p:nvPr/>
                </p:nvSpPr>
                <p:spPr bwMode="auto">
                  <a:xfrm flipV="1">
                    <a:off x="3552" y="512"/>
                    <a:ext cx="240" cy="208"/>
                  </a:xfrm>
                  <a:prstGeom prst="triangle">
                    <a:avLst>
                      <a:gd name="adj" fmla="val 50000"/>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46126" name="Line 123"/>
                  <p:cNvSpPr>
                    <a:spLocks noChangeShapeType="1"/>
                  </p:cNvSpPr>
                  <p:nvPr/>
                </p:nvSpPr>
                <p:spPr bwMode="auto">
                  <a:xfrm flipV="1">
                    <a:off x="3792" y="336"/>
                    <a:ext cx="96" cy="192"/>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46127" name="Line 124"/>
                  <p:cNvSpPr>
                    <a:spLocks noChangeShapeType="1"/>
                  </p:cNvSpPr>
                  <p:nvPr/>
                </p:nvSpPr>
                <p:spPr bwMode="auto">
                  <a:xfrm>
                    <a:off x="3888" y="336"/>
                    <a:ext cx="576"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pSp>
        </p:grpSp>
      </p:grpSp>
      <p:grpSp>
        <p:nvGrpSpPr>
          <p:cNvPr id="93326" name="Group 142"/>
          <p:cNvGrpSpPr>
            <a:grpSpLocks/>
          </p:cNvGrpSpPr>
          <p:nvPr/>
        </p:nvGrpSpPr>
        <p:grpSpPr bwMode="auto">
          <a:xfrm>
            <a:off x="2493963" y="4540250"/>
            <a:ext cx="1163637" cy="793750"/>
            <a:chOff x="4800" y="1872"/>
            <a:chExt cx="733" cy="500"/>
          </a:xfrm>
        </p:grpSpPr>
        <p:grpSp>
          <p:nvGrpSpPr>
            <p:cNvPr id="46108" name="Group 97"/>
            <p:cNvGrpSpPr>
              <a:grpSpLocks/>
            </p:cNvGrpSpPr>
            <p:nvPr/>
          </p:nvGrpSpPr>
          <p:grpSpPr bwMode="auto">
            <a:xfrm>
              <a:off x="4800" y="1872"/>
              <a:ext cx="733" cy="500"/>
              <a:chOff x="1680" y="28"/>
              <a:chExt cx="733" cy="500"/>
            </a:xfrm>
          </p:grpSpPr>
          <p:sp>
            <p:nvSpPr>
              <p:cNvPr id="46110" name="Text Box 98"/>
              <p:cNvSpPr txBox="1">
                <a:spLocks noChangeArrowheads="1"/>
              </p:cNvSpPr>
              <p:nvPr/>
            </p:nvSpPr>
            <p:spPr bwMode="auto">
              <a:xfrm>
                <a:off x="1872" y="220"/>
                <a:ext cx="541" cy="212"/>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r>
                  <a:rPr lang="en-US" altLang="zh-CN" sz="1600" b="1" i="1"/>
                  <a:t>Rz  </a:t>
                </a:r>
                <a:r>
                  <a:rPr lang="en-US" altLang="zh-CN" sz="1600" b="1"/>
                  <a:t>2.5</a:t>
                </a:r>
                <a:endParaRPr lang="en-US" altLang="zh-CN" sz="1600" b="1">
                  <a:cs typeface="Arial" charset="0"/>
                </a:endParaRPr>
              </a:p>
            </p:txBody>
          </p:sp>
          <p:grpSp>
            <p:nvGrpSpPr>
              <p:cNvPr id="46111" name="Group 99"/>
              <p:cNvGrpSpPr>
                <a:grpSpLocks/>
              </p:cNvGrpSpPr>
              <p:nvPr/>
            </p:nvGrpSpPr>
            <p:grpSpPr bwMode="auto">
              <a:xfrm>
                <a:off x="1680" y="240"/>
                <a:ext cx="576" cy="288"/>
                <a:chOff x="1680" y="240"/>
                <a:chExt cx="768" cy="402"/>
              </a:xfrm>
            </p:grpSpPr>
            <p:sp>
              <p:nvSpPr>
                <p:cNvPr id="46113" name="Line 100"/>
                <p:cNvSpPr>
                  <a:spLocks noChangeShapeType="1"/>
                </p:cNvSpPr>
                <p:nvPr/>
              </p:nvSpPr>
              <p:spPr bwMode="auto">
                <a:xfrm flipV="1">
                  <a:off x="1904" y="240"/>
                  <a:ext cx="90" cy="193"/>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46114" name="Line 101"/>
                <p:cNvSpPr>
                  <a:spLocks noChangeShapeType="1"/>
                </p:cNvSpPr>
                <p:nvPr/>
              </p:nvSpPr>
              <p:spPr bwMode="auto">
                <a:xfrm>
                  <a:off x="1994" y="240"/>
                  <a:ext cx="454"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46115" name="AutoShape 102"/>
                <p:cNvSpPr>
                  <a:spLocks noChangeArrowheads="1"/>
                </p:cNvSpPr>
                <p:nvPr/>
              </p:nvSpPr>
              <p:spPr bwMode="auto">
                <a:xfrm flipV="1">
                  <a:off x="1680" y="433"/>
                  <a:ext cx="224" cy="209"/>
                </a:xfrm>
                <a:prstGeom prst="triangle">
                  <a:avLst>
                    <a:gd name="adj" fmla="val 50000"/>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nvGrpSpPr>
                <p:cNvPr id="46116" name="Group 103"/>
                <p:cNvGrpSpPr>
                  <a:grpSpLocks/>
                </p:cNvGrpSpPr>
                <p:nvPr/>
              </p:nvGrpSpPr>
              <p:grpSpPr bwMode="auto">
                <a:xfrm flipV="1">
                  <a:off x="1885" y="528"/>
                  <a:ext cx="89" cy="46"/>
                  <a:chOff x="5040" y="1248"/>
                  <a:chExt cx="192" cy="48"/>
                </a:xfrm>
              </p:grpSpPr>
              <p:sp>
                <p:nvSpPr>
                  <p:cNvPr id="46117" name="Line 104"/>
                  <p:cNvSpPr>
                    <a:spLocks noChangeShapeType="1"/>
                  </p:cNvSpPr>
                  <p:nvPr/>
                </p:nvSpPr>
                <p:spPr bwMode="auto">
                  <a:xfrm>
                    <a:off x="5040" y="1248"/>
                    <a:ext cx="192"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46118" name="Line 105"/>
                  <p:cNvSpPr>
                    <a:spLocks noChangeShapeType="1"/>
                  </p:cNvSpPr>
                  <p:nvPr/>
                </p:nvSpPr>
                <p:spPr bwMode="auto">
                  <a:xfrm>
                    <a:off x="5040" y="1296"/>
                    <a:ext cx="192"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pSp>
          <p:sp>
            <p:nvSpPr>
              <p:cNvPr id="46112" name="Text Box 106"/>
              <p:cNvSpPr txBox="1">
                <a:spLocks noChangeArrowheads="1"/>
              </p:cNvSpPr>
              <p:nvPr/>
            </p:nvSpPr>
            <p:spPr bwMode="auto">
              <a:xfrm>
                <a:off x="1920" y="28"/>
                <a:ext cx="432" cy="212"/>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r>
                  <a:rPr lang="zh-CN" altLang="en-US" sz="1600" b="1"/>
                  <a:t>拉 削</a:t>
                </a:r>
              </a:p>
            </p:txBody>
          </p:sp>
        </p:grpSp>
        <p:sp>
          <p:nvSpPr>
            <p:cNvPr id="46109" name="Line 141"/>
            <p:cNvSpPr>
              <a:spLocks noChangeShapeType="1"/>
            </p:cNvSpPr>
            <p:nvPr/>
          </p:nvSpPr>
          <p:spPr bwMode="auto">
            <a:xfrm>
              <a:off x="5040" y="2064"/>
              <a:ext cx="336"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pSp>
        <p:nvGrpSpPr>
          <p:cNvPr id="93328" name="Group 144"/>
          <p:cNvGrpSpPr>
            <a:grpSpLocks/>
          </p:cNvGrpSpPr>
          <p:nvPr/>
        </p:nvGrpSpPr>
        <p:grpSpPr bwMode="auto">
          <a:xfrm>
            <a:off x="6156325" y="5715000"/>
            <a:ext cx="2530475" cy="533400"/>
            <a:chOff x="2400" y="2448"/>
            <a:chExt cx="1594" cy="336"/>
          </a:xfrm>
        </p:grpSpPr>
        <p:grpSp>
          <p:nvGrpSpPr>
            <p:cNvPr id="46098" name="Group 145"/>
            <p:cNvGrpSpPr>
              <a:grpSpLocks/>
            </p:cNvGrpSpPr>
            <p:nvPr/>
          </p:nvGrpSpPr>
          <p:grpSpPr bwMode="auto">
            <a:xfrm>
              <a:off x="2400" y="2544"/>
              <a:ext cx="912" cy="240"/>
              <a:chOff x="4272" y="2928"/>
              <a:chExt cx="720" cy="240"/>
            </a:xfrm>
          </p:grpSpPr>
          <p:graphicFrame>
            <p:nvGraphicFramePr>
              <p:cNvPr id="46103" name="Object 146"/>
              <p:cNvGraphicFramePr>
                <a:graphicFrameLocks noChangeAspect="1"/>
              </p:cNvGraphicFramePr>
              <p:nvPr/>
            </p:nvGraphicFramePr>
            <p:xfrm>
              <a:off x="4560" y="2928"/>
              <a:ext cx="309" cy="156"/>
            </p:xfrm>
            <a:graphic>
              <a:graphicData uri="http://schemas.openxmlformats.org/presentationml/2006/ole">
                <mc:AlternateContent xmlns:mc="http://schemas.openxmlformats.org/markup-compatibility/2006">
                  <mc:Choice xmlns:v="urn:schemas-microsoft-com:vml" Requires="v">
                    <p:oleObj spid="_x0000_s46313" name="公式" r:id="rId11" imgW="444114" imgH="177646" progId="Equation.3">
                      <p:embed/>
                    </p:oleObj>
                  </mc:Choice>
                  <mc:Fallback>
                    <p:oleObj name="公式" r:id="rId11" imgW="444114" imgH="177646" progId="Equation.3">
                      <p:embed/>
                      <p:pic>
                        <p:nvPicPr>
                          <p:cNvPr id="0" name="Object 146"/>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4560" y="2928"/>
                            <a:ext cx="309" cy="15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nvGrpSpPr>
              <p:cNvPr id="46104" name="Group 147"/>
              <p:cNvGrpSpPr>
                <a:grpSpLocks/>
              </p:cNvGrpSpPr>
              <p:nvPr/>
            </p:nvGrpSpPr>
            <p:grpSpPr bwMode="auto">
              <a:xfrm>
                <a:off x="4272" y="2928"/>
                <a:ext cx="720" cy="240"/>
                <a:chOff x="4272" y="2928"/>
                <a:chExt cx="720" cy="240"/>
              </a:xfrm>
            </p:grpSpPr>
            <p:sp>
              <p:nvSpPr>
                <p:cNvPr id="46105" name="AutoShape 148"/>
                <p:cNvSpPr>
                  <a:spLocks noChangeArrowheads="1"/>
                </p:cNvSpPr>
                <p:nvPr/>
              </p:nvSpPr>
              <p:spPr bwMode="auto">
                <a:xfrm flipV="1">
                  <a:off x="4272" y="3038"/>
                  <a:ext cx="139" cy="130"/>
                </a:xfrm>
                <a:prstGeom prst="triangle">
                  <a:avLst>
                    <a:gd name="adj" fmla="val 50000"/>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46106" name="Line 149"/>
                <p:cNvSpPr>
                  <a:spLocks noChangeShapeType="1"/>
                </p:cNvSpPr>
                <p:nvPr/>
              </p:nvSpPr>
              <p:spPr bwMode="auto">
                <a:xfrm flipV="1">
                  <a:off x="4411" y="2928"/>
                  <a:ext cx="56" cy="12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46107" name="Line 150"/>
                <p:cNvSpPr>
                  <a:spLocks noChangeShapeType="1"/>
                </p:cNvSpPr>
                <p:nvPr/>
              </p:nvSpPr>
              <p:spPr bwMode="auto">
                <a:xfrm>
                  <a:off x="4467" y="2928"/>
                  <a:ext cx="525"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pSp>
        <p:sp>
          <p:nvSpPr>
            <p:cNvPr id="46099" name="Text Box 151"/>
            <p:cNvSpPr txBox="1">
              <a:spLocks noChangeArrowheads="1"/>
            </p:cNvSpPr>
            <p:nvPr/>
          </p:nvSpPr>
          <p:spPr bwMode="auto">
            <a:xfrm>
              <a:off x="3312" y="2448"/>
              <a:ext cx="682" cy="3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r>
                <a:rPr lang="en-US" altLang="zh-CN" sz="2800" b="1"/>
                <a:t>(     )</a:t>
              </a:r>
            </a:p>
          </p:txBody>
        </p:sp>
        <p:grpSp>
          <p:nvGrpSpPr>
            <p:cNvPr id="46100" name="Group 152"/>
            <p:cNvGrpSpPr>
              <a:grpSpLocks/>
            </p:cNvGrpSpPr>
            <p:nvPr/>
          </p:nvGrpSpPr>
          <p:grpSpPr bwMode="auto">
            <a:xfrm>
              <a:off x="3504" y="2496"/>
              <a:ext cx="192" cy="240"/>
              <a:chOff x="3408" y="1632"/>
              <a:chExt cx="288" cy="336"/>
            </a:xfrm>
          </p:grpSpPr>
          <p:sp>
            <p:nvSpPr>
              <p:cNvPr id="46101" name="Line 153"/>
              <p:cNvSpPr>
                <a:spLocks noChangeShapeType="1"/>
              </p:cNvSpPr>
              <p:nvPr/>
            </p:nvSpPr>
            <p:spPr bwMode="auto">
              <a:xfrm>
                <a:off x="3408" y="1776"/>
                <a:ext cx="96" cy="192"/>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46102" name="Line 154"/>
              <p:cNvSpPr>
                <a:spLocks noChangeShapeType="1"/>
              </p:cNvSpPr>
              <p:nvPr/>
            </p:nvSpPr>
            <p:spPr bwMode="auto">
              <a:xfrm flipV="1">
                <a:off x="3504" y="1632"/>
                <a:ext cx="192" cy="336"/>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pSp>
      <p:sp>
        <p:nvSpPr>
          <p:cNvPr id="94" name="圆角矩形 93">
            <a:hlinkClick r:id="rId13" action="ppaction://hlinksldjump"/>
          </p:cNvPr>
          <p:cNvSpPr/>
          <p:nvPr/>
        </p:nvSpPr>
        <p:spPr>
          <a:xfrm>
            <a:off x="697402" y="6237312"/>
            <a:ext cx="2177561" cy="576064"/>
          </a:xfrm>
          <a:prstGeom prst="roundRect">
            <a:avLst/>
          </a:prstGeom>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solidFill>
                  <a:schemeClr val="tx1"/>
                </a:solidFill>
                <a:latin typeface="方正姚体" pitchFamily="2" charset="-122"/>
                <a:ea typeface="方正姚体" pitchFamily="2" charset="-122"/>
              </a:rPr>
              <a:t>返回</a:t>
            </a:r>
            <a:r>
              <a:rPr lang="zh-CN" altLang="en-US" b="1" dirty="0" smtClean="0">
                <a:solidFill>
                  <a:srgbClr val="C00000"/>
                </a:solidFill>
                <a:latin typeface="方正姚体" pitchFamily="2" charset="-122"/>
                <a:ea typeface="方正姚体" pitchFamily="2" charset="-122"/>
              </a:rPr>
              <a:t>目录</a:t>
            </a:r>
            <a:endParaRPr lang="zh-CN" altLang="en-US" b="1" dirty="0">
              <a:solidFill>
                <a:srgbClr val="C00000"/>
              </a:solidFill>
              <a:latin typeface="方正姚体" pitchFamily="2" charset="-122"/>
              <a:ea typeface="方正姚体" pitchFamily="2" charset="-122"/>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93191"/>
                                        </p:tgtEl>
                                        <p:attrNameLst>
                                          <p:attrName>style.visibility</p:attrName>
                                        </p:attrNameLst>
                                      </p:cBhvr>
                                      <p:to>
                                        <p:strVal val="visible"/>
                                      </p:to>
                                    </p:set>
                                    <p:animEffect transition="in" filter="wipe(left)">
                                      <p:cBhvr>
                                        <p:cTn id="7" dur="300"/>
                                        <p:tgtEl>
                                          <p:spTgt spid="93191"/>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 presetClass="entr" presetSubtype="4" fill="hold" nodeType="clickEffect">
                                  <p:stCondLst>
                                    <p:cond delay="0"/>
                                  </p:stCondLst>
                                  <p:childTnLst>
                                    <p:set>
                                      <p:cBhvr>
                                        <p:cTn id="11" dur="1" fill="hold">
                                          <p:stCondLst>
                                            <p:cond delay="0"/>
                                          </p:stCondLst>
                                        </p:cTn>
                                        <p:tgtEl>
                                          <p:spTgt spid="93210"/>
                                        </p:tgtEl>
                                        <p:attrNameLst>
                                          <p:attrName>style.visibility</p:attrName>
                                        </p:attrNameLst>
                                      </p:cBhvr>
                                      <p:to>
                                        <p:strVal val="visible"/>
                                      </p:to>
                                    </p:set>
                                    <p:anim calcmode="lin" valueType="num">
                                      <p:cBhvr additive="base">
                                        <p:cTn id="12" dur="3000" fill="hold"/>
                                        <p:tgtEl>
                                          <p:spTgt spid="93210"/>
                                        </p:tgtEl>
                                        <p:attrNameLst>
                                          <p:attrName>ppt_x</p:attrName>
                                        </p:attrNameLst>
                                      </p:cBhvr>
                                      <p:tavLst>
                                        <p:tav tm="0">
                                          <p:val>
                                            <p:strVal val="#ppt_x"/>
                                          </p:val>
                                        </p:tav>
                                        <p:tav tm="100000">
                                          <p:val>
                                            <p:strVal val="#ppt_x"/>
                                          </p:val>
                                        </p:tav>
                                      </p:tavLst>
                                    </p:anim>
                                    <p:anim calcmode="lin" valueType="num">
                                      <p:cBhvr additive="base">
                                        <p:cTn id="13" dur="3000" fill="hold"/>
                                        <p:tgtEl>
                                          <p:spTgt spid="93210"/>
                                        </p:tgtEl>
                                        <p:attrNameLst>
                                          <p:attrName>ppt_y</p:attrName>
                                        </p:attrNameLst>
                                      </p:cBhvr>
                                      <p:tavLst>
                                        <p:tav tm="0">
                                          <p:val>
                                            <p:strVal val="1+#ppt_h/2"/>
                                          </p:val>
                                        </p:tav>
                                        <p:tav tm="100000">
                                          <p:val>
                                            <p:strVal val="#ppt_y"/>
                                          </p:val>
                                        </p:tav>
                                      </p:tavLst>
                                    </p:anim>
                                  </p:childTnLst>
                                </p:cTn>
                              </p:par>
                            </p:childTnLst>
                          </p:cTn>
                        </p:par>
                      </p:childTnLst>
                    </p:cTn>
                  </p:par>
                  <p:par>
                    <p:cTn id="14" fill="hold" nodeType="clickPar">
                      <p:stCondLst>
                        <p:cond delay="indefinite"/>
                      </p:stCondLst>
                      <p:childTnLst>
                        <p:par>
                          <p:cTn id="15" fill="hold" nodeType="withGroup">
                            <p:stCondLst>
                              <p:cond delay="0"/>
                            </p:stCondLst>
                            <p:childTnLst>
                              <p:par>
                                <p:cTn id="16" presetID="22" presetClass="entr" presetSubtype="8" fill="hold" grpId="0" nodeType="clickEffect">
                                  <p:stCondLst>
                                    <p:cond delay="0"/>
                                  </p:stCondLst>
                                  <p:childTnLst>
                                    <p:set>
                                      <p:cBhvr>
                                        <p:cTn id="17" dur="1" fill="hold">
                                          <p:stCondLst>
                                            <p:cond delay="0"/>
                                          </p:stCondLst>
                                        </p:cTn>
                                        <p:tgtEl>
                                          <p:spTgt spid="93198"/>
                                        </p:tgtEl>
                                        <p:attrNameLst>
                                          <p:attrName>style.visibility</p:attrName>
                                        </p:attrNameLst>
                                      </p:cBhvr>
                                      <p:to>
                                        <p:strVal val="visible"/>
                                      </p:to>
                                    </p:set>
                                    <p:animEffect transition="in" filter="wipe(left)">
                                      <p:cBhvr>
                                        <p:cTn id="18" dur="500"/>
                                        <p:tgtEl>
                                          <p:spTgt spid="93198"/>
                                        </p:tgtEl>
                                      </p:cBhvr>
                                    </p:animEffect>
                                  </p:childTnLst>
                                </p:cTn>
                              </p:par>
                            </p:childTnLst>
                          </p:cTn>
                        </p:par>
                      </p:childTnLst>
                    </p:cTn>
                  </p:par>
                  <p:par>
                    <p:cTn id="19" fill="hold" nodeType="clickPar">
                      <p:stCondLst>
                        <p:cond delay="indefinite"/>
                      </p:stCondLst>
                      <p:childTnLst>
                        <p:par>
                          <p:cTn id="20" fill="hold" nodeType="withGroup">
                            <p:stCondLst>
                              <p:cond delay="0"/>
                            </p:stCondLst>
                            <p:childTnLst>
                              <p:par>
                                <p:cTn id="21" presetID="3" presetClass="entr" presetSubtype="10" fill="hold" grpId="0" nodeType="clickEffect">
                                  <p:stCondLst>
                                    <p:cond delay="0"/>
                                  </p:stCondLst>
                                  <p:childTnLst>
                                    <p:set>
                                      <p:cBhvr>
                                        <p:cTn id="22" dur="1" fill="hold">
                                          <p:stCondLst>
                                            <p:cond delay="0"/>
                                          </p:stCondLst>
                                        </p:cTn>
                                        <p:tgtEl>
                                          <p:spTgt spid="93205"/>
                                        </p:tgtEl>
                                        <p:attrNameLst>
                                          <p:attrName>style.visibility</p:attrName>
                                        </p:attrNameLst>
                                      </p:cBhvr>
                                      <p:to>
                                        <p:strVal val="visible"/>
                                      </p:to>
                                    </p:set>
                                    <p:animEffect transition="in" filter="blinds(horizontal)">
                                      <p:cBhvr>
                                        <p:cTn id="23" dur="3000"/>
                                        <p:tgtEl>
                                          <p:spTgt spid="93205"/>
                                        </p:tgtEl>
                                      </p:cBhvr>
                                    </p:animEffect>
                                  </p:childTnLst>
                                </p:cTn>
                              </p:par>
                            </p:childTnLst>
                          </p:cTn>
                        </p:par>
                      </p:childTnLst>
                    </p:cTn>
                  </p:par>
                  <p:par>
                    <p:cTn id="24" fill="hold" nodeType="clickPar">
                      <p:stCondLst>
                        <p:cond delay="indefinite"/>
                      </p:stCondLst>
                      <p:childTnLst>
                        <p:par>
                          <p:cTn id="25" fill="hold" nodeType="withGroup">
                            <p:stCondLst>
                              <p:cond delay="0"/>
                            </p:stCondLst>
                            <p:childTnLst>
                              <p:par>
                                <p:cTn id="26" presetID="2" presetClass="entr" presetSubtype="8" fill="hold" nodeType="clickEffect">
                                  <p:stCondLst>
                                    <p:cond delay="0"/>
                                  </p:stCondLst>
                                  <p:childTnLst>
                                    <p:set>
                                      <p:cBhvr>
                                        <p:cTn id="27" dur="1" fill="hold">
                                          <p:stCondLst>
                                            <p:cond delay="0"/>
                                          </p:stCondLst>
                                        </p:cTn>
                                        <p:tgtEl>
                                          <p:spTgt spid="93225"/>
                                        </p:tgtEl>
                                        <p:attrNameLst>
                                          <p:attrName>style.visibility</p:attrName>
                                        </p:attrNameLst>
                                      </p:cBhvr>
                                      <p:to>
                                        <p:strVal val="visible"/>
                                      </p:to>
                                    </p:set>
                                    <p:anim calcmode="lin" valueType="num">
                                      <p:cBhvr additive="base">
                                        <p:cTn id="28" dur="3000" fill="hold"/>
                                        <p:tgtEl>
                                          <p:spTgt spid="93225"/>
                                        </p:tgtEl>
                                        <p:attrNameLst>
                                          <p:attrName>ppt_x</p:attrName>
                                        </p:attrNameLst>
                                      </p:cBhvr>
                                      <p:tavLst>
                                        <p:tav tm="0">
                                          <p:val>
                                            <p:strVal val="0-#ppt_w/2"/>
                                          </p:val>
                                        </p:tav>
                                        <p:tav tm="100000">
                                          <p:val>
                                            <p:strVal val="#ppt_x"/>
                                          </p:val>
                                        </p:tav>
                                      </p:tavLst>
                                    </p:anim>
                                    <p:anim calcmode="lin" valueType="num">
                                      <p:cBhvr additive="base">
                                        <p:cTn id="29" dur="3000" fill="hold"/>
                                        <p:tgtEl>
                                          <p:spTgt spid="93225"/>
                                        </p:tgtEl>
                                        <p:attrNameLst>
                                          <p:attrName>ppt_y</p:attrName>
                                        </p:attrNameLst>
                                      </p:cBhvr>
                                      <p:tavLst>
                                        <p:tav tm="0">
                                          <p:val>
                                            <p:strVal val="#ppt_y"/>
                                          </p:val>
                                        </p:tav>
                                        <p:tav tm="100000">
                                          <p:val>
                                            <p:strVal val="#ppt_y"/>
                                          </p:val>
                                        </p:tav>
                                      </p:tavLst>
                                    </p:anim>
                                  </p:childTnLst>
                                </p:cTn>
                              </p:par>
                            </p:childTnLst>
                          </p:cTn>
                        </p:par>
                      </p:childTnLst>
                    </p:cTn>
                  </p:par>
                  <p:par>
                    <p:cTn id="30" fill="hold" nodeType="clickPar">
                      <p:stCondLst>
                        <p:cond delay="indefinite"/>
                      </p:stCondLst>
                      <p:childTnLst>
                        <p:par>
                          <p:cTn id="31" fill="hold" nodeType="withGroup">
                            <p:stCondLst>
                              <p:cond delay="0"/>
                            </p:stCondLst>
                            <p:childTnLst>
                              <p:par>
                                <p:cTn id="32" presetID="22" presetClass="entr" presetSubtype="8" fill="hold" grpId="0" nodeType="clickEffect">
                                  <p:stCondLst>
                                    <p:cond delay="0"/>
                                  </p:stCondLst>
                                  <p:childTnLst>
                                    <p:set>
                                      <p:cBhvr>
                                        <p:cTn id="33" dur="1" fill="hold">
                                          <p:stCondLst>
                                            <p:cond delay="0"/>
                                          </p:stCondLst>
                                        </p:cTn>
                                        <p:tgtEl>
                                          <p:spTgt spid="93199"/>
                                        </p:tgtEl>
                                        <p:attrNameLst>
                                          <p:attrName>style.visibility</p:attrName>
                                        </p:attrNameLst>
                                      </p:cBhvr>
                                      <p:to>
                                        <p:strVal val="visible"/>
                                      </p:to>
                                    </p:set>
                                    <p:animEffect transition="in" filter="wipe(left)">
                                      <p:cBhvr>
                                        <p:cTn id="34" dur="3000"/>
                                        <p:tgtEl>
                                          <p:spTgt spid="93199"/>
                                        </p:tgtEl>
                                      </p:cBhvr>
                                    </p:animEffect>
                                  </p:childTnLst>
                                </p:cTn>
                              </p:par>
                            </p:childTnLst>
                          </p:cTn>
                        </p:par>
                      </p:childTnLst>
                    </p:cTn>
                  </p:par>
                  <p:par>
                    <p:cTn id="35" fill="hold" nodeType="clickPar">
                      <p:stCondLst>
                        <p:cond delay="indefinite"/>
                      </p:stCondLst>
                      <p:childTnLst>
                        <p:par>
                          <p:cTn id="36" fill="hold" nodeType="withGroup">
                            <p:stCondLst>
                              <p:cond delay="0"/>
                            </p:stCondLst>
                            <p:childTnLst>
                              <p:par>
                                <p:cTn id="37" presetID="2" presetClass="entr" presetSubtype="6" fill="hold" nodeType="clickEffect">
                                  <p:stCondLst>
                                    <p:cond delay="0"/>
                                  </p:stCondLst>
                                  <p:childTnLst>
                                    <p:set>
                                      <p:cBhvr>
                                        <p:cTn id="38" dur="1" fill="hold">
                                          <p:stCondLst>
                                            <p:cond delay="0"/>
                                          </p:stCondLst>
                                        </p:cTn>
                                        <p:tgtEl>
                                          <p:spTgt spid="93343"/>
                                        </p:tgtEl>
                                        <p:attrNameLst>
                                          <p:attrName>style.visibility</p:attrName>
                                        </p:attrNameLst>
                                      </p:cBhvr>
                                      <p:to>
                                        <p:strVal val="visible"/>
                                      </p:to>
                                    </p:set>
                                    <p:anim calcmode="lin" valueType="num">
                                      <p:cBhvr additive="base">
                                        <p:cTn id="39" dur="3000" fill="hold"/>
                                        <p:tgtEl>
                                          <p:spTgt spid="93343"/>
                                        </p:tgtEl>
                                        <p:attrNameLst>
                                          <p:attrName>ppt_x</p:attrName>
                                        </p:attrNameLst>
                                      </p:cBhvr>
                                      <p:tavLst>
                                        <p:tav tm="0">
                                          <p:val>
                                            <p:strVal val="1+#ppt_w/2"/>
                                          </p:val>
                                        </p:tav>
                                        <p:tav tm="100000">
                                          <p:val>
                                            <p:strVal val="#ppt_x"/>
                                          </p:val>
                                        </p:tav>
                                      </p:tavLst>
                                    </p:anim>
                                    <p:anim calcmode="lin" valueType="num">
                                      <p:cBhvr additive="base">
                                        <p:cTn id="40" dur="3000" fill="hold"/>
                                        <p:tgtEl>
                                          <p:spTgt spid="93343"/>
                                        </p:tgtEl>
                                        <p:attrNameLst>
                                          <p:attrName>ppt_y</p:attrName>
                                        </p:attrNameLst>
                                      </p:cBhvr>
                                      <p:tavLst>
                                        <p:tav tm="0">
                                          <p:val>
                                            <p:strVal val="1+#ppt_h/2"/>
                                          </p:val>
                                        </p:tav>
                                        <p:tav tm="100000">
                                          <p:val>
                                            <p:strVal val="#ppt_y"/>
                                          </p:val>
                                        </p:tav>
                                      </p:tavLst>
                                    </p:anim>
                                  </p:childTnLst>
                                </p:cTn>
                              </p:par>
                            </p:childTnLst>
                          </p:cTn>
                        </p:par>
                      </p:childTnLst>
                    </p:cTn>
                  </p:par>
                  <p:par>
                    <p:cTn id="41" fill="hold" nodeType="clickPar">
                      <p:stCondLst>
                        <p:cond delay="indefinite"/>
                      </p:stCondLst>
                      <p:childTnLst>
                        <p:par>
                          <p:cTn id="42" fill="hold" nodeType="withGroup">
                            <p:stCondLst>
                              <p:cond delay="0"/>
                            </p:stCondLst>
                            <p:childTnLst>
                              <p:par>
                                <p:cTn id="43" presetID="2" presetClass="entr" presetSubtype="8" fill="hold" nodeType="clickEffect">
                                  <p:stCondLst>
                                    <p:cond delay="0"/>
                                  </p:stCondLst>
                                  <p:childTnLst>
                                    <p:set>
                                      <p:cBhvr>
                                        <p:cTn id="44" dur="1" fill="hold">
                                          <p:stCondLst>
                                            <p:cond delay="0"/>
                                          </p:stCondLst>
                                        </p:cTn>
                                        <p:tgtEl>
                                          <p:spTgt spid="93339"/>
                                        </p:tgtEl>
                                        <p:attrNameLst>
                                          <p:attrName>style.visibility</p:attrName>
                                        </p:attrNameLst>
                                      </p:cBhvr>
                                      <p:to>
                                        <p:strVal val="visible"/>
                                      </p:to>
                                    </p:set>
                                    <p:anim calcmode="lin" valueType="num">
                                      <p:cBhvr additive="base">
                                        <p:cTn id="45" dur="3000" fill="hold"/>
                                        <p:tgtEl>
                                          <p:spTgt spid="93339"/>
                                        </p:tgtEl>
                                        <p:attrNameLst>
                                          <p:attrName>ppt_x</p:attrName>
                                        </p:attrNameLst>
                                      </p:cBhvr>
                                      <p:tavLst>
                                        <p:tav tm="0">
                                          <p:val>
                                            <p:strVal val="0-#ppt_w/2"/>
                                          </p:val>
                                        </p:tav>
                                        <p:tav tm="100000">
                                          <p:val>
                                            <p:strVal val="#ppt_x"/>
                                          </p:val>
                                        </p:tav>
                                      </p:tavLst>
                                    </p:anim>
                                    <p:anim calcmode="lin" valueType="num">
                                      <p:cBhvr additive="base">
                                        <p:cTn id="46" dur="3000" fill="hold"/>
                                        <p:tgtEl>
                                          <p:spTgt spid="93339"/>
                                        </p:tgtEl>
                                        <p:attrNameLst>
                                          <p:attrName>ppt_y</p:attrName>
                                        </p:attrNameLst>
                                      </p:cBhvr>
                                      <p:tavLst>
                                        <p:tav tm="0">
                                          <p:val>
                                            <p:strVal val="#ppt_y"/>
                                          </p:val>
                                        </p:tav>
                                        <p:tav tm="100000">
                                          <p:val>
                                            <p:strVal val="#ppt_y"/>
                                          </p:val>
                                        </p:tav>
                                      </p:tavLst>
                                    </p:anim>
                                  </p:childTnLst>
                                </p:cTn>
                              </p:par>
                            </p:childTnLst>
                          </p:cTn>
                        </p:par>
                      </p:childTnLst>
                    </p:cTn>
                  </p:par>
                  <p:par>
                    <p:cTn id="47" fill="hold" nodeType="clickPar">
                      <p:stCondLst>
                        <p:cond delay="indefinite"/>
                      </p:stCondLst>
                      <p:childTnLst>
                        <p:par>
                          <p:cTn id="48" fill="hold" nodeType="withGroup">
                            <p:stCondLst>
                              <p:cond delay="0"/>
                            </p:stCondLst>
                            <p:childTnLst>
                              <p:par>
                                <p:cTn id="49" presetID="22" presetClass="entr" presetSubtype="8" fill="hold" grpId="0" nodeType="clickEffect">
                                  <p:stCondLst>
                                    <p:cond delay="0"/>
                                  </p:stCondLst>
                                  <p:childTnLst>
                                    <p:set>
                                      <p:cBhvr>
                                        <p:cTn id="50" dur="1" fill="hold">
                                          <p:stCondLst>
                                            <p:cond delay="0"/>
                                          </p:stCondLst>
                                        </p:cTn>
                                        <p:tgtEl>
                                          <p:spTgt spid="93200"/>
                                        </p:tgtEl>
                                        <p:attrNameLst>
                                          <p:attrName>style.visibility</p:attrName>
                                        </p:attrNameLst>
                                      </p:cBhvr>
                                      <p:to>
                                        <p:strVal val="visible"/>
                                      </p:to>
                                    </p:set>
                                    <p:animEffect transition="in" filter="wipe(left)">
                                      <p:cBhvr>
                                        <p:cTn id="51" dur="3000"/>
                                        <p:tgtEl>
                                          <p:spTgt spid="93200"/>
                                        </p:tgtEl>
                                      </p:cBhvr>
                                    </p:animEffect>
                                  </p:childTnLst>
                                </p:cTn>
                              </p:par>
                            </p:childTnLst>
                          </p:cTn>
                        </p:par>
                      </p:childTnLst>
                    </p:cTn>
                  </p:par>
                  <p:par>
                    <p:cTn id="52" fill="hold" nodeType="clickPar">
                      <p:stCondLst>
                        <p:cond delay="indefinite"/>
                      </p:stCondLst>
                      <p:childTnLst>
                        <p:par>
                          <p:cTn id="53" fill="hold" nodeType="withGroup">
                            <p:stCondLst>
                              <p:cond delay="0"/>
                            </p:stCondLst>
                            <p:childTnLst>
                              <p:par>
                                <p:cTn id="54" presetID="2" presetClass="entr" presetSubtype="3" fill="hold" nodeType="clickEffect">
                                  <p:stCondLst>
                                    <p:cond delay="0"/>
                                  </p:stCondLst>
                                  <p:childTnLst>
                                    <p:set>
                                      <p:cBhvr>
                                        <p:cTn id="55" dur="1" fill="hold">
                                          <p:stCondLst>
                                            <p:cond delay="0"/>
                                          </p:stCondLst>
                                        </p:cTn>
                                        <p:tgtEl>
                                          <p:spTgt spid="93326"/>
                                        </p:tgtEl>
                                        <p:attrNameLst>
                                          <p:attrName>style.visibility</p:attrName>
                                        </p:attrNameLst>
                                      </p:cBhvr>
                                      <p:to>
                                        <p:strVal val="visible"/>
                                      </p:to>
                                    </p:set>
                                    <p:anim calcmode="lin" valueType="num">
                                      <p:cBhvr additive="base">
                                        <p:cTn id="56" dur="3000" fill="hold"/>
                                        <p:tgtEl>
                                          <p:spTgt spid="93326"/>
                                        </p:tgtEl>
                                        <p:attrNameLst>
                                          <p:attrName>ppt_x</p:attrName>
                                        </p:attrNameLst>
                                      </p:cBhvr>
                                      <p:tavLst>
                                        <p:tav tm="0">
                                          <p:val>
                                            <p:strVal val="1+#ppt_w/2"/>
                                          </p:val>
                                        </p:tav>
                                        <p:tav tm="100000">
                                          <p:val>
                                            <p:strVal val="#ppt_x"/>
                                          </p:val>
                                        </p:tav>
                                      </p:tavLst>
                                    </p:anim>
                                    <p:anim calcmode="lin" valueType="num">
                                      <p:cBhvr additive="base">
                                        <p:cTn id="57" dur="3000" fill="hold"/>
                                        <p:tgtEl>
                                          <p:spTgt spid="93326"/>
                                        </p:tgtEl>
                                        <p:attrNameLst>
                                          <p:attrName>ppt_y</p:attrName>
                                        </p:attrNameLst>
                                      </p:cBhvr>
                                      <p:tavLst>
                                        <p:tav tm="0">
                                          <p:val>
                                            <p:strVal val="0-#ppt_h/2"/>
                                          </p:val>
                                        </p:tav>
                                        <p:tav tm="100000">
                                          <p:val>
                                            <p:strVal val="#ppt_y"/>
                                          </p:val>
                                        </p:tav>
                                      </p:tavLst>
                                    </p:anim>
                                  </p:childTnLst>
                                </p:cTn>
                              </p:par>
                            </p:childTnLst>
                          </p:cTn>
                        </p:par>
                      </p:childTnLst>
                    </p:cTn>
                  </p:par>
                  <p:par>
                    <p:cTn id="58" fill="hold" nodeType="clickPar">
                      <p:stCondLst>
                        <p:cond delay="indefinite"/>
                      </p:stCondLst>
                      <p:childTnLst>
                        <p:par>
                          <p:cTn id="59" fill="hold" nodeType="withGroup">
                            <p:stCondLst>
                              <p:cond delay="0"/>
                            </p:stCondLst>
                            <p:childTnLst>
                              <p:par>
                                <p:cTn id="60" presetID="22" presetClass="entr" presetSubtype="8" fill="hold" grpId="0" nodeType="clickEffect">
                                  <p:stCondLst>
                                    <p:cond delay="0"/>
                                  </p:stCondLst>
                                  <p:childTnLst>
                                    <p:set>
                                      <p:cBhvr>
                                        <p:cTn id="61" dur="1" fill="hold">
                                          <p:stCondLst>
                                            <p:cond delay="0"/>
                                          </p:stCondLst>
                                        </p:cTn>
                                        <p:tgtEl>
                                          <p:spTgt spid="93201"/>
                                        </p:tgtEl>
                                        <p:attrNameLst>
                                          <p:attrName>style.visibility</p:attrName>
                                        </p:attrNameLst>
                                      </p:cBhvr>
                                      <p:to>
                                        <p:strVal val="visible"/>
                                      </p:to>
                                    </p:set>
                                    <p:animEffect transition="in" filter="wipe(left)">
                                      <p:cBhvr>
                                        <p:cTn id="62" dur="3000"/>
                                        <p:tgtEl>
                                          <p:spTgt spid="93201"/>
                                        </p:tgtEl>
                                      </p:cBhvr>
                                    </p:animEffect>
                                  </p:childTnLst>
                                </p:cTn>
                              </p:par>
                            </p:childTnLst>
                          </p:cTn>
                        </p:par>
                      </p:childTnLst>
                    </p:cTn>
                  </p:par>
                  <p:par>
                    <p:cTn id="63" fill="hold" nodeType="clickPar">
                      <p:stCondLst>
                        <p:cond delay="indefinite"/>
                      </p:stCondLst>
                      <p:childTnLst>
                        <p:par>
                          <p:cTn id="64" fill="hold" nodeType="withGroup">
                            <p:stCondLst>
                              <p:cond delay="0"/>
                            </p:stCondLst>
                            <p:childTnLst>
                              <p:par>
                                <p:cTn id="65" presetID="2" presetClass="entr" presetSubtype="2" fill="hold" nodeType="clickEffect">
                                  <p:stCondLst>
                                    <p:cond delay="0"/>
                                  </p:stCondLst>
                                  <p:childTnLst>
                                    <p:set>
                                      <p:cBhvr>
                                        <p:cTn id="66" dur="1" fill="hold">
                                          <p:stCondLst>
                                            <p:cond delay="0"/>
                                          </p:stCondLst>
                                        </p:cTn>
                                        <p:tgtEl>
                                          <p:spTgt spid="93322"/>
                                        </p:tgtEl>
                                        <p:attrNameLst>
                                          <p:attrName>style.visibility</p:attrName>
                                        </p:attrNameLst>
                                      </p:cBhvr>
                                      <p:to>
                                        <p:strVal val="visible"/>
                                      </p:to>
                                    </p:set>
                                    <p:anim calcmode="lin" valueType="num">
                                      <p:cBhvr additive="base">
                                        <p:cTn id="67" dur="3000" fill="hold"/>
                                        <p:tgtEl>
                                          <p:spTgt spid="93322"/>
                                        </p:tgtEl>
                                        <p:attrNameLst>
                                          <p:attrName>ppt_x</p:attrName>
                                        </p:attrNameLst>
                                      </p:cBhvr>
                                      <p:tavLst>
                                        <p:tav tm="0">
                                          <p:val>
                                            <p:strVal val="1+#ppt_w/2"/>
                                          </p:val>
                                        </p:tav>
                                        <p:tav tm="100000">
                                          <p:val>
                                            <p:strVal val="#ppt_x"/>
                                          </p:val>
                                        </p:tav>
                                      </p:tavLst>
                                    </p:anim>
                                    <p:anim calcmode="lin" valueType="num">
                                      <p:cBhvr additive="base">
                                        <p:cTn id="68" dur="3000" fill="hold"/>
                                        <p:tgtEl>
                                          <p:spTgt spid="93322"/>
                                        </p:tgtEl>
                                        <p:attrNameLst>
                                          <p:attrName>ppt_y</p:attrName>
                                        </p:attrNameLst>
                                      </p:cBhvr>
                                      <p:tavLst>
                                        <p:tav tm="0">
                                          <p:val>
                                            <p:strVal val="#ppt_y"/>
                                          </p:val>
                                        </p:tav>
                                        <p:tav tm="100000">
                                          <p:val>
                                            <p:strVal val="#ppt_y"/>
                                          </p:val>
                                        </p:tav>
                                      </p:tavLst>
                                    </p:anim>
                                  </p:childTnLst>
                                </p:cTn>
                              </p:par>
                            </p:childTnLst>
                          </p:cTn>
                        </p:par>
                      </p:childTnLst>
                    </p:cTn>
                  </p:par>
                  <p:par>
                    <p:cTn id="69" fill="hold" nodeType="clickPar">
                      <p:stCondLst>
                        <p:cond delay="indefinite"/>
                      </p:stCondLst>
                      <p:childTnLst>
                        <p:par>
                          <p:cTn id="70" fill="hold" nodeType="withGroup">
                            <p:stCondLst>
                              <p:cond delay="0"/>
                            </p:stCondLst>
                            <p:childTnLst>
                              <p:par>
                                <p:cTn id="71" presetID="2" presetClass="entr" presetSubtype="9" fill="hold" nodeType="clickEffect">
                                  <p:stCondLst>
                                    <p:cond delay="0"/>
                                  </p:stCondLst>
                                  <p:childTnLst>
                                    <p:set>
                                      <p:cBhvr>
                                        <p:cTn id="72" dur="1" fill="hold">
                                          <p:stCondLst>
                                            <p:cond delay="0"/>
                                          </p:stCondLst>
                                        </p:cTn>
                                        <p:tgtEl>
                                          <p:spTgt spid="93327"/>
                                        </p:tgtEl>
                                        <p:attrNameLst>
                                          <p:attrName>style.visibility</p:attrName>
                                        </p:attrNameLst>
                                      </p:cBhvr>
                                      <p:to>
                                        <p:strVal val="visible"/>
                                      </p:to>
                                    </p:set>
                                    <p:anim calcmode="lin" valueType="num">
                                      <p:cBhvr additive="base">
                                        <p:cTn id="73" dur="3000" fill="hold"/>
                                        <p:tgtEl>
                                          <p:spTgt spid="93327"/>
                                        </p:tgtEl>
                                        <p:attrNameLst>
                                          <p:attrName>ppt_x</p:attrName>
                                        </p:attrNameLst>
                                      </p:cBhvr>
                                      <p:tavLst>
                                        <p:tav tm="0">
                                          <p:val>
                                            <p:strVal val="0-#ppt_w/2"/>
                                          </p:val>
                                        </p:tav>
                                        <p:tav tm="100000">
                                          <p:val>
                                            <p:strVal val="#ppt_x"/>
                                          </p:val>
                                        </p:tav>
                                      </p:tavLst>
                                    </p:anim>
                                    <p:anim calcmode="lin" valueType="num">
                                      <p:cBhvr additive="base">
                                        <p:cTn id="74" dur="3000" fill="hold"/>
                                        <p:tgtEl>
                                          <p:spTgt spid="93327"/>
                                        </p:tgtEl>
                                        <p:attrNameLst>
                                          <p:attrName>ppt_y</p:attrName>
                                        </p:attrNameLst>
                                      </p:cBhvr>
                                      <p:tavLst>
                                        <p:tav tm="0">
                                          <p:val>
                                            <p:strVal val="0-#ppt_h/2"/>
                                          </p:val>
                                        </p:tav>
                                        <p:tav tm="100000">
                                          <p:val>
                                            <p:strVal val="#ppt_y"/>
                                          </p:val>
                                        </p:tav>
                                      </p:tavLst>
                                    </p:anim>
                                  </p:childTnLst>
                                </p:cTn>
                              </p:par>
                            </p:childTnLst>
                          </p:cTn>
                        </p:par>
                      </p:childTnLst>
                    </p:cTn>
                  </p:par>
                  <p:par>
                    <p:cTn id="75" fill="hold" nodeType="clickPar">
                      <p:stCondLst>
                        <p:cond delay="indefinite"/>
                      </p:stCondLst>
                      <p:childTnLst>
                        <p:par>
                          <p:cTn id="76" fill="hold" nodeType="withGroup">
                            <p:stCondLst>
                              <p:cond delay="0"/>
                            </p:stCondLst>
                            <p:childTnLst>
                              <p:par>
                                <p:cTn id="77" presetID="22" presetClass="entr" presetSubtype="8" fill="hold" grpId="0" nodeType="clickEffect">
                                  <p:stCondLst>
                                    <p:cond delay="0"/>
                                  </p:stCondLst>
                                  <p:childTnLst>
                                    <p:set>
                                      <p:cBhvr>
                                        <p:cTn id="78" dur="1" fill="hold">
                                          <p:stCondLst>
                                            <p:cond delay="0"/>
                                          </p:stCondLst>
                                        </p:cTn>
                                        <p:tgtEl>
                                          <p:spTgt spid="93202"/>
                                        </p:tgtEl>
                                        <p:attrNameLst>
                                          <p:attrName>style.visibility</p:attrName>
                                        </p:attrNameLst>
                                      </p:cBhvr>
                                      <p:to>
                                        <p:strVal val="visible"/>
                                      </p:to>
                                    </p:set>
                                    <p:animEffect transition="in" filter="wipe(left)">
                                      <p:cBhvr>
                                        <p:cTn id="79" dur="3000"/>
                                        <p:tgtEl>
                                          <p:spTgt spid="93202"/>
                                        </p:tgtEl>
                                      </p:cBhvr>
                                    </p:animEffect>
                                  </p:childTnLst>
                                </p:cTn>
                              </p:par>
                            </p:childTnLst>
                          </p:cTn>
                        </p:par>
                      </p:childTnLst>
                    </p:cTn>
                  </p:par>
                  <p:par>
                    <p:cTn id="80" fill="hold" nodeType="clickPar">
                      <p:stCondLst>
                        <p:cond delay="indefinite"/>
                      </p:stCondLst>
                      <p:childTnLst>
                        <p:par>
                          <p:cTn id="81" fill="hold" nodeType="withGroup">
                            <p:stCondLst>
                              <p:cond delay="0"/>
                            </p:stCondLst>
                            <p:childTnLst>
                              <p:par>
                                <p:cTn id="82" presetID="2" presetClass="entr" presetSubtype="6" fill="hold" nodeType="clickEffect">
                                  <p:stCondLst>
                                    <p:cond delay="0"/>
                                  </p:stCondLst>
                                  <p:childTnLst>
                                    <p:set>
                                      <p:cBhvr>
                                        <p:cTn id="83" dur="1" fill="hold">
                                          <p:stCondLst>
                                            <p:cond delay="0"/>
                                          </p:stCondLst>
                                        </p:cTn>
                                        <p:tgtEl>
                                          <p:spTgt spid="93328"/>
                                        </p:tgtEl>
                                        <p:attrNameLst>
                                          <p:attrName>style.visibility</p:attrName>
                                        </p:attrNameLst>
                                      </p:cBhvr>
                                      <p:to>
                                        <p:strVal val="visible"/>
                                      </p:to>
                                    </p:set>
                                    <p:anim calcmode="lin" valueType="num">
                                      <p:cBhvr additive="base">
                                        <p:cTn id="84" dur="3000" fill="hold"/>
                                        <p:tgtEl>
                                          <p:spTgt spid="93328"/>
                                        </p:tgtEl>
                                        <p:attrNameLst>
                                          <p:attrName>ppt_x</p:attrName>
                                        </p:attrNameLst>
                                      </p:cBhvr>
                                      <p:tavLst>
                                        <p:tav tm="0">
                                          <p:val>
                                            <p:strVal val="1+#ppt_w/2"/>
                                          </p:val>
                                        </p:tav>
                                        <p:tav tm="100000">
                                          <p:val>
                                            <p:strVal val="#ppt_x"/>
                                          </p:val>
                                        </p:tav>
                                      </p:tavLst>
                                    </p:anim>
                                    <p:anim calcmode="lin" valueType="num">
                                      <p:cBhvr additive="base">
                                        <p:cTn id="85" dur="3000" fill="hold"/>
                                        <p:tgtEl>
                                          <p:spTgt spid="9332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3191" grpId="0" autoUpdateAnimBg="0"/>
      <p:bldP spid="93198" grpId="0"/>
      <p:bldP spid="93199" grpId="0"/>
      <p:bldP spid="93201" grpId="0"/>
      <p:bldP spid="93202" grpId="0"/>
      <p:bldP spid="93200" grpId="0"/>
      <p:bldP spid="93205"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灯片编号占位符 4"/>
          <p:cNvSpPr>
            <a:spLocks noGrp="1"/>
          </p:cNvSpPr>
          <p:nvPr>
            <p:ph type="sldNum" sz="quarter" idx="12"/>
          </p:nvPr>
        </p:nvSpPr>
        <p:spPr>
          <a:noFill/>
        </p:spPr>
        <p:txBody>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fld id="{6972C38F-28F5-451F-98F8-F3684A220CFC}" type="slidenum">
              <a:rPr lang="en-US" altLang="zh-CN" sz="1400" smtClean="0"/>
              <a:pPr eaLnBrk="1" hangingPunct="1"/>
              <a:t>45</a:t>
            </a:fld>
            <a:endParaRPr lang="en-US" altLang="zh-CN" sz="1400" smtClean="0"/>
          </a:p>
        </p:txBody>
      </p:sp>
      <p:sp>
        <p:nvSpPr>
          <p:cNvPr id="94401" name="Text Box 193"/>
          <p:cNvSpPr txBox="1">
            <a:spLocks noChangeArrowheads="1"/>
          </p:cNvSpPr>
          <p:nvPr/>
        </p:nvSpPr>
        <p:spPr bwMode="auto">
          <a:xfrm>
            <a:off x="609600" y="304800"/>
            <a:ext cx="8001000" cy="11604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spcBef>
                <a:spcPct val="50000"/>
              </a:spcBef>
            </a:pPr>
            <a:r>
              <a:rPr kumimoji="1" lang="zh-CN" altLang="en-US" sz="2800" b="1" dirty="0">
                <a:latin typeface="宋体" pitchFamily="2" charset="-122"/>
              </a:rPr>
              <a:t>第</a:t>
            </a:r>
            <a:r>
              <a:rPr kumimoji="1" lang="en-US" altLang="zh-CN" sz="2800" b="1" dirty="0">
                <a:latin typeface="宋体" pitchFamily="2" charset="-122"/>
              </a:rPr>
              <a:t>6</a:t>
            </a:r>
            <a:r>
              <a:rPr kumimoji="1" lang="zh-CN" altLang="en-US" sz="2800" b="1" dirty="0">
                <a:latin typeface="宋体" pitchFamily="2" charset="-122"/>
              </a:rPr>
              <a:t>章 滚动轴承与孔、轴结合的精度设计</a:t>
            </a:r>
          </a:p>
          <a:p>
            <a:pPr eaLnBrk="1" hangingPunct="1">
              <a:spcBef>
                <a:spcPct val="50000"/>
              </a:spcBef>
            </a:pPr>
            <a:r>
              <a:rPr kumimoji="1" lang="zh-CN" altLang="en-US" sz="2800" b="1" dirty="0">
                <a:latin typeface="宋体" pitchFamily="2" charset="-122"/>
              </a:rPr>
              <a:t>       </a:t>
            </a:r>
            <a:r>
              <a:rPr kumimoji="1" lang="zh-CN" altLang="en-US" sz="2800" b="1" dirty="0">
                <a:solidFill>
                  <a:srgbClr val="CC00FF"/>
                </a:solidFill>
              </a:rPr>
              <a:t>作   业   题   答   案</a:t>
            </a:r>
            <a:r>
              <a:rPr kumimoji="1" lang="en-US" altLang="zh-CN" sz="2800" b="1" dirty="0">
                <a:solidFill>
                  <a:srgbClr val="CC00FF"/>
                </a:solidFill>
              </a:rPr>
              <a:t>(</a:t>
            </a:r>
            <a:r>
              <a:rPr kumimoji="1" lang="en-US" altLang="zh-CN" sz="2800" b="1" i="1" dirty="0" smtClean="0">
                <a:solidFill>
                  <a:srgbClr val="CC00FF"/>
                </a:solidFill>
              </a:rPr>
              <a:t>P</a:t>
            </a:r>
            <a:r>
              <a:rPr kumimoji="1" lang="en-US" altLang="zh-CN" sz="2800" b="1" dirty="0" smtClean="0">
                <a:solidFill>
                  <a:srgbClr val="CC00FF"/>
                </a:solidFill>
              </a:rPr>
              <a:t>164)</a:t>
            </a:r>
            <a:endParaRPr kumimoji="1" lang="en-US" altLang="zh-CN" sz="2800" dirty="0">
              <a:latin typeface="宋体" pitchFamily="2" charset="-122"/>
            </a:endParaRPr>
          </a:p>
        </p:txBody>
      </p:sp>
      <p:sp>
        <p:nvSpPr>
          <p:cNvPr id="94402" name="Text Box 194"/>
          <p:cNvSpPr txBox="1">
            <a:spLocks noRot="1" noChangeAspect="1" noMove="1" noResize="1" noEditPoints="1" noAdjustHandles="1" noChangeArrowheads="1" noChangeShapeType="1" noTextEdit="1"/>
          </p:cNvSpPr>
          <p:nvPr/>
        </p:nvSpPr>
        <p:spPr bwMode="auto">
          <a:xfrm>
            <a:off x="228600" y="1447800"/>
            <a:ext cx="8686800" cy="1421928"/>
          </a:xfrm>
          <a:prstGeom prst="rect">
            <a:avLst/>
          </a:prstGeom>
          <a:blipFill rotWithShape="1">
            <a:blip r:embed="rId2"/>
            <a:stretch>
              <a:fillRect l="-1123" t="-2575" r="-4702" b="-4292"/>
            </a:stretch>
          </a:blip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r>
              <a:rPr lang="zh-CN" altLang="en-US">
                <a:noFill/>
              </a:rPr>
              <a:t> </a:t>
            </a:r>
          </a:p>
        </p:txBody>
      </p:sp>
      <p:sp>
        <p:nvSpPr>
          <p:cNvPr id="94434" name="Text Box 226"/>
          <p:cNvSpPr txBox="1">
            <a:spLocks noChangeArrowheads="1"/>
          </p:cNvSpPr>
          <p:nvPr/>
        </p:nvSpPr>
        <p:spPr bwMode="auto">
          <a:xfrm>
            <a:off x="1583668" y="5203974"/>
            <a:ext cx="2971800" cy="12493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r>
              <a:rPr kumimoji="1" lang="zh-CN" altLang="en-US" sz="2000" b="1" dirty="0">
                <a:latin typeface="Times New Roman" pitchFamily="18" charset="0"/>
              </a:rPr>
              <a:t>极限间隙和极限过盈：  </a:t>
            </a:r>
            <a:r>
              <a:rPr kumimoji="1" lang="zh-CN" altLang="en-US" sz="2800" b="1" i="1" dirty="0">
                <a:latin typeface="Times New Roman" pitchFamily="18" charset="0"/>
              </a:rPr>
              <a:t>        </a:t>
            </a:r>
            <a:r>
              <a:rPr kumimoji="1" lang="en-US" altLang="zh-CN" sz="2400" b="1" i="1" dirty="0" err="1">
                <a:latin typeface="Times New Roman" pitchFamily="18" charset="0"/>
              </a:rPr>
              <a:t>X</a:t>
            </a:r>
            <a:r>
              <a:rPr kumimoji="1" lang="en-US" altLang="zh-CN" sz="2400" b="1" baseline="-25000" dirty="0" err="1">
                <a:latin typeface="Times New Roman" pitchFamily="18" charset="0"/>
              </a:rPr>
              <a:t>max</a:t>
            </a:r>
            <a:r>
              <a:rPr kumimoji="1" lang="zh-CN" altLang="en-US" sz="2400" b="1" dirty="0">
                <a:latin typeface="Times New Roman" pitchFamily="18" charset="0"/>
              </a:rPr>
              <a:t>＝</a:t>
            </a:r>
            <a:r>
              <a:rPr kumimoji="1" lang="en-US" altLang="zh-CN" sz="2400" b="1" dirty="0">
                <a:latin typeface="Times New Roman" pitchFamily="18" charset="0"/>
              </a:rPr>
              <a:t>+5μm</a:t>
            </a:r>
            <a:r>
              <a:rPr kumimoji="1" lang="zh-CN" altLang="en-US" sz="2400" b="1" dirty="0">
                <a:latin typeface="Times New Roman" pitchFamily="18" charset="0"/>
              </a:rPr>
              <a:t>，</a:t>
            </a:r>
          </a:p>
          <a:p>
            <a:pPr eaLnBrk="1" hangingPunct="1"/>
            <a:r>
              <a:rPr kumimoji="1" lang="en-US" altLang="zh-CN" sz="2400" b="1" i="1" dirty="0" err="1">
                <a:latin typeface="Times New Roman" pitchFamily="18" charset="0"/>
              </a:rPr>
              <a:t>Y</a:t>
            </a:r>
            <a:r>
              <a:rPr kumimoji="1" lang="en-US" altLang="zh-CN" sz="2400" b="1" baseline="-25000" dirty="0" err="1">
                <a:latin typeface="Times New Roman" pitchFamily="18" charset="0"/>
              </a:rPr>
              <a:t>max</a:t>
            </a:r>
            <a:r>
              <a:rPr kumimoji="1" lang="zh-CN" altLang="en-US" sz="2400" b="1" dirty="0">
                <a:latin typeface="Times New Roman" pitchFamily="18" charset="0"/>
              </a:rPr>
              <a:t>＝</a:t>
            </a:r>
            <a:r>
              <a:rPr kumimoji="1" lang="en-US" altLang="zh-CN" sz="2400" b="1" dirty="0">
                <a:latin typeface="Times New Roman" pitchFamily="18" charset="0"/>
              </a:rPr>
              <a:t>-16μm</a:t>
            </a:r>
          </a:p>
        </p:txBody>
      </p:sp>
      <p:sp>
        <p:nvSpPr>
          <p:cNvPr id="94435" name="Text Box 227"/>
          <p:cNvSpPr txBox="1">
            <a:spLocks noChangeArrowheads="1"/>
          </p:cNvSpPr>
          <p:nvPr/>
        </p:nvSpPr>
        <p:spPr bwMode="auto">
          <a:xfrm>
            <a:off x="5045075" y="5337175"/>
            <a:ext cx="3870325" cy="969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lnSpc>
                <a:spcPct val="120000"/>
              </a:lnSpc>
            </a:pPr>
            <a:r>
              <a:rPr kumimoji="1" lang="zh-CN" altLang="en-US" sz="2000" b="1" dirty="0">
                <a:latin typeface="Times New Roman" pitchFamily="18" charset="0"/>
              </a:rPr>
              <a:t>极限间隙：</a:t>
            </a:r>
            <a:r>
              <a:rPr kumimoji="1" lang="zh-CN" altLang="en-US" sz="2800" b="1" i="1" dirty="0">
                <a:latin typeface="Times New Roman" pitchFamily="18" charset="0"/>
              </a:rPr>
              <a:t> </a:t>
            </a:r>
            <a:r>
              <a:rPr kumimoji="1" lang="en-US" altLang="zh-CN" sz="2000" b="1" i="1" dirty="0" err="1">
                <a:latin typeface="Times New Roman" pitchFamily="18" charset="0"/>
              </a:rPr>
              <a:t>X</a:t>
            </a:r>
            <a:r>
              <a:rPr kumimoji="1" lang="en-US" altLang="zh-CN" sz="2000" b="1" baseline="-25000" dirty="0" err="1">
                <a:latin typeface="Times New Roman" pitchFamily="18" charset="0"/>
              </a:rPr>
              <a:t>max</a:t>
            </a:r>
            <a:r>
              <a:rPr kumimoji="1" lang="zh-CN" altLang="en-US" sz="2000" b="1" dirty="0">
                <a:latin typeface="Times New Roman" pitchFamily="18" charset="0"/>
              </a:rPr>
              <a:t>＝</a:t>
            </a:r>
            <a:r>
              <a:rPr kumimoji="1" lang="en-US" altLang="zh-CN" sz="2000" b="1" dirty="0">
                <a:latin typeface="Times New Roman" pitchFamily="18" charset="0"/>
              </a:rPr>
              <a:t>+35μm</a:t>
            </a:r>
          </a:p>
          <a:p>
            <a:pPr eaLnBrk="1" hangingPunct="1">
              <a:lnSpc>
                <a:spcPct val="120000"/>
              </a:lnSpc>
            </a:pPr>
            <a:r>
              <a:rPr kumimoji="1" lang="en-US" altLang="zh-CN" sz="2000" b="1" i="1" dirty="0">
                <a:latin typeface="Times New Roman" pitchFamily="18" charset="0"/>
              </a:rPr>
              <a:t>                      </a:t>
            </a:r>
            <a:r>
              <a:rPr kumimoji="1" lang="en-US" altLang="zh-CN" sz="2000" b="1" i="1" dirty="0" err="1">
                <a:latin typeface="Times New Roman" pitchFamily="18" charset="0"/>
              </a:rPr>
              <a:t>X</a:t>
            </a:r>
            <a:r>
              <a:rPr kumimoji="1" lang="en-US" altLang="zh-CN" sz="2000" b="1" baseline="-25000" dirty="0" err="1">
                <a:latin typeface="Times New Roman" pitchFamily="18" charset="0"/>
              </a:rPr>
              <a:t>min</a:t>
            </a:r>
            <a:r>
              <a:rPr kumimoji="1" lang="zh-CN" altLang="en-US" sz="2000" b="1" dirty="0">
                <a:latin typeface="Times New Roman" pitchFamily="18" charset="0"/>
              </a:rPr>
              <a:t>＝</a:t>
            </a:r>
            <a:r>
              <a:rPr kumimoji="1" lang="en-US" altLang="zh-CN" sz="2000" b="1" dirty="0">
                <a:latin typeface="Times New Roman" pitchFamily="18" charset="0"/>
              </a:rPr>
              <a:t>0</a:t>
            </a:r>
          </a:p>
        </p:txBody>
      </p:sp>
      <p:sp>
        <p:nvSpPr>
          <p:cNvPr id="94438" name="Rectangle 230"/>
          <p:cNvSpPr>
            <a:spLocks noChangeArrowheads="1"/>
          </p:cNvSpPr>
          <p:nvPr/>
        </p:nvSpPr>
        <p:spPr bwMode="auto">
          <a:xfrm>
            <a:off x="381000" y="2895600"/>
            <a:ext cx="1828800" cy="6048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20000"/>
              </a:lnSpc>
            </a:pPr>
            <a:r>
              <a:rPr kumimoji="1" lang="zh-CN" altLang="en-US" sz="2800" b="1" dirty="0">
                <a:solidFill>
                  <a:srgbClr val="CC00FF"/>
                </a:solidFill>
                <a:latin typeface="Times New Roman" pitchFamily="18" charset="0"/>
              </a:rPr>
              <a:t>答  案  </a:t>
            </a:r>
            <a:r>
              <a:rPr kumimoji="1" lang="en-US" altLang="zh-CN" sz="2800" b="1" dirty="0">
                <a:latin typeface="Times New Roman" pitchFamily="18" charset="0"/>
                <a:sym typeface="Wingdings" pitchFamily="2" charset="2"/>
              </a:rPr>
              <a:t>:</a:t>
            </a:r>
            <a:endParaRPr kumimoji="1" lang="en-US" altLang="zh-CN" sz="2400" b="1" dirty="0">
              <a:latin typeface="Times New Roman" pitchFamily="18" charset="0"/>
              <a:sym typeface="Wingdings" pitchFamily="2" charset="2"/>
            </a:endParaRPr>
          </a:p>
        </p:txBody>
      </p:sp>
      <p:grpSp>
        <p:nvGrpSpPr>
          <p:cNvPr id="3" name="组合 2"/>
          <p:cNvGrpSpPr/>
          <p:nvPr/>
        </p:nvGrpSpPr>
        <p:grpSpPr>
          <a:xfrm>
            <a:off x="1574376" y="2889250"/>
            <a:ext cx="3292900" cy="2286000"/>
            <a:chOff x="1574376" y="2889250"/>
            <a:chExt cx="3292900" cy="2286000"/>
          </a:xfrm>
        </p:grpSpPr>
        <p:grpSp>
          <p:nvGrpSpPr>
            <p:cNvPr id="94440" name="Group 232"/>
            <p:cNvGrpSpPr>
              <a:grpSpLocks/>
            </p:cNvGrpSpPr>
            <p:nvPr/>
          </p:nvGrpSpPr>
          <p:grpSpPr bwMode="auto">
            <a:xfrm>
              <a:off x="1741488" y="2889250"/>
              <a:ext cx="3125788" cy="2286000"/>
              <a:chOff x="1199" y="1920"/>
              <a:chExt cx="1969" cy="1440"/>
            </a:xfrm>
          </p:grpSpPr>
          <p:grpSp>
            <p:nvGrpSpPr>
              <p:cNvPr id="47129" name="Group 224"/>
              <p:cNvGrpSpPr>
                <a:grpSpLocks/>
              </p:cNvGrpSpPr>
              <p:nvPr/>
            </p:nvGrpSpPr>
            <p:grpSpPr bwMode="auto">
              <a:xfrm>
                <a:off x="1199" y="1920"/>
                <a:ext cx="1825" cy="1101"/>
                <a:chOff x="905" y="2323"/>
                <a:chExt cx="1825" cy="1101"/>
              </a:xfrm>
            </p:grpSpPr>
            <p:sp>
              <p:nvSpPr>
                <p:cNvPr id="47131" name="Line 197"/>
                <p:cNvSpPr>
                  <a:spLocks noChangeShapeType="1"/>
                </p:cNvSpPr>
                <p:nvPr/>
              </p:nvSpPr>
              <p:spPr bwMode="auto">
                <a:xfrm>
                  <a:off x="983" y="2767"/>
                  <a:ext cx="1747" cy="0"/>
                </a:xfrm>
                <a:prstGeom prst="line">
                  <a:avLst/>
                </a:prstGeom>
                <a:noFill/>
                <a:ln w="1905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7132" name="Line 198"/>
                <p:cNvSpPr>
                  <a:spLocks noChangeShapeType="1"/>
                </p:cNvSpPr>
                <p:nvPr/>
              </p:nvSpPr>
              <p:spPr bwMode="auto">
                <a:xfrm>
                  <a:off x="1039" y="2742"/>
                  <a:ext cx="0" cy="682"/>
                </a:xfrm>
                <a:prstGeom prst="line">
                  <a:avLst/>
                </a:prstGeom>
                <a:noFill/>
                <a:ln w="19050">
                  <a:solidFill>
                    <a:srgbClr val="000000"/>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7133" name="WordArt 199"/>
                <p:cNvSpPr>
                  <a:spLocks noChangeArrowheads="1" noChangeShapeType="1" noTextEdit="1"/>
                </p:cNvSpPr>
                <p:nvPr/>
              </p:nvSpPr>
              <p:spPr bwMode="auto">
                <a:xfrm>
                  <a:off x="905" y="2680"/>
                  <a:ext cx="52" cy="174"/>
                </a:xfrm>
                <a:prstGeom prst="rect">
                  <a:avLst/>
                </a:prstGeom>
              </p:spPr>
              <p:txBody>
                <a:bodyPr wrap="none" fromWordArt="1">
                  <a:prstTxWarp prst="textPlain">
                    <a:avLst>
                      <a:gd name="adj" fmla="val 50000"/>
                    </a:avLst>
                  </a:prstTxWarp>
                </a:bodyPr>
                <a:lstStyle/>
                <a:p>
                  <a:pPr algn="ctr"/>
                  <a:r>
                    <a:rPr lang="en-US" altLang="zh-CN" sz="3600" kern="10">
                      <a:ln w="9525">
                        <a:solidFill>
                          <a:srgbClr val="000000"/>
                        </a:solidFill>
                        <a:round/>
                        <a:headEnd/>
                        <a:tailEnd/>
                      </a:ln>
                      <a:solidFill>
                        <a:srgbClr val="000000"/>
                      </a:solidFill>
                      <a:latin typeface="宋体"/>
                      <a:ea typeface="宋体"/>
                    </a:rPr>
                    <a:t>+</a:t>
                  </a:r>
                </a:p>
                <a:p>
                  <a:pPr algn="ctr"/>
                  <a:r>
                    <a:rPr lang="en-US" altLang="zh-CN" sz="3600" kern="10">
                      <a:ln w="9525">
                        <a:solidFill>
                          <a:srgbClr val="000000"/>
                        </a:solidFill>
                        <a:round/>
                        <a:headEnd/>
                        <a:tailEnd/>
                      </a:ln>
                      <a:solidFill>
                        <a:srgbClr val="000000"/>
                      </a:solidFill>
                      <a:latin typeface="宋体"/>
                      <a:ea typeface="宋体"/>
                    </a:rPr>
                    <a:t>0</a:t>
                  </a:r>
                </a:p>
                <a:p>
                  <a:pPr algn="ctr"/>
                  <a:r>
                    <a:rPr lang="en-US" altLang="zh-CN" sz="3600" kern="10">
                      <a:ln w="9525">
                        <a:solidFill>
                          <a:srgbClr val="000000"/>
                        </a:solidFill>
                        <a:round/>
                        <a:headEnd/>
                        <a:tailEnd/>
                      </a:ln>
                      <a:solidFill>
                        <a:srgbClr val="000000"/>
                      </a:solidFill>
                      <a:latin typeface="宋体"/>
                      <a:ea typeface="宋体"/>
                    </a:rPr>
                    <a:t>-</a:t>
                  </a:r>
                  <a:endParaRPr lang="zh-CN" altLang="en-US" sz="3600" kern="10">
                    <a:ln w="9525">
                      <a:solidFill>
                        <a:srgbClr val="000000"/>
                      </a:solidFill>
                      <a:round/>
                      <a:headEnd/>
                      <a:tailEnd/>
                    </a:ln>
                    <a:solidFill>
                      <a:srgbClr val="000000"/>
                    </a:solidFill>
                    <a:latin typeface="宋体"/>
                    <a:ea typeface="宋体"/>
                  </a:endParaRPr>
                </a:p>
              </p:txBody>
            </p:sp>
            <p:grpSp>
              <p:nvGrpSpPr>
                <p:cNvPr id="47134" name="Group 200"/>
                <p:cNvGrpSpPr>
                  <a:grpSpLocks/>
                </p:cNvGrpSpPr>
                <p:nvPr/>
              </p:nvGrpSpPr>
              <p:grpSpPr bwMode="auto">
                <a:xfrm>
                  <a:off x="1729" y="2402"/>
                  <a:ext cx="471" cy="564"/>
                  <a:chOff x="2959" y="11608"/>
                  <a:chExt cx="840" cy="713"/>
                </a:xfrm>
              </p:grpSpPr>
              <p:sp>
                <p:nvSpPr>
                  <p:cNvPr id="47142" name="Rectangle 201"/>
                  <p:cNvSpPr>
                    <a:spLocks noChangeArrowheads="1"/>
                  </p:cNvSpPr>
                  <p:nvPr/>
                </p:nvSpPr>
                <p:spPr bwMode="auto">
                  <a:xfrm>
                    <a:off x="2959" y="11608"/>
                    <a:ext cx="840" cy="713"/>
                  </a:xfrm>
                  <a:prstGeom prst="rect">
                    <a:avLst/>
                  </a:prstGeom>
                  <a:solidFill>
                    <a:srgbClr val="FFFFFF"/>
                  </a:solidFill>
                  <a:ln w="1905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7143" name="Text Box 202"/>
                  <p:cNvSpPr txBox="1">
                    <a:spLocks noChangeArrowheads="1"/>
                  </p:cNvSpPr>
                  <p:nvPr/>
                </p:nvSpPr>
                <p:spPr bwMode="auto">
                  <a:xfrm>
                    <a:off x="3155" y="11674"/>
                    <a:ext cx="448" cy="496"/>
                  </a:xfrm>
                  <a:prstGeom prst="rect">
                    <a:avLst/>
                  </a:prstGeom>
                  <a:solidFill>
                    <a:srgbClr val="FFFF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algn="just"/>
                    <a:r>
                      <a:rPr lang="en-US" altLang="zh-CN" sz="2000" b="1">
                        <a:latin typeface="Times New Roman" pitchFamily="18" charset="0"/>
                      </a:rPr>
                      <a:t>j5</a:t>
                    </a:r>
                    <a:endParaRPr lang="en-US" altLang="zh-CN" sz="1400" b="1">
                      <a:latin typeface="Times New Roman" pitchFamily="18" charset="0"/>
                    </a:endParaRPr>
                  </a:p>
                </p:txBody>
              </p:sp>
            </p:grpSp>
            <p:sp>
              <p:nvSpPr>
                <p:cNvPr id="47136" name="Text Box 204"/>
                <p:cNvSpPr txBox="1">
                  <a:spLocks noChangeArrowheads="1"/>
                </p:cNvSpPr>
                <p:nvPr/>
              </p:nvSpPr>
              <p:spPr bwMode="auto">
                <a:xfrm>
                  <a:off x="1340" y="3252"/>
                  <a:ext cx="253" cy="169"/>
                </a:xfrm>
                <a:prstGeom prst="rect">
                  <a:avLst/>
                </a:prstGeom>
                <a:solidFill>
                  <a:srgbClr val="FFFF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algn="just"/>
                  <a:r>
                    <a:rPr lang="en-US" altLang="zh-CN" sz="1600" b="1">
                      <a:latin typeface="Times New Roman" pitchFamily="18" charset="0"/>
                    </a:rPr>
                    <a:t>-10</a:t>
                  </a:r>
                </a:p>
              </p:txBody>
            </p:sp>
            <p:sp>
              <p:nvSpPr>
                <p:cNvPr id="47137" name="Text Box 205"/>
                <p:cNvSpPr txBox="1">
                  <a:spLocks noChangeArrowheads="1"/>
                </p:cNvSpPr>
                <p:nvPr/>
              </p:nvSpPr>
              <p:spPr bwMode="auto">
                <a:xfrm>
                  <a:off x="2253" y="2323"/>
                  <a:ext cx="235" cy="124"/>
                </a:xfrm>
                <a:prstGeom prst="rect">
                  <a:avLst/>
                </a:prstGeom>
                <a:solidFill>
                  <a:srgbClr val="FFFF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algn="just"/>
                  <a:r>
                    <a:rPr lang="en-US" altLang="zh-CN" sz="1600" b="1">
                      <a:latin typeface="Times New Roman" pitchFamily="18" charset="0"/>
                    </a:rPr>
                    <a:t>+6</a:t>
                  </a:r>
                </a:p>
              </p:txBody>
            </p:sp>
            <p:grpSp>
              <p:nvGrpSpPr>
                <p:cNvPr id="47138" name="Group 206"/>
                <p:cNvGrpSpPr>
                  <a:grpSpLocks/>
                </p:cNvGrpSpPr>
                <p:nvPr/>
              </p:nvGrpSpPr>
              <p:grpSpPr bwMode="auto">
                <a:xfrm>
                  <a:off x="1158" y="2775"/>
                  <a:ext cx="359" cy="469"/>
                  <a:chOff x="4723" y="12445"/>
                  <a:chExt cx="784" cy="992"/>
                </a:xfrm>
              </p:grpSpPr>
              <p:sp>
                <p:nvSpPr>
                  <p:cNvPr id="47140" name="Rectangle 207"/>
                  <p:cNvSpPr>
                    <a:spLocks noChangeArrowheads="1"/>
                  </p:cNvSpPr>
                  <p:nvPr/>
                </p:nvSpPr>
                <p:spPr bwMode="auto">
                  <a:xfrm>
                    <a:off x="4723" y="12445"/>
                    <a:ext cx="784" cy="992"/>
                  </a:xfrm>
                  <a:prstGeom prst="rect">
                    <a:avLst/>
                  </a:prstGeom>
                  <a:solidFill>
                    <a:srgbClr val="FFFFFF"/>
                  </a:solidFill>
                  <a:ln w="1905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7141" name="Text Box 208"/>
                  <p:cNvSpPr txBox="1">
                    <a:spLocks noChangeArrowheads="1"/>
                  </p:cNvSpPr>
                  <p:nvPr/>
                </p:nvSpPr>
                <p:spPr bwMode="auto">
                  <a:xfrm>
                    <a:off x="4891" y="12697"/>
                    <a:ext cx="448" cy="496"/>
                  </a:xfrm>
                  <a:prstGeom prst="rect">
                    <a:avLst/>
                  </a:prstGeom>
                  <a:solidFill>
                    <a:srgbClr val="FFFF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algn="just"/>
                    <a:r>
                      <a:rPr lang="en-US" altLang="zh-CN" sz="1800" b="1" dirty="0">
                        <a:latin typeface="Times New Roman" pitchFamily="18" charset="0"/>
                      </a:rPr>
                      <a:t>6</a:t>
                    </a:r>
                    <a:r>
                      <a:rPr lang="zh-CN" altLang="en-US" sz="1600" b="1" dirty="0">
                        <a:latin typeface="Times New Roman" pitchFamily="18" charset="0"/>
                      </a:rPr>
                      <a:t>级</a:t>
                    </a:r>
                    <a:endParaRPr lang="zh-CN" altLang="en-US" sz="1000" b="1" dirty="0">
                      <a:latin typeface="Times New Roman" pitchFamily="18" charset="0"/>
                    </a:endParaRPr>
                  </a:p>
                </p:txBody>
              </p:sp>
            </p:grpSp>
            <p:sp>
              <p:nvSpPr>
                <p:cNvPr id="47139" name="Text Box 209"/>
                <p:cNvSpPr txBox="1">
                  <a:spLocks noChangeArrowheads="1"/>
                </p:cNvSpPr>
                <p:nvPr/>
              </p:nvSpPr>
              <p:spPr bwMode="auto">
                <a:xfrm>
                  <a:off x="2208" y="2916"/>
                  <a:ext cx="343" cy="196"/>
                </a:xfrm>
                <a:prstGeom prst="rect">
                  <a:avLst/>
                </a:prstGeom>
                <a:solidFill>
                  <a:srgbClr val="FFFF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algn="just"/>
                  <a:r>
                    <a:rPr lang="en-US" altLang="zh-CN" sz="1800" b="1">
                      <a:latin typeface="Times New Roman" pitchFamily="18" charset="0"/>
                    </a:rPr>
                    <a:t>-5</a:t>
                  </a:r>
                </a:p>
              </p:txBody>
            </p:sp>
          </p:grpSp>
          <p:sp>
            <p:nvSpPr>
              <p:cNvPr id="47130" name="Text Box 231"/>
              <p:cNvSpPr txBox="1">
                <a:spLocks noChangeArrowheads="1"/>
              </p:cNvSpPr>
              <p:nvPr/>
            </p:nvSpPr>
            <p:spPr bwMode="auto">
              <a:xfrm>
                <a:off x="1200" y="3148"/>
                <a:ext cx="1968" cy="2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r>
                  <a:rPr lang="zh-CN" altLang="en-US" sz="1600" b="1"/>
                  <a:t>内圈与轴的配合的公差带图</a:t>
                </a:r>
              </a:p>
            </p:txBody>
          </p:sp>
        </p:grpSp>
        <mc:AlternateContent xmlns:mc="http://schemas.openxmlformats.org/markup-compatibility/2006" xmlns:a14="http://schemas.microsoft.com/office/drawing/2010/main">
          <mc:Choice Requires="a14">
            <p:sp>
              <p:nvSpPr>
                <p:cNvPr id="2" name="TextBox 1"/>
                <p:cNvSpPr txBox="1"/>
                <p:nvPr/>
              </p:nvSpPr>
              <p:spPr>
                <a:xfrm rot="16200000">
                  <a:off x="1078349" y="4039805"/>
                  <a:ext cx="1361385" cy="369332"/>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r>
                          <a:rPr lang="zh-CN" altLang="en-US" sz="1800" b="1" i="1" smtClean="0">
                            <a:latin typeface="Cambria Math"/>
                          </a:rPr>
                          <m:t>∅</m:t>
                        </m:r>
                        <m:r>
                          <a:rPr lang="en-US" altLang="zh-CN" sz="1800" b="1" i="1" smtClean="0">
                            <a:latin typeface="Cambria Math"/>
                          </a:rPr>
                          <m:t>𝟒𝟓</m:t>
                        </m:r>
                        <m:r>
                          <a:rPr lang="en-US" altLang="zh-CN" sz="1800" b="1" i="0" smtClean="0">
                            <a:latin typeface="Cambria Math"/>
                          </a:rPr>
                          <m:t>𝐦𝐦</m:t>
                        </m:r>
                      </m:oMath>
                    </m:oMathPara>
                  </a14:m>
                  <a:endParaRPr lang="zh-CN" altLang="en-US" sz="1800" b="1" dirty="0"/>
                </a:p>
              </p:txBody>
            </p:sp>
          </mc:Choice>
          <mc:Fallback xmlns="">
            <p:sp>
              <p:nvSpPr>
                <p:cNvPr id="2" name="TextBox 1"/>
                <p:cNvSpPr txBox="1">
                  <a:spLocks noRot="1" noChangeAspect="1" noMove="1" noResize="1" noEditPoints="1" noAdjustHandles="1" noChangeArrowheads="1" noChangeShapeType="1" noTextEdit="1"/>
                </p:cNvSpPr>
                <p:nvPr/>
              </p:nvSpPr>
              <p:spPr>
                <a:xfrm rot="16200000">
                  <a:off x="1078349" y="4039805"/>
                  <a:ext cx="1361385" cy="369332"/>
                </a:xfrm>
                <a:prstGeom prst="rect">
                  <a:avLst/>
                </a:prstGeom>
                <a:blipFill rotWithShape="1">
                  <a:blip r:embed="rId3"/>
                  <a:stretch>
                    <a:fillRect r="-1639"/>
                  </a:stretch>
                </a:blipFill>
              </p:spPr>
              <p:txBody>
                <a:bodyPr/>
                <a:lstStyle/>
                <a:p>
                  <a:r>
                    <a:rPr lang="zh-CN" altLang="en-US">
                      <a:noFill/>
                    </a:rPr>
                    <a:t> </a:t>
                  </a:r>
                </a:p>
              </p:txBody>
            </p:sp>
          </mc:Fallback>
        </mc:AlternateContent>
      </p:grpSp>
      <p:grpSp>
        <p:nvGrpSpPr>
          <p:cNvPr id="4" name="组合 3"/>
          <p:cNvGrpSpPr/>
          <p:nvPr/>
        </p:nvGrpSpPr>
        <p:grpSpPr>
          <a:xfrm>
            <a:off x="5148065" y="2708275"/>
            <a:ext cx="3173610" cy="2720975"/>
            <a:chOff x="5148065" y="2708275"/>
            <a:chExt cx="3173610" cy="2720975"/>
          </a:xfrm>
        </p:grpSpPr>
        <p:grpSp>
          <p:nvGrpSpPr>
            <p:cNvPr id="94442" name="Group 234"/>
            <p:cNvGrpSpPr>
              <a:grpSpLocks/>
            </p:cNvGrpSpPr>
            <p:nvPr/>
          </p:nvGrpSpPr>
          <p:grpSpPr bwMode="auto">
            <a:xfrm>
              <a:off x="5241925" y="2708275"/>
              <a:ext cx="3079750" cy="2720975"/>
              <a:chOff x="3302" y="1776"/>
              <a:chExt cx="1940" cy="1714"/>
            </a:xfrm>
          </p:grpSpPr>
          <p:grpSp>
            <p:nvGrpSpPr>
              <p:cNvPr id="47117" name="Group 212"/>
              <p:cNvGrpSpPr>
                <a:grpSpLocks/>
              </p:cNvGrpSpPr>
              <p:nvPr/>
            </p:nvGrpSpPr>
            <p:grpSpPr bwMode="auto">
              <a:xfrm>
                <a:off x="3302" y="1776"/>
                <a:ext cx="1825" cy="1416"/>
                <a:chOff x="3377" y="1857"/>
                <a:chExt cx="1825" cy="1416"/>
              </a:xfrm>
            </p:grpSpPr>
            <p:sp>
              <p:nvSpPr>
                <p:cNvPr id="47118" name="Line 213"/>
                <p:cNvSpPr>
                  <a:spLocks noChangeShapeType="1"/>
                </p:cNvSpPr>
                <p:nvPr/>
              </p:nvSpPr>
              <p:spPr bwMode="auto">
                <a:xfrm>
                  <a:off x="3455" y="2616"/>
                  <a:ext cx="1747" cy="0"/>
                </a:xfrm>
                <a:prstGeom prst="line">
                  <a:avLst/>
                </a:prstGeom>
                <a:noFill/>
                <a:ln w="1905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7119" name="Line 214"/>
                <p:cNvSpPr>
                  <a:spLocks noChangeShapeType="1"/>
                </p:cNvSpPr>
                <p:nvPr/>
              </p:nvSpPr>
              <p:spPr bwMode="auto">
                <a:xfrm>
                  <a:off x="3511" y="2591"/>
                  <a:ext cx="0" cy="682"/>
                </a:xfrm>
                <a:prstGeom prst="line">
                  <a:avLst/>
                </a:prstGeom>
                <a:noFill/>
                <a:ln w="19050">
                  <a:solidFill>
                    <a:srgbClr val="000000"/>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7120" name="WordArt 215"/>
                <p:cNvSpPr>
                  <a:spLocks noChangeArrowheads="1" noChangeShapeType="1" noTextEdit="1"/>
                </p:cNvSpPr>
                <p:nvPr/>
              </p:nvSpPr>
              <p:spPr bwMode="auto">
                <a:xfrm>
                  <a:off x="3377" y="2529"/>
                  <a:ext cx="52" cy="174"/>
                </a:xfrm>
                <a:prstGeom prst="rect">
                  <a:avLst/>
                </a:prstGeom>
              </p:spPr>
              <p:txBody>
                <a:bodyPr wrap="none" fromWordArt="1">
                  <a:prstTxWarp prst="textPlain">
                    <a:avLst>
                      <a:gd name="adj" fmla="val 50000"/>
                    </a:avLst>
                  </a:prstTxWarp>
                </a:bodyPr>
                <a:lstStyle/>
                <a:p>
                  <a:pPr algn="ctr"/>
                  <a:r>
                    <a:rPr lang="en-US" altLang="zh-CN" sz="3600" kern="10">
                      <a:ln w="9525">
                        <a:solidFill>
                          <a:srgbClr val="000000"/>
                        </a:solidFill>
                        <a:round/>
                        <a:headEnd/>
                        <a:tailEnd/>
                      </a:ln>
                      <a:solidFill>
                        <a:srgbClr val="000000"/>
                      </a:solidFill>
                      <a:latin typeface="宋体"/>
                      <a:ea typeface="宋体"/>
                    </a:rPr>
                    <a:t>+</a:t>
                  </a:r>
                </a:p>
                <a:p>
                  <a:pPr algn="ctr"/>
                  <a:r>
                    <a:rPr lang="en-US" altLang="zh-CN" sz="3600" kern="10">
                      <a:ln w="9525">
                        <a:solidFill>
                          <a:srgbClr val="000000"/>
                        </a:solidFill>
                        <a:round/>
                        <a:headEnd/>
                        <a:tailEnd/>
                      </a:ln>
                      <a:solidFill>
                        <a:srgbClr val="000000"/>
                      </a:solidFill>
                      <a:latin typeface="宋体"/>
                      <a:ea typeface="宋体"/>
                    </a:rPr>
                    <a:t>0</a:t>
                  </a:r>
                </a:p>
                <a:p>
                  <a:pPr algn="ctr"/>
                  <a:r>
                    <a:rPr lang="en-US" altLang="zh-CN" sz="3600" kern="10">
                      <a:ln w="9525">
                        <a:solidFill>
                          <a:srgbClr val="000000"/>
                        </a:solidFill>
                        <a:round/>
                        <a:headEnd/>
                        <a:tailEnd/>
                      </a:ln>
                      <a:solidFill>
                        <a:srgbClr val="000000"/>
                      </a:solidFill>
                      <a:latin typeface="宋体"/>
                      <a:ea typeface="宋体"/>
                    </a:rPr>
                    <a:t>-</a:t>
                  </a:r>
                  <a:endParaRPr lang="zh-CN" altLang="en-US" sz="3600" kern="10">
                    <a:ln w="9525">
                      <a:solidFill>
                        <a:srgbClr val="000000"/>
                      </a:solidFill>
                      <a:round/>
                      <a:headEnd/>
                      <a:tailEnd/>
                    </a:ln>
                    <a:solidFill>
                      <a:srgbClr val="000000"/>
                    </a:solidFill>
                    <a:latin typeface="宋体"/>
                    <a:ea typeface="宋体"/>
                  </a:endParaRPr>
                </a:p>
              </p:txBody>
            </p:sp>
            <p:grpSp>
              <p:nvGrpSpPr>
                <p:cNvPr id="47121" name="Group 216"/>
                <p:cNvGrpSpPr>
                  <a:grpSpLocks/>
                </p:cNvGrpSpPr>
                <p:nvPr/>
              </p:nvGrpSpPr>
              <p:grpSpPr bwMode="auto">
                <a:xfrm>
                  <a:off x="4192" y="2008"/>
                  <a:ext cx="471" cy="609"/>
                  <a:chOff x="2959" y="11608"/>
                  <a:chExt cx="840" cy="713"/>
                </a:xfrm>
              </p:grpSpPr>
              <p:sp>
                <p:nvSpPr>
                  <p:cNvPr id="47127" name="Rectangle 217"/>
                  <p:cNvSpPr>
                    <a:spLocks noChangeArrowheads="1"/>
                  </p:cNvSpPr>
                  <p:nvPr/>
                </p:nvSpPr>
                <p:spPr bwMode="auto">
                  <a:xfrm>
                    <a:off x="2959" y="11608"/>
                    <a:ext cx="840" cy="713"/>
                  </a:xfrm>
                  <a:prstGeom prst="rect">
                    <a:avLst/>
                  </a:prstGeom>
                  <a:solidFill>
                    <a:srgbClr val="FFFFFF"/>
                  </a:solidFill>
                  <a:ln w="1905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7128" name="Text Box 218"/>
                  <p:cNvSpPr txBox="1">
                    <a:spLocks noChangeArrowheads="1"/>
                  </p:cNvSpPr>
                  <p:nvPr/>
                </p:nvSpPr>
                <p:spPr bwMode="auto">
                  <a:xfrm>
                    <a:off x="3155" y="11674"/>
                    <a:ext cx="448" cy="496"/>
                  </a:xfrm>
                  <a:prstGeom prst="rect">
                    <a:avLst/>
                  </a:prstGeom>
                  <a:solidFill>
                    <a:srgbClr val="FFFF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algn="just"/>
                    <a:r>
                      <a:rPr lang="en-US" altLang="zh-CN" sz="2400" b="1">
                        <a:latin typeface="Times New Roman" pitchFamily="18" charset="0"/>
                      </a:rPr>
                      <a:t>H6</a:t>
                    </a:r>
                    <a:endParaRPr lang="en-US" altLang="zh-CN" sz="1600" b="1">
                      <a:latin typeface="Times New Roman" pitchFamily="18" charset="0"/>
                    </a:endParaRPr>
                  </a:p>
                </p:txBody>
              </p:sp>
            </p:grpSp>
            <p:sp>
              <p:nvSpPr>
                <p:cNvPr id="47122" name="Text Box 219"/>
                <p:cNvSpPr txBox="1">
                  <a:spLocks noChangeArrowheads="1"/>
                </p:cNvSpPr>
                <p:nvPr/>
              </p:nvSpPr>
              <p:spPr bwMode="auto">
                <a:xfrm>
                  <a:off x="3812" y="3101"/>
                  <a:ext cx="253" cy="169"/>
                </a:xfrm>
                <a:prstGeom prst="rect">
                  <a:avLst/>
                </a:prstGeom>
                <a:solidFill>
                  <a:srgbClr val="FFFF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algn="just"/>
                  <a:r>
                    <a:rPr lang="en-US" altLang="zh-CN" sz="1600" b="1">
                      <a:latin typeface="Times New Roman" pitchFamily="18" charset="0"/>
                    </a:rPr>
                    <a:t>-13</a:t>
                  </a:r>
                </a:p>
              </p:txBody>
            </p:sp>
            <p:sp>
              <p:nvSpPr>
                <p:cNvPr id="47123" name="Text Box 220"/>
                <p:cNvSpPr txBox="1">
                  <a:spLocks noChangeArrowheads="1"/>
                </p:cNvSpPr>
                <p:nvPr/>
              </p:nvSpPr>
              <p:spPr bwMode="auto">
                <a:xfrm>
                  <a:off x="4680" y="1857"/>
                  <a:ext cx="406" cy="187"/>
                </a:xfrm>
                <a:prstGeom prst="rect">
                  <a:avLst/>
                </a:prstGeom>
                <a:solidFill>
                  <a:srgbClr val="FFFF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algn="just"/>
                  <a:r>
                    <a:rPr lang="en-US" altLang="zh-CN" sz="2000" b="1">
                      <a:latin typeface="Times New Roman" pitchFamily="18" charset="0"/>
                    </a:rPr>
                    <a:t>+22</a:t>
                  </a:r>
                </a:p>
              </p:txBody>
            </p:sp>
            <p:grpSp>
              <p:nvGrpSpPr>
                <p:cNvPr id="47124" name="Group 221"/>
                <p:cNvGrpSpPr>
                  <a:grpSpLocks/>
                </p:cNvGrpSpPr>
                <p:nvPr/>
              </p:nvGrpSpPr>
              <p:grpSpPr bwMode="auto">
                <a:xfrm>
                  <a:off x="3630" y="2624"/>
                  <a:ext cx="359" cy="469"/>
                  <a:chOff x="4723" y="12445"/>
                  <a:chExt cx="784" cy="992"/>
                </a:xfrm>
              </p:grpSpPr>
              <p:sp>
                <p:nvSpPr>
                  <p:cNvPr id="47125" name="Rectangle 222"/>
                  <p:cNvSpPr>
                    <a:spLocks noChangeArrowheads="1"/>
                  </p:cNvSpPr>
                  <p:nvPr/>
                </p:nvSpPr>
                <p:spPr bwMode="auto">
                  <a:xfrm>
                    <a:off x="4723" y="12445"/>
                    <a:ext cx="784" cy="992"/>
                  </a:xfrm>
                  <a:prstGeom prst="rect">
                    <a:avLst/>
                  </a:prstGeom>
                  <a:solidFill>
                    <a:srgbClr val="FFFFFF"/>
                  </a:solidFill>
                  <a:ln w="1905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7126" name="Text Box 223"/>
                  <p:cNvSpPr txBox="1">
                    <a:spLocks noChangeArrowheads="1"/>
                  </p:cNvSpPr>
                  <p:nvPr/>
                </p:nvSpPr>
                <p:spPr bwMode="auto">
                  <a:xfrm>
                    <a:off x="4891" y="12697"/>
                    <a:ext cx="448" cy="496"/>
                  </a:xfrm>
                  <a:prstGeom prst="rect">
                    <a:avLst/>
                  </a:prstGeom>
                  <a:solidFill>
                    <a:srgbClr val="FFFF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algn="just"/>
                    <a:r>
                      <a:rPr lang="en-US" altLang="zh-CN" sz="1800" b="1">
                        <a:latin typeface="Times New Roman" pitchFamily="18" charset="0"/>
                      </a:rPr>
                      <a:t>6</a:t>
                    </a:r>
                    <a:r>
                      <a:rPr lang="zh-CN" altLang="en-US" sz="1600" b="1">
                        <a:latin typeface="Times New Roman" pitchFamily="18" charset="0"/>
                      </a:rPr>
                      <a:t>级</a:t>
                    </a:r>
                    <a:endParaRPr lang="zh-CN" altLang="en-US" sz="1000" b="1">
                      <a:latin typeface="Times New Roman" pitchFamily="18" charset="0"/>
                    </a:endParaRPr>
                  </a:p>
                </p:txBody>
              </p:sp>
            </p:grpSp>
          </p:grpSp>
          <p:sp>
            <p:nvSpPr>
              <p:cNvPr id="47115" name="Text Box 233"/>
              <p:cNvSpPr txBox="1">
                <a:spLocks noChangeArrowheads="1"/>
              </p:cNvSpPr>
              <p:nvPr/>
            </p:nvSpPr>
            <p:spPr bwMode="auto">
              <a:xfrm>
                <a:off x="3312" y="3278"/>
                <a:ext cx="1930" cy="2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r>
                  <a:rPr kumimoji="1" lang="zh-CN" altLang="en-US" sz="1600" b="1"/>
                  <a:t>外圈与外壳孔的配合公差带图</a:t>
                </a:r>
              </a:p>
            </p:txBody>
          </p:sp>
        </p:grpSp>
        <mc:AlternateContent xmlns:mc="http://schemas.openxmlformats.org/markup-compatibility/2006" xmlns:a14="http://schemas.microsoft.com/office/drawing/2010/main">
          <mc:Choice Requires="a14">
            <p:sp>
              <p:nvSpPr>
                <p:cNvPr id="42" name="TextBox 41"/>
                <p:cNvSpPr txBox="1"/>
                <p:nvPr/>
              </p:nvSpPr>
              <p:spPr>
                <a:xfrm rot="16200000">
                  <a:off x="4652038" y="4363841"/>
                  <a:ext cx="1361385" cy="369332"/>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r>
                          <a:rPr lang="zh-CN" altLang="en-US" sz="1800" b="1" i="1" smtClean="0">
                            <a:latin typeface="Cambria Math"/>
                          </a:rPr>
                          <m:t>∅</m:t>
                        </m:r>
                        <m:r>
                          <a:rPr lang="en-US" altLang="zh-CN" sz="1800" b="1" i="0" smtClean="0">
                            <a:latin typeface="Cambria Math"/>
                          </a:rPr>
                          <m:t>𝟏𝟎𝟎𝐦𝐦</m:t>
                        </m:r>
                      </m:oMath>
                    </m:oMathPara>
                  </a14:m>
                  <a:endParaRPr lang="zh-CN" altLang="en-US" sz="1800" b="1" dirty="0"/>
                </a:p>
              </p:txBody>
            </p:sp>
          </mc:Choice>
          <mc:Fallback xmlns="">
            <p:sp>
              <p:nvSpPr>
                <p:cNvPr id="42" name="TextBox 41"/>
                <p:cNvSpPr txBox="1">
                  <a:spLocks noRot="1" noChangeAspect="1" noMove="1" noResize="1" noEditPoints="1" noAdjustHandles="1" noChangeArrowheads="1" noChangeShapeType="1" noTextEdit="1"/>
                </p:cNvSpPr>
                <p:nvPr/>
              </p:nvSpPr>
              <p:spPr>
                <a:xfrm rot="16200000">
                  <a:off x="4652038" y="4363841"/>
                  <a:ext cx="1361385" cy="369332"/>
                </a:xfrm>
                <a:prstGeom prst="rect">
                  <a:avLst/>
                </a:prstGeom>
                <a:blipFill rotWithShape="1">
                  <a:blip r:embed="rId4"/>
                  <a:stretch>
                    <a:fillRect r="-1639"/>
                  </a:stretch>
                </a:blipFill>
              </p:spPr>
              <p:txBody>
                <a:bodyPr/>
                <a:lstStyle/>
                <a:p>
                  <a:r>
                    <a:rPr lang="zh-CN" altLang="en-US">
                      <a:noFill/>
                    </a:rPr>
                    <a:t> </a:t>
                  </a:r>
                </a:p>
              </p:txBody>
            </p:sp>
          </mc:Fallback>
        </mc:AlternateContent>
      </p:gr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94401"/>
                                        </p:tgtEl>
                                        <p:attrNameLst>
                                          <p:attrName>style.visibility</p:attrName>
                                        </p:attrNameLst>
                                      </p:cBhvr>
                                      <p:to>
                                        <p:strVal val="visible"/>
                                      </p:to>
                                    </p:set>
                                    <p:animEffect transition="in" filter="blinds(horizontal)">
                                      <p:cBhvr>
                                        <p:cTn id="7" dur="500"/>
                                        <p:tgtEl>
                                          <p:spTgt spid="94401"/>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nodeType="clickEffect">
                                  <p:stCondLst>
                                    <p:cond delay="0"/>
                                  </p:stCondLst>
                                  <p:iterate type="wd">
                                    <p:tmPct val="100000"/>
                                  </p:iterate>
                                  <p:childTnLst>
                                    <p:set>
                                      <p:cBhvr>
                                        <p:cTn id="11" dur="1" fill="hold">
                                          <p:stCondLst>
                                            <p:cond delay="0"/>
                                          </p:stCondLst>
                                        </p:cTn>
                                        <p:tgtEl>
                                          <p:spTgt spid="94402"/>
                                        </p:tgtEl>
                                        <p:attrNameLst>
                                          <p:attrName>style.visibility</p:attrName>
                                        </p:attrNameLst>
                                      </p:cBhvr>
                                      <p:to>
                                        <p:strVal val="visible"/>
                                      </p:to>
                                    </p:set>
                                    <p:animEffect transition="in" filter="wipe(left)">
                                      <p:cBhvr>
                                        <p:cTn id="12" dur="300"/>
                                        <p:tgtEl>
                                          <p:spTgt spid="94402"/>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94438"/>
                                        </p:tgtEl>
                                        <p:attrNameLst>
                                          <p:attrName>style.visibility</p:attrName>
                                        </p:attrNameLst>
                                      </p:cBhvr>
                                      <p:to>
                                        <p:strVal val="visible"/>
                                      </p:to>
                                    </p:set>
                                    <p:animEffect transition="in" filter="wipe(left)">
                                      <p:cBhvr>
                                        <p:cTn id="17" dur="3000"/>
                                        <p:tgtEl>
                                          <p:spTgt spid="94438"/>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 presetClass="entr" presetSubtype="8" fill="hold" nodeType="clickEffect">
                                  <p:stCondLst>
                                    <p:cond delay="0"/>
                                  </p:stCondLst>
                                  <p:childTnLst>
                                    <p:set>
                                      <p:cBhvr>
                                        <p:cTn id="21" dur="1" fill="hold">
                                          <p:stCondLst>
                                            <p:cond delay="0"/>
                                          </p:stCondLst>
                                        </p:cTn>
                                        <p:tgtEl>
                                          <p:spTgt spid="3"/>
                                        </p:tgtEl>
                                        <p:attrNameLst>
                                          <p:attrName>style.visibility</p:attrName>
                                        </p:attrNameLst>
                                      </p:cBhvr>
                                      <p:to>
                                        <p:strVal val="visible"/>
                                      </p:to>
                                    </p:set>
                                    <p:anim calcmode="lin" valueType="num">
                                      <p:cBhvr additive="base">
                                        <p:cTn id="22" dur="500" fill="hold"/>
                                        <p:tgtEl>
                                          <p:spTgt spid="3"/>
                                        </p:tgtEl>
                                        <p:attrNameLst>
                                          <p:attrName>ppt_x</p:attrName>
                                        </p:attrNameLst>
                                      </p:cBhvr>
                                      <p:tavLst>
                                        <p:tav tm="0">
                                          <p:val>
                                            <p:strVal val="0-#ppt_w/2"/>
                                          </p:val>
                                        </p:tav>
                                        <p:tav tm="100000">
                                          <p:val>
                                            <p:strVal val="#ppt_x"/>
                                          </p:val>
                                        </p:tav>
                                      </p:tavLst>
                                    </p:anim>
                                    <p:anim calcmode="lin" valueType="num">
                                      <p:cBhvr additive="base">
                                        <p:cTn id="23"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2" presetClass="entr" presetSubtype="4" fill="hold" grpId="0" nodeType="clickEffect">
                                  <p:stCondLst>
                                    <p:cond delay="0"/>
                                  </p:stCondLst>
                                  <p:childTnLst>
                                    <p:set>
                                      <p:cBhvr>
                                        <p:cTn id="27" dur="1" fill="hold">
                                          <p:stCondLst>
                                            <p:cond delay="0"/>
                                          </p:stCondLst>
                                        </p:cTn>
                                        <p:tgtEl>
                                          <p:spTgt spid="94434"/>
                                        </p:tgtEl>
                                        <p:attrNameLst>
                                          <p:attrName>style.visibility</p:attrName>
                                        </p:attrNameLst>
                                      </p:cBhvr>
                                      <p:to>
                                        <p:strVal val="visible"/>
                                      </p:to>
                                    </p:set>
                                    <p:animEffect transition="in" filter="wipe(down)">
                                      <p:cBhvr>
                                        <p:cTn id="28" dur="500"/>
                                        <p:tgtEl>
                                          <p:spTgt spid="94434"/>
                                        </p:tgtEl>
                                      </p:cBhvr>
                                    </p:animEffect>
                                  </p:childTnLst>
                                </p:cTn>
                              </p:par>
                            </p:childTnLst>
                          </p:cTn>
                        </p:par>
                      </p:childTnLst>
                    </p:cTn>
                  </p:par>
                  <p:par>
                    <p:cTn id="29" fill="hold">
                      <p:stCondLst>
                        <p:cond delay="indefinite"/>
                      </p:stCondLst>
                      <p:childTnLst>
                        <p:par>
                          <p:cTn id="30" fill="hold">
                            <p:stCondLst>
                              <p:cond delay="0"/>
                            </p:stCondLst>
                            <p:childTnLst>
                              <p:par>
                                <p:cTn id="31" presetID="2" presetClass="entr" presetSubtype="2" fill="hold" nodeType="clickEffect">
                                  <p:stCondLst>
                                    <p:cond delay="0"/>
                                  </p:stCondLst>
                                  <p:childTnLst>
                                    <p:set>
                                      <p:cBhvr>
                                        <p:cTn id="32" dur="1" fill="hold">
                                          <p:stCondLst>
                                            <p:cond delay="0"/>
                                          </p:stCondLst>
                                        </p:cTn>
                                        <p:tgtEl>
                                          <p:spTgt spid="4"/>
                                        </p:tgtEl>
                                        <p:attrNameLst>
                                          <p:attrName>style.visibility</p:attrName>
                                        </p:attrNameLst>
                                      </p:cBhvr>
                                      <p:to>
                                        <p:strVal val="visible"/>
                                      </p:to>
                                    </p:set>
                                    <p:anim calcmode="lin" valueType="num">
                                      <p:cBhvr additive="base">
                                        <p:cTn id="33" dur="500" fill="hold"/>
                                        <p:tgtEl>
                                          <p:spTgt spid="4"/>
                                        </p:tgtEl>
                                        <p:attrNameLst>
                                          <p:attrName>ppt_x</p:attrName>
                                        </p:attrNameLst>
                                      </p:cBhvr>
                                      <p:tavLst>
                                        <p:tav tm="0">
                                          <p:val>
                                            <p:strVal val="1+#ppt_w/2"/>
                                          </p:val>
                                        </p:tav>
                                        <p:tav tm="100000">
                                          <p:val>
                                            <p:strVal val="#ppt_x"/>
                                          </p:val>
                                        </p:tav>
                                      </p:tavLst>
                                    </p:anim>
                                    <p:anim calcmode="lin" valueType="num">
                                      <p:cBhvr additive="base">
                                        <p:cTn id="34"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2" presetClass="entr" presetSubtype="4" fill="hold" grpId="0" nodeType="clickEffect">
                                  <p:stCondLst>
                                    <p:cond delay="0"/>
                                  </p:stCondLst>
                                  <p:childTnLst>
                                    <p:set>
                                      <p:cBhvr>
                                        <p:cTn id="38" dur="1" fill="hold">
                                          <p:stCondLst>
                                            <p:cond delay="0"/>
                                          </p:stCondLst>
                                        </p:cTn>
                                        <p:tgtEl>
                                          <p:spTgt spid="94435"/>
                                        </p:tgtEl>
                                        <p:attrNameLst>
                                          <p:attrName>style.visibility</p:attrName>
                                        </p:attrNameLst>
                                      </p:cBhvr>
                                      <p:to>
                                        <p:strVal val="visible"/>
                                      </p:to>
                                    </p:set>
                                    <p:animEffect transition="in" filter="wipe(down)">
                                      <p:cBhvr>
                                        <p:cTn id="39" dur="500"/>
                                        <p:tgtEl>
                                          <p:spTgt spid="944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4401" grpId="0"/>
      <p:bldP spid="94434" grpId="0"/>
      <p:bldP spid="94435" grpId="0"/>
      <p:bldP spid="94438"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灯片编号占位符 5"/>
          <p:cNvSpPr>
            <a:spLocks noGrp="1"/>
          </p:cNvSpPr>
          <p:nvPr>
            <p:ph type="sldNum" sz="quarter" idx="12"/>
          </p:nvPr>
        </p:nvSpPr>
        <p:spPr>
          <a:noFill/>
        </p:spPr>
        <p:txBody>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fld id="{C2D5490D-2B70-435A-8268-E9A60B2D6F42}" type="slidenum">
              <a:rPr lang="en-US" altLang="zh-CN" sz="1400" smtClean="0"/>
              <a:pPr eaLnBrk="1" hangingPunct="1"/>
              <a:t>46</a:t>
            </a:fld>
            <a:endParaRPr lang="en-US" altLang="zh-CN" sz="1400" smtClean="0"/>
          </a:p>
        </p:txBody>
      </p:sp>
      <p:sp>
        <p:nvSpPr>
          <p:cNvPr id="96292" name="Text Box 36"/>
          <p:cNvSpPr txBox="1">
            <a:spLocks noChangeArrowheads="1"/>
          </p:cNvSpPr>
          <p:nvPr/>
        </p:nvSpPr>
        <p:spPr bwMode="auto">
          <a:xfrm>
            <a:off x="519113" y="2168525"/>
            <a:ext cx="3657600" cy="530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lnSpc>
                <a:spcPct val="120000"/>
              </a:lnSpc>
              <a:buFontTx/>
              <a:buAutoNum type="arabicParenBoth"/>
            </a:pPr>
            <a:r>
              <a:rPr kumimoji="1" lang="en-US" altLang="zh-CN" sz="2400" b="1">
                <a:latin typeface="Times New Roman" pitchFamily="18" charset="0"/>
              </a:rPr>
              <a:t>   </a:t>
            </a:r>
            <a:r>
              <a:rPr kumimoji="1" lang="zh-CN" altLang="en-US" sz="2400" b="1">
                <a:latin typeface="Times New Roman" pitchFamily="18" charset="0"/>
              </a:rPr>
              <a:t>公差带图</a:t>
            </a:r>
          </a:p>
        </p:txBody>
      </p:sp>
      <p:sp>
        <p:nvSpPr>
          <p:cNvPr id="96293" name="Rectangle 37"/>
          <p:cNvSpPr>
            <a:spLocks noChangeArrowheads="1"/>
          </p:cNvSpPr>
          <p:nvPr/>
        </p:nvSpPr>
        <p:spPr bwMode="auto">
          <a:xfrm>
            <a:off x="381000" y="1676400"/>
            <a:ext cx="1828800" cy="6048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20000"/>
              </a:lnSpc>
            </a:pPr>
            <a:r>
              <a:rPr kumimoji="1" lang="zh-CN" altLang="en-US" sz="2800" b="1">
                <a:solidFill>
                  <a:srgbClr val="CC00FF"/>
                </a:solidFill>
                <a:latin typeface="Times New Roman" pitchFamily="18" charset="0"/>
              </a:rPr>
              <a:t>答  案  </a:t>
            </a:r>
            <a:r>
              <a:rPr kumimoji="1" lang="en-US" altLang="zh-CN" sz="2800" b="1">
                <a:latin typeface="Times New Roman" pitchFamily="18" charset="0"/>
                <a:sym typeface="Wingdings" pitchFamily="2" charset="2"/>
              </a:rPr>
              <a:t>:</a:t>
            </a:r>
            <a:endParaRPr kumimoji="1" lang="en-US" altLang="zh-CN" sz="2400" b="1">
              <a:latin typeface="Times New Roman" pitchFamily="18" charset="0"/>
              <a:sym typeface="Wingdings" pitchFamily="2" charset="2"/>
            </a:endParaRPr>
          </a:p>
        </p:txBody>
      </p:sp>
      <p:sp>
        <p:nvSpPr>
          <p:cNvPr id="96294" name="Text Box 38"/>
          <p:cNvSpPr txBox="1">
            <a:spLocks noChangeArrowheads="1"/>
          </p:cNvSpPr>
          <p:nvPr/>
        </p:nvSpPr>
        <p:spPr bwMode="auto">
          <a:xfrm>
            <a:off x="304800" y="2673350"/>
            <a:ext cx="3657600" cy="10429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lnSpc>
                <a:spcPct val="120000"/>
              </a:lnSpc>
            </a:pPr>
            <a:r>
              <a:rPr kumimoji="1" lang="zh-CN" altLang="en-US" sz="2400" b="1">
                <a:latin typeface="Times New Roman" pitchFamily="18" charset="0"/>
              </a:rPr>
              <a:t>（</a:t>
            </a:r>
            <a:r>
              <a:rPr kumimoji="1" lang="en-US" altLang="zh-CN" sz="2400" b="1">
                <a:latin typeface="Times New Roman" pitchFamily="18" charset="0"/>
              </a:rPr>
              <a:t>2</a:t>
            </a:r>
            <a:r>
              <a:rPr kumimoji="1" lang="zh-CN" altLang="en-US" sz="2400" b="1">
                <a:latin typeface="Times New Roman" pitchFamily="18" charset="0"/>
              </a:rPr>
              <a:t>）皮带轮内孔与轴：</a:t>
            </a:r>
          </a:p>
          <a:p>
            <a:pPr eaLnBrk="1" hangingPunct="1">
              <a:lnSpc>
                <a:spcPct val="120000"/>
              </a:lnSpc>
            </a:pPr>
            <a:r>
              <a:rPr kumimoji="1" lang="zh-CN" altLang="en-US" sz="2400" b="1">
                <a:latin typeface="Times New Roman" pitchFamily="18" charset="0"/>
              </a:rPr>
              <a:t>      </a:t>
            </a:r>
            <a:r>
              <a:rPr kumimoji="1" lang="en-US" altLang="zh-CN" sz="2800" b="1" i="1">
                <a:latin typeface="Times New Roman" pitchFamily="18" charset="0"/>
              </a:rPr>
              <a:t>X</a:t>
            </a:r>
            <a:r>
              <a:rPr kumimoji="1" lang="zh-CN" altLang="en-US" sz="2400" b="1" baseline="-25000">
                <a:latin typeface="Times New Roman" pitchFamily="18" charset="0"/>
              </a:rPr>
              <a:t>平均</a:t>
            </a:r>
            <a:r>
              <a:rPr kumimoji="1" lang="zh-CN" altLang="en-US" sz="2400" b="1">
                <a:latin typeface="Times New Roman" pitchFamily="18" charset="0"/>
              </a:rPr>
              <a:t> </a:t>
            </a:r>
            <a:r>
              <a:rPr kumimoji="1" lang="en-US" altLang="zh-CN" sz="2400" b="1">
                <a:latin typeface="Times New Roman" pitchFamily="18" charset="0"/>
              </a:rPr>
              <a:t>= +12.5μm</a:t>
            </a:r>
          </a:p>
        </p:txBody>
      </p:sp>
      <p:sp>
        <p:nvSpPr>
          <p:cNvPr id="96296" name="Text Box 40"/>
          <p:cNvSpPr txBox="1">
            <a:spLocks noChangeArrowheads="1"/>
          </p:cNvSpPr>
          <p:nvPr/>
        </p:nvSpPr>
        <p:spPr bwMode="auto">
          <a:xfrm>
            <a:off x="457200" y="3740150"/>
            <a:ext cx="3048000" cy="8302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r>
              <a:rPr kumimoji="1" lang="en-US" altLang="zh-CN" sz="2400" b="1">
                <a:latin typeface="Times New Roman" pitchFamily="18" charset="0"/>
              </a:rPr>
              <a:t>(3)  </a:t>
            </a:r>
            <a:r>
              <a:rPr kumimoji="1" lang="zh-CN" altLang="en-US" sz="2400" b="1">
                <a:latin typeface="Times New Roman" pitchFamily="18" charset="0"/>
              </a:rPr>
              <a:t>轴承内圈与轴∶</a:t>
            </a:r>
          </a:p>
          <a:p>
            <a:pPr eaLnBrk="1" hangingPunct="1"/>
            <a:r>
              <a:rPr kumimoji="1" lang="en-US" altLang="zh-CN" sz="2400" b="1" i="1">
                <a:latin typeface="Times New Roman" pitchFamily="18" charset="0"/>
              </a:rPr>
              <a:t>      Y</a:t>
            </a:r>
            <a:r>
              <a:rPr kumimoji="1" lang="zh-CN" altLang="en-US" sz="2400" b="1" baseline="-25000">
                <a:latin typeface="Times New Roman" pitchFamily="18" charset="0"/>
              </a:rPr>
              <a:t>平均</a:t>
            </a:r>
            <a:r>
              <a:rPr kumimoji="1" lang="zh-CN" altLang="en-US" sz="2400" b="1">
                <a:latin typeface="Times New Roman" pitchFamily="18" charset="0"/>
              </a:rPr>
              <a:t> </a:t>
            </a:r>
            <a:r>
              <a:rPr kumimoji="1" lang="en-US" altLang="zh-CN" sz="2400" b="1">
                <a:latin typeface="Times New Roman" pitchFamily="18" charset="0"/>
              </a:rPr>
              <a:t>= - 6μm</a:t>
            </a:r>
          </a:p>
        </p:txBody>
      </p:sp>
      <p:sp>
        <p:nvSpPr>
          <p:cNvPr id="96297" name="Text Box 41"/>
          <p:cNvSpPr txBox="1">
            <a:spLocks noChangeArrowheads="1"/>
          </p:cNvSpPr>
          <p:nvPr/>
        </p:nvSpPr>
        <p:spPr bwMode="auto">
          <a:xfrm>
            <a:off x="503548" y="4401108"/>
            <a:ext cx="4648200" cy="16303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lnSpc>
                <a:spcPct val="120000"/>
              </a:lnSpc>
            </a:pPr>
            <a:r>
              <a:rPr lang="en-US" altLang="zh-CN" sz="2400" b="1" dirty="0">
                <a:latin typeface="Times New Roman" pitchFamily="18" charset="0"/>
              </a:rPr>
              <a:t>(4) </a:t>
            </a:r>
            <a:r>
              <a:rPr lang="zh-CN" altLang="en-US" sz="2400" b="1" dirty="0">
                <a:latin typeface="Times New Roman" pitchFamily="18" charset="0"/>
              </a:rPr>
              <a:t>结论：</a:t>
            </a:r>
            <a:r>
              <a:rPr lang="zh-CN" altLang="en-US" sz="2800" b="1" dirty="0">
                <a:latin typeface="Times New Roman" pitchFamily="18" charset="0"/>
              </a:rPr>
              <a:t>轴承与轴的配合</a:t>
            </a:r>
          </a:p>
          <a:p>
            <a:pPr eaLnBrk="1" hangingPunct="1">
              <a:lnSpc>
                <a:spcPct val="120000"/>
              </a:lnSpc>
            </a:pPr>
            <a:r>
              <a:rPr lang="zh-CN" altLang="en-US" sz="2800" b="1" dirty="0">
                <a:latin typeface="Times New Roman" pitchFamily="18" charset="0"/>
              </a:rPr>
              <a:t>               比皮带 轮与轴的</a:t>
            </a:r>
          </a:p>
          <a:p>
            <a:pPr eaLnBrk="1" hangingPunct="1">
              <a:lnSpc>
                <a:spcPct val="120000"/>
              </a:lnSpc>
            </a:pPr>
            <a:r>
              <a:rPr lang="zh-CN" altLang="en-US" sz="2800" b="1" dirty="0">
                <a:latin typeface="Times New Roman" pitchFamily="18" charset="0"/>
              </a:rPr>
              <a:t>                配合</a:t>
            </a:r>
            <a:r>
              <a:rPr lang="zh-CN" altLang="en-US" sz="2800" b="1" dirty="0">
                <a:solidFill>
                  <a:srgbClr val="FF3300"/>
                </a:solidFill>
                <a:latin typeface="Times New Roman" pitchFamily="18" charset="0"/>
              </a:rPr>
              <a:t>要紧</a:t>
            </a:r>
            <a:r>
              <a:rPr lang="zh-CN" altLang="en-US" sz="2400" b="1" dirty="0">
                <a:latin typeface="Times New Roman" pitchFamily="18" charset="0"/>
              </a:rPr>
              <a:t>。</a:t>
            </a:r>
            <a:endParaRPr lang="zh-CN" altLang="en-US" sz="1800" dirty="0"/>
          </a:p>
        </p:txBody>
      </p:sp>
      <p:grpSp>
        <p:nvGrpSpPr>
          <p:cNvPr id="5" name="组合 4"/>
          <p:cNvGrpSpPr/>
          <p:nvPr/>
        </p:nvGrpSpPr>
        <p:grpSpPr>
          <a:xfrm>
            <a:off x="5051721" y="1912392"/>
            <a:ext cx="3330279" cy="4252912"/>
            <a:chOff x="5051721" y="1804988"/>
            <a:chExt cx="3330279" cy="4252912"/>
          </a:xfrm>
        </p:grpSpPr>
        <p:grpSp>
          <p:nvGrpSpPr>
            <p:cNvPr id="48138" name="组合 1"/>
            <p:cNvGrpSpPr>
              <a:grpSpLocks/>
            </p:cNvGrpSpPr>
            <p:nvPr/>
          </p:nvGrpSpPr>
          <p:grpSpPr bwMode="auto">
            <a:xfrm>
              <a:off x="5051721" y="1804988"/>
              <a:ext cx="3330279" cy="4252912"/>
              <a:chOff x="4899025" y="1676400"/>
              <a:chExt cx="3330576" cy="4252913"/>
            </a:xfrm>
          </p:grpSpPr>
          <p:sp>
            <p:nvSpPr>
              <p:cNvPr id="48140" name="Text Box 6"/>
              <p:cNvSpPr txBox="1">
                <a:spLocks noChangeArrowheads="1"/>
              </p:cNvSpPr>
              <p:nvPr/>
            </p:nvSpPr>
            <p:spPr bwMode="auto">
              <a:xfrm>
                <a:off x="6864350" y="3652838"/>
                <a:ext cx="573088" cy="320675"/>
              </a:xfrm>
              <a:prstGeom prst="rect">
                <a:avLst/>
              </a:prstGeom>
              <a:solidFill>
                <a:srgbClr val="FFFF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algn="just"/>
                <a:r>
                  <a:rPr lang="en-US" altLang="zh-CN" sz="1800" b="1">
                    <a:latin typeface="Times New Roman" pitchFamily="18" charset="0"/>
                  </a:rPr>
                  <a:t>-8</a:t>
                </a:r>
              </a:p>
            </p:txBody>
          </p:sp>
          <p:sp>
            <p:nvSpPr>
              <p:cNvPr id="48141" name="Line 10"/>
              <p:cNvSpPr>
                <a:spLocks noChangeShapeType="1"/>
              </p:cNvSpPr>
              <p:nvPr/>
            </p:nvSpPr>
            <p:spPr bwMode="auto">
              <a:xfrm>
                <a:off x="5121979" y="3314980"/>
                <a:ext cx="2903818" cy="0"/>
              </a:xfrm>
              <a:prstGeom prst="line">
                <a:avLst/>
              </a:prstGeom>
              <a:noFill/>
              <a:ln w="1905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8142" name="Line 11"/>
              <p:cNvSpPr>
                <a:spLocks noChangeShapeType="1"/>
              </p:cNvSpPr>
              <p:nvPr/>
            </p:nvSpPr>
            <p:spPr bwMode="auto">
              <a:xfrm>
                <a:off x="5273647" y="3318426"/>
                <a:ext cx="0" cy="1405974"/>
              </a:xfrm>
              <a:prstGeom prst="line">
                <a:avLst/>
              </a:prstGeom>
              <a:noFill/>
              <a:ln w="19050">
                <a:solidFill>
                  <a:srgbClr val="000000"/>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grpSp>
            <p:nvGrpSpPr>
              <p:cNvPr id="48143" name="Group 12"/>
              <p:cNvGrpSpPr>
                <a:grpSpLocks/>
              </p:cNvGrpSpPr>
              <p:nvPr/>
            </p:nvGrpSpPr>
            <p:grpSpPr bwMode="auto">
              <a:xfrm>
                <a:off x="6420640" y="2896289"/>
                <a:ext cx="737804" cy="790860"/>
                <a:chOff x="2959" y="11608"/>
                <a:chExt cx="840" cy="713"/>
              </a:xfrm>
            </p:grpSpPr>
            <p:sp>
              <p:nvSpPr>
                <p:cNvPr id="48165" name="Rectangle 13"/>
                <p:cNvSpPr>
                  <a:spLocks noChangeArrowheads="1"/>
                </p:cNvSpPr>
                <p:nvPr/>
              </p:nvSpPr>
              <p:spPr bwMode="auto">
                <a:xfrm>
                  <a:off x="2959" y="11608"/>
                  <a:ext cx="840" cy="713"/>
                </a:xfrm>
                <a:prstGeom prst="rect">
                  <a:avLst/>
                </a:prstGeom>
                <a:noFill/>
                <a:ln w="19050">
                  <a:solidFill>
                    <a:srgbClr val="00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8166" name="Text Box 14"/>
                <p:cNvSpPr txBox="1">
                  <a:spLocks noChangeArrowheads="1"/>
                </p:cNvSpPr>
                <p:nvPr/>
              </p:nvSpPr>
              <p:spPr bwMode="auto">
                <a:xfrm>
                  <a:off x="3155" y="11674"/>
                  <a:ext cx="448" cy="49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algn="just"/>
                  <a:r>
                    <a:rPr lang="en-US" altLang="zh-CN" sz="2000" b="1">
                      <a:latin typeface="Times New Roman" pitchFamily="18" charset="0"/>
                    </a:rPr>
                    <a:t>js6</a:t>
                  </a:r>
                  <a:endParaRPr lang="en-US" altLang="zh-CN" sz="1400" b="1">
                    <a:latin typeface="Times New Roman" pitchFamily="18" charset="0"/>
                  </a:endParaRPr>
                </a:p>
              </p:txBody>
            </p:sp>
          </p:grpSp>
          <p:sp>
            <p:nvSpPr>
              <p:cNvPr id="48144" name="Text Box 15"/>
              <p:cNvSpPr txBox="1">
                <a:spLocks noChangeArrowheads="1"/>
              </p:cNvSpPr>
              <p:nvPr/>
            </p:nvSpPr>
            <p:spPr bwMode="auto">
              <a:xfrm>
                <a:off x="7809353" y="4295371"/>
                <a:ext cx="420248" cy="348047"/>
              </a:xfrm>
              <a:prstGeom prst="rect">
                <a:avLst/>
              </a:prstGeom>
              <a:solidFill>
                <a:srgbClr val="FFFF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algn="just"/>
                <a:r>
                  <a:rPr lang="en-US" altLang="zh-CN" sz="1600" b="1">
                    <a:latin typeface="Times New Roman" pitchFamily="18" charset="0"/>
                  </a:rPr>
                  <a:t>-12</a:t>
                </a:r>
              </a:p>
            </p:txBody>
          </p:sp>
          <p:sp>
            <p:nvSpPr>
              <p:cNvPr id="48145" name="Text Box 16"/>
              <p:cNvSpPr txBox="1">
                <a:spLocks noChangeArrowheads="1"/>
              </p:cNvSpPr>
              <p:nvPr/>
            </p:nvSpPr>
            <p:spPr bwMode="auto">
              <a:xfrm>
                <a:off x="6858266" y="2529289"/>
                <a:ext cx="390230" cy="255005"/>
              </a:xfrm>
              <a:prstGeom prst="rect">
                <a:avLst/>
              </a:prstGeom>
              <a:solidFill>
                <a:srgbClr val="FFFF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algn="just"/>
                <a:r>
                  <a:rPr lang="en-US" altLang="zh-CN" sz="1800" b="1">
                    <a:latin typeface="Times New Roman" pitchFamily="18" charset="0"/>
                  </a:rPr>
                  <a:t>+8</a:t>
                </a:r>
              </a:p>
            </p:txBody>
          </p:sp>
          <p:grpSp>
            <p:nvGrpSpPr>
              <p:cNvPr id="48146" name="Group 17"/>
              <p:cNvGrpSpPr>
                <a:grpSpLocks/>
              </p:cNvGrpSpPr>
              <p:nvPr/>
            </p:nvGrpSpPr>
            <p:grpSpPr bwMode="auto">
              <a:xfrm>
                <a:off x="7461780" y="3311534"/>
                <a:ext cx="597194" cy="966607"/>
                <a:chOff x="4723" y="12445"/>
                <a:chExt cx="784" cy="992"/>
              </a:xfrm>
            </p:grpSpPr>
            <p:sp>
              <p:nvSpPr>
                <p:cNvPr id="48163" name="Rectangle 18"/>
                <p:cNvSpPr>
                  <a:spLocks noChangeArrowheads="1"/>
                </p:cNvSpPr>
                <p:nvPr/>
              </p:nvSpPr>
              <p:spPr bwMode="auto">
                <a:xfrm>
                  <a:off x="4723" y="12445"/>
                  <a:ext cx="784" cy="992"/>
                </a:xfrm>
                <a:prstGeom prst="rect">
                  <a:avLst/>
                </a:prstGeom>
                <a:solidFill>
                  <a:srgbClr val="FFFFFF"/>
                </a:solidFill>
                <a:ln w="1905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8164" name="Text Box 19"/>
                <p:cNvSpPr txBox="1">
                  <a:spLocks noChangeArrowheads="1"/>
                </p:cNvSpPr>
                <p:nvPr/>
              </p:nvSpPr>
              <p:spPr bwMode="auto">
                <a:xfrm>
                  <a:off x="4891" y="12697"/>
                  <a:ext cx="448" cy="496"/>
                </a:xfrm>
                <a:prstGeom prst="rect">
                  <a:avLst/>
                </a:prstGeom>
                <a:solidFill>
                  <a:srgbClr val="FFFF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algn="just"/>
                  <a:r>
                    <a:rPr lang="en-US" altLang="zh-CN" sz="2000" b="1">
                      <a:solidFill>
                        <a:srgbClr val="FF3300"/>
                      </a:solidFill>
                      <a:latin typeface="Times New Roman" pitchFamily="18" charset="0"/>
                    </a:rPr>
                    <a:t>0 </a:t>
                  </a:r>
                  <a:r>
                    <a:rPr lang="zh-CN" altLang="en-US" sz="1600" b="1">
                      <a:latin typeface="Times New Roman" pitchFamily="18" charset="0"/>
                    </a:rPr>
                    <a:t>级</a:t>
                  </a:r>
                  <a:endParaRPr lang="zh-CN" altLang="en-US" sz="1000" b="1">
                    <a:latin typeface="Times New Roman" pitchFamily="18" charset="0"/>
                  </a:endParaRPr>
                </a:p>
              </p:txBody>
            </p:sp>
          </p:grpSp>
          <p:grpSp>
            <p:nvGrpSpPr>
              <p:cNvPr id="48147" name="Group 20"/>
              <p:cNvGrpSpPr>
                <a:grpSpLocks/>
              </p:cNvGrpSpPr>
              <p:nvPr/>
            </p:nvGrpSpPr>
            <p:grpSpPr bwMode="auto">
              <a:xfrm>
                <a:off x="5456913" y="1903837"/>
                <a:ext cx="597194" cy="1411143"/>
                <a:chOff x="4723" y="12445"/>
                <a:chExt cx="784" cy="992"/>
              </a:xfrm>
            </p:grpSpPr>
            <p:sp>
              <p:nvSpPr>
                <p:cNvPr id="48161" name="Rectangle 21"/>
                <p:cNvSpPr>
                  <a:spLocks noChangeArrowheads="1"/>
                </p:cNvSpPr>
                <p:nvPr/>
              </p:nvSpPr>
              <p:spPr bwMode="auto">
                <a:xfrm>
                  <a:off x="4723" y="12445"/>
                  <a:ext cx="784" cy="992"/>
                </a:xfrm>
                <a:prstGeom prst="rect">
                  <a:avLst/>
                </a:prstGeom>
                <a:solidFill>
                  <a:srgbClr val="FFFFFF"/>
                </a:solidFill>
                <a:ln w="1905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8162" name="Text Box 22"/>
                <p:cNvSpPr txBox="1">
                  <a:spLocks noChangeArrowheads="1"/>
                </p:cNvSpPr>
                <p:nvPr/>
              </p:nvSpPr>
              <p:spPr bwMode="auto">
                <a:xfrm>
                  <a:off x="4891" y="12697"/>
                  <a:ext cx="448" cy="496"/>
                </a:xfrm>
                <a:prstGeom prst="rect">
                  <a:avLst/>
                </a:prstGeom>
                <a:solidFill>
                  <a:srgbClr val="FFFF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algn="just"/>
                  <a:r>
                    <a:rPr lang="en-US" altLang="zh-CN" sz="2000" b="1">
                      <a:latin typeface="Times New Roman" pitchFamily="18" charset="0"/>
                    </a:rPr>
                    <a:t>H7</a:t>
                  </a:r>
                  <a:endParaRPr lang="en-US" altLang="zh-CN" sz="1000" b="1">
                    <a:latin typeface="Times New Roman" pitchFamily="18" charset="0"/>
                  </a:endParaRPr>
                </a:p>
              </p:txBody>
            </p:sp>
          </p:grpSp>
          <p:sp>
            <p:nvSpPr>
              <p:cNvPr id="48148" name="Text Box 23"/>
              <p:cNvSpPr txBox="1">
                <a:spLocks noChangeArrowheads="1"/>
              </p:cNvSpPr>
              <p:nvPr/>
            </p:nvSpPr>
            <p:spPr bwMode="auto">
              <a:xfrm>
                <a:off x="6185238" y="1676400"/>
                <a:ext cx="600354" cy="496226"/>
              </a:xfrm>
              <a:prstGeom prst="rect">
                <a:avLst/>
              </a:prstGeom>
              <a:solidFill>
                <a:srgbClr val="FFFF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algn="just"/>
                <a:r>
                  <a:rPr lang="en-US" altLang="zh-CN" sz="2000" b="1">
                    <a:latin typeface="Times New Roman" pitchFamily="18" charset="0"/>
                  </a:rPr>
                  <a:t>+25</a:t>
                </a:r>
              </a:p>
            </p:txBody>
          </p:sp>
          <mc:AlternateContent xmlns:mc="http://schemas.openxmlformats.org/markup-compatibility/2006" xmlns:a14="http://schemas.microsoft.com/office/drawing/2010/main">
            <mc:Choice Requires="a14">
              <p:graphicFrame>
                <p:nvGraphicFramePr>
                  <p:cNvPr id="48149" name="Object 24"/>
                  <p:cNvGraphicFramePr>
                    <a:graphicFrameLocks noChangeAspect="1"/>
                  </p:cNvGraphicFramePr>
                  <p:nvPr/>
                </p:nvGraphicFramePr>
                <p:xfrm>
                  <a:off x="4899025" y="2892425"/>
                  <a:ext cx="474663" cy="779463"/>
                </p:xfrm>
                <a:graphic>
                  <a:graphicData uri="http://schemas.openxmlformats.org/presentationml/2006/ole">
                    <mc:AlternateContent>
                      <mc:Choice xmlns:v="urn:schemas-microsoft-com:vml" Requires="v">
                        <p:oleObj spid="_x0000_s48202" name="Equation" r:id="rId3" imgW="139639" imgH="571252" progId="Equation.3">
                          <p:embed/>
                        </p:oleObj>
                      </mc:Choice>
                      <mc:Fallback>
                        <p:oleObj name="Equation" r:id="rId3" imgW="139639" imgH="571252" progId="Equation.3">
                          <p:embed/>
                          <p:pic>
                            <p:nvPicPr>
                              <p:cNvPr id="0" name="Object 24"/>
                              <p:cNvPicPr>
                                <a:picLocks noChangeAspect="1" noChangeArrowheads="1"/>
                              </p:cNvPicPr>
                              <p:nvPr/>
                            </p:nvPicPr>
                            <p:blipFill>
                              <a:blip r:embed="rId4">
                                <a:extLst>
                                  <a:ext uri="{28A0092B-C50C-407E-A947-70E740481C1C}">
                                    <a14:useLocalDpi val="0"/>
                                  </a:ext>
                                </a:extLst>
                              </a:blip>
                              <a:srcRect/>
                              <a:stretch>
                                <a:fillRect/>
                              </a:stretch>
                            </p:blipFill>
                            <p:spPr bwMode="auto">
                              <a:xfrm>
                                <a:off x="4899025" y="2892425"/>
                                <a:ext cx="474663" cy="779463"/>
                              </a:xfrm>
                              <a:prstGeom prst="rect">
                                <a:avLst/>
                              </a:prstGeom>
                              <a:noFill/>
                              <a:ln>
                                <a:noFill/>
                              </a:ln>
                              <a:effectLst/>
                              <a:extLst>
                                <a:ext uri="{909E8E84-426E-40DD-AFC4-6F175D3DCCD1}">
                                  <a14:hiddenFill>
                                    <a:solidFill>
                                      <a:srgbClr val="FFFFFF"/>
                                    </a:solidFill>
                                  </a14:hiddenFill>
                                </a:ext>
                                <a:ext uri="{91240B29-F687-4F45-9708-019B960494DF}">
                                  <a14:hiddenLine w="9525">
                                    <a:solidFill>
                                      <a:srgbClr val="000000"/>
                                    </a:solidFill>
                                    <a:miter lim="800000"/>
                                    <a:headEnd/>
                                    <a:tailEnd/>
                                  </a14:hiddenLine>
                                </a:ext>
                                <a:ext uri="{AF507438-7753-43E0-B8FC-AC1667EBCBE1}">
                                  <a14:hiddenEffects>
                                    <a:effectLst>
                                      <a:outerShdw dist="35921" dir="2700000" algn="ctr" rotWithShape="0">
                                        <a:srgbClr val="808080"/>
                                      </a:outerShdw>
                                    </a:effectLst>
                                  </a14:hiddenEffects>
                                </a:ext>
                              </a:extLst>
                            </p:spPr>
                          </p:pic>
                        </p:oleObj>
                      </mc:Fallback>
                    </mc:AlternateContent>
                  </a:graphicData>
                </a:graphic>
              </p:graphicFrame>
            </mc:Choice>
            <mc:Fallback xmlns="">
              <p:graphicFrame>
                <p:nvGraphicFramePr>
                  <p:cNvPr id="48149" name="Object 24"/>
                  <p:cNvGraphicFramePr>
                    <a:graphicFrameLocks noChangeAspect="1"/>
                  </p:cNvGraphicFramePr>
                  <p:nvPr/>
                </p:nvGraphicFramePr>
                <p:xfrm>
                  <a:off x="4899025" y="2892425"/>
                  <a:ext cx="474663" cy="779463"/>
                </p:xfrm>
                <a:graphic>
                  <a:graphicData uri="http://schemas.openxmlformats.org/presentationml/2006/ole">
                    <mc:AlternateContent>
                      <mc:Choice xmlns:v="urn:schemas-microsoft-com:vml" Requires="v">
                        <p:oleObj spid="_x0000_s48172" name="Equation" r:id="rId6" imgW="139639" imgH="571252" progId="Equation.3">
                          <p:embed/>
                        </p:oleObj>
                      </mc:Choice>
                      <mc:Fallback>
                        <p:oleObj name="Equation" r:id="rId6" imgW="139639" imgH="571252" progId="Equation.3">
                          <p:embed/>
                          <p:pic>
                            <p:nvPicPr>
                              <p:cNvPr id="0" name="Object 24"/>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899025" y="2892425"/>
                                <a:ext cx="474663" cy="7794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mc:Fallback>
          </mc:AlternateContent>
          <p:grpSp>
            <p:nvGrpSpPr>
              <p:cNvPr id="48150" name="Group 30"/>
              <p:cNvGrpSpPr>
                <a:grpSpLocks/>
              </p:cNvGrpSpPr>
              <p:nvPr/>
            </p:nvGrpSpPr>
            <p:grpSpPr bwMode="auto">
              <a:xfrm>
                <a:off x="6575425" y="3686175"/>
                <a:ext cx="1600200" cy="1724025"/>
                <a:chOff x="4224" y="2352"/>
                <a:chExt cx="1008" cy="1086"/>
              </a:xfrm>
            </p:grpSpPr>
            <p:sp>
              <p:nvSpPr>
                <p:cNvPr id="48157" name="Line 26"/>
                <p:cNvSpPr>
                  <a:spLocks noChangeShapeType="1"/>
                </p:cNvSpPr>
                <p:nvPr/>
              </p:nvSpPr>
              <p:spPr bwMode="auto">
                <a:xfrm>
                  <a:off x="4320" y="2352"/>
                  <a:ext cx="0" cy="672"/>
                </a:xfrm>
                <a:prstGeom prst="line">
                  <a:avLst/>
                </a:prstGeom>
                <a:noFill/>
                <a:ln w="9525">
                  <a:solidFill>
                    <a:schemeClr val="tx1"/>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48158" name="Line 27"/>
                <p:cNvSpPr>
                  <a:spLocks noChangeShapeType="1"/>
                </p:cNvSpPr>
                <p:nvPr/>
              </p:nvSpPr>
              <p:spPr bwMode="auto">
                <a:xfrm>
                  <a:off x="4896" y="2736"/>
                  <a:ext cx="0" cy="288"/>
                </a:xfrm>
                <a:prstGeom prst="line">
                  <a:avLst/>
                </a:prstGeom>
                <a:noFill/>
                <a:ln w="9525">
                  <a:solidFill>
                    <a:schemeClr val="tx1"/>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48159" name="Line 28"/>
                <p:cNvSpPr>
                  <a:spLocks noChangeShapeType="1"/>
                </p:cNvSpPr>
                <p:nvPr/>
              </p:nvSpPr>
              <p:spPr bwMode="auto">
                <a:xfrm>
                  <a:off x="4320" y="3024"/>
                  <a:ext cx="576"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48160" name="Text Box 29"/>
                <p:cNvSpPr txBox="1">
                  <a:spLocks noChangeArrowheads="1"/>
                </p:cNvSpPr>
                <p:nvPr/>
              </p:nvSpPr>
              <p:spPr bwMode="auto">
                <a:xfrm>
                  <a:off x="4224" y="3072"/>
                  <a:ext cx="1008" cy="3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r>
                    <a:rPr lang="zh-CN" altLang="en-US" sz="1600" b="1"/>
                    <a:t>滚动轴承与</a:t>
                  </a:r>
                </a:p>
                <a:p>
                  <a:pPr eaLnBrk="1" hangingPunct="1"/>
                  <a:r>
                    <a:rPr lang="zh-CN" altLang="en-US" sz="1600" b="1"/>
                    <a:t>  轴的配合</a:t>
                  </a:r>
                </a:p>
              </p:txBody>
            </p:sp>
          </p:grpSp>
          <p:grpSp>
            <p:nvGrpSpPr>
              <p:cNvPr id="48151" name="Group 35"/>
              <p:cNvGrpSpPr>
                <a:grpSpLocks/>
              </p:cNvGrpSpPr>
              <p:nvPr/>
            </p:nvGrpSpPr>
            <p:grpSpPr bwMode="auto">
              <a:xfrm>
                <a:off x="5416550" y="3305175"/>
                <a:ext cx="1616075" cy="2105025"/>
                <a:chOff x="3494" y="2112"/>
                <a:chExt cx="1018" cy="1326"/>
              </a:xfrm>
            </p:grpSpPr>
            <p:sp>
              <p:nvSpPr>
                <p:cNvPr id="48153" name="Line 31"/>
                <p:cNvSpPr>
                  <a:spLocks noChangeShapeType="1"/>
                </p:cNvSpPr>
                <p:nvPr/>
              </p:nvSpPr>
              <p:spPr bwMode="auto">
                <a:xfrm>
                  <a:off x="3552" y="2112"/>
                  <a:ext cx="0" cy="912"/>
                </a:xfrm>
                <a:prstGeom prst="line">
                  <a:avLst/>
                </a:prstGeom>
                <a:noFill/>
                <a:ln w="9525">
                  <a:solidFill>
                    <a:schemeClr val="tx1"/>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48154" name="Line 32"/>
                <p:cNvSpPr>
                  <a:spLocks noChangeShapeType="1"/>
                </p:cNvSpPr>
                <p:nvPr/>
              </p:nvSpPr>
              <p:spPr bwMode="auto">
                <a:xfrm>
                  <a:off x="4224" y="2352"/>
                  <a:ext cx="0" cy="672"/>
                </a:xfrm>
                <a:prstGeom prst="line">
                  <a:avLst/>
                </a:prstGeom>
                <a:noFill/>
                <a:ln w="9525">
                  <a:solidFill>
                    <a:schemeClr val="tx1"/>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48155" name="Line 33"/>
                <p:cNvSpPr>
                  <a:spLocks noChangeShapeType="1"/>
                </p:cNvSpPr>
                <p:nvPr/>
              </p:nvSpPr>
              <p:spPr bwMode="auto">
                <a:xfrm>
                  <a:off x="3552" y="3024"/>
                  <a:ext cx="672"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48156" name="Text Box 34"/>
                <p:cNvSpPr txBox="1">
                  <a:spLocks noChangeArrowheads="1"/>
                </p:cNvSpPr>
                <p:nvPr/>
              </p:nvSpPr>
              <p:spPr bwMode="auto">
                <a:xfrm>
                  <a:off x="3494" y="3072"/>
                  <a:ext cx="1018" cy="3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r>
                    <a:rPr lang="zh-CN" altLang="en-US" sz="1600" b="1"/>
                    <a:t>皮带轮内孔</a:t>
                  </a:r>
                </a:p>
                <a:p>
                  <a:pPr eaLnBrk="1" hangingPunct="1"/>
                  <a:r>
                    <a:rPr lang="zh-CN" altLang="en-US" sz="1600" b="1"/>
                    <a:t>与轴的配合</a:t>
                  </a:r>
                </a:p>
              </p:txBody>
            </p:sp>
          </p:grpSp>
          <p:sp>
            <p:nvSpPr>
              <p:cNvPr id="48152" name="Text Box 42"/>
              <p:cNvSpPr txBox="1">
                <a:spLocks noChangeArrowheads="1"/>
              </p:cNvSpPr>
              <p:nvPr/>
            </p:nvSpPr>
            <p:spPr bwMode="auto">
              <a:xfrm>
                <a:off x="5492750" y="5562600"/>
                <a:ext cx="2454275"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r>
                  <a:rPr lang="zh-CN" altLang="en-US" sz="1800" b="1"/>
                  <a:t>图 作业题</a:t>
                </a:r>
                <a:r>
                  <a:rPr lang="en-US" altLang="zh-CN" sz="1800" b="1"/>
                  <a:t>2</a:t>
                </a:r>
                <a:r>
                  <a:rPr lang="zh-CN" altLang="en-US" sz="1800" b="1"/>
                  <a:t>公差带图</a:t>
                </a:r>
              </a:p>
            </p:txBody>
          </p:sp>
        </p:grpSp>
        <mc:AlternateContent xmlns:mc="http://schemas.openxmlformats.org/markup-compatibility/2006" xmlns:a14="http://schemas.microsoft.com/office/drawing/2010/main">
          <mc:Choice Requires="a14">
            <p:sp>
              <p:nvSpPr>
                <p:cNvPr id="2" name="TextBox 1"/>
                <p:cNvSpPr txBox="1"/>
                <p:nvPr/>
              </p:nvSpPr>
              <p:spPr>
                <a:xfrm rot="16200000">
                  <a:off x="4388552" y="3637530"/>
                  <a:ext cx="1775118" cy="400110"/>
                </a:xfrm>
                <a:prstGeom prst="rect">
                  <a:avLst/>
                </a:prstGeom>
                <a:noFill/>
              </p:spPr>
              <p:txBody>
                <a:bodyPr wrap="square" rtlCol="0">
                  <a:spAutoFit/>
                </a:bodyPr>
                <a:lstStyle/>
                <a:p>
                  <a14:m>
                    <m:oMath xmlns:m="http://schemas.openxmlformats.org/officeDocument/2006/math">
                      <m:r>
                        <a:rPr lang="en-US" altLang="zh-CN" sz="2000" b="1" i="1" smtClean="0">
                          <a:latin typeface="Cambria Math"/>
                          <a:ea typeface="Cambria Math"/>
                        </a:rPr>
                        <m:t>∅</m:t>
                      </m:r>
                    </m:oMath>
                  </a14:m>
                  <a:r>
                    <a:rPr lang="en-US" altLang="zh-CN" sz="2000" b="1" dirty="0" smtClean="0"/>
                    <a:t>40mm</a:t>
                  </a:r>
                  <a:endParaRPr lang="zh-CN" altLang="en-US" sz="2000" b="1" dirty="0"/>
                </a:p>
              </p:txBody>
            </p:sp>
          </mc:Choice>
          <mc:Fallback xmlns="">
            <p:sp>
              <p:nvSpPr>
                <p:cNvPr id="2" name="TextBox 1"/>
                <p:cNvSpPr txBox="1">
                  <a:spLocks noRot="1" noChangeAspect="1" noMove="1" noResize="1" noEditPoints="1" noAdjustHandles="1" noChangeArrowheads="1" noChangeShapeType="1" noTextEdit="1"/>
                </p:cNvSpPr>
                <p:nvPr/>
              </p:nvSpPr>
              <p:spPr>
                <a:xfrm rot="16200000">
                  <a:off x="4388552" y="3637530"/>
                  <a:ext cx="1775118" cy="400110"/>
                </a:xfrm>
                <a:prstGeom prst="rect">
                  <a:avLst/>
                </a:prstGeom>
                <a:blipFill rotWithShape="1">
                  <a:blip r:embed="rId8"/>
                  <a:stretch>
                    <a:fillRect l="-6154" r="-29231" b="-344"/>
                  </a:stretch>
                </a:blipFill>
              </p:spPr>
              <p:txBody>
                <a:bodyPr/>
                <a:lstStyle/>
                <a:p>
                  <a:r>
                    <a:rPr lang="zh-CN" altLang="en-US">
                      <a:noFill/>
                    </a:rPr>
                    <a:t> </a:t>
                  </a:r>
                </a:p>
              </p:txBody>
            </p:sp>
          </mc:Fallback>
        </mc:AlternateContent>
      </p:grpSp>
      <p:pic>
        <p:nvPicPr>
          <p:cNvPr id="48188" name="Picture 60"/>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395536" y="332656"/>
            <a:ext cx="8280920" cy="12241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nodeType="afterEffect">
                                  <p:stCondLst>
                                    <p:cond delay="0"/>
                                  </p:stCondLst>
                                  <p:childTnLst>
                                    <p:set>
                                      <p:cBhvr>
                                        <p:cTn id="6" dur="1" fill="hold">
                                          <p:stCondLst>
                                            <p:cond delay="0"/>
                                          </p:stCondLst>
                                        </p:cTn>
                                        <p:tgtEl>
                                          <p:spTgt spid="48188"/>
                                        </p:tgtEl>
                                        <p:attrNameLst>
                                          <p:attrName>style.visibility</p:attrName>
                                        </p:attrNameLst>
                                      </p:cBhvr>
                                      <p:to>
                                        <p:strVal val="visible"/>
                                      </p:to>
                                    </p:set>
                                    <p:animEffect transition="in" filter="wipe(left)">
                                      <p:cBhvr>
                                        <p:cTn id="7" dur="500"/>
                                        <p:tgtEl>
                                          <p:spTgt spid="4818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96293"/>
                                        </p:tgtEl>
                                        <p:attrNameLst>
                                          <p:attrName>style.visibility</p:attrName>
                                        </p:attrNameLst>
                                      </p:cBhvr>
                                      <p:to>
                                        <p:strVal val="visible"/>
                                      </p:to>
                                    </p:set>
                                    <p:animEffect transition="in" filter="wipe(left)">
                                      <p:cBhvr>
                                        <p:cTn id="12" dur="3000"/>
                                        <p:tgtEl>
                                          <p:spTgt spid="96293"/>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iterate type="wd">
                                    <p:tmPct val="100000"/>
                                  </p:iterate>
                                  <p:childTnLst>
                                    <p:set>
                                      <p:cBhvr>
                                        <p:cTn id="16" dur="1" fill="hold">
                                          <p:stCondLst>
                                            <p:cond delay="0"/>
                                          </p:stCondLst>
                                        </p:cTn>
                                        <p:tgtEl>
                                          <p:spTgt spid="96292"/>
                                        </p:tgtEl>
                                        <p:attrNameLst>
                                          <p:attrName>style.visibility</p:attrName>
                                        </p:attrNameLst>
                                      </p:cBhvr>
                                      <p:to>
                                        <p:strVal val="visible"/>
                                      </p:to>
                                    </p:set>
                                    <p:animEffect transition="in" filter="wipe(left)">
                                      <p:cBhvr>
                                        <p:cTn id="17" dur="300"/>
                                        <p:tgtEl>
                                          <p:spTgt spid="96292"/>
                                        </p:tgtEl>
                                      </p:cBhvr>
                                    </p:animEffect>
                                  </p:childTnLst>
                                </p:cTn>
                              </p:par>
                            </p:childTnLst>
                          </p:cTn>
                        </p:par>
                      </p:childTnLst>
                    </p:cTn>
                  </p:par>
                  <p:par>
                    <p:cTn id="18" fill="hold">
                      <p:stCondLst>
                        <p:cond delay="indefinite"/>
                      </p:stCondLst>
                      <p:childTnLst>
                        <p:par>
                          <p:cTn id="19" fill="hold">
                            <p:stCondLst>
                              <p:cond delay="0"/>
                            </p:stCondLst>
                            <p:childTnLst>
                              <p:par>
                                <p:cTn id="20" presetID="2" presetClass="entr" presetSubtype="2" fill="hold" nodeType="clickEffect">
                                  <p:stCondLst>
                                    <p:cond delay="0"/>
                                  </p:stCondLst>
                                  <p:childTnLst>
                                    <p:set>
                                      <p:cBhvr>
                                        <p:cTn id="21" dur="1" fill="hold">
                                          <p:stCondLst>
                                            <p:cond delay="0"/>
                                          </p:stCondLst>
                                        </p:cTn>
                                        <p:tgtEl>
                                          <p:spTgt spid="5"/>
                                        </p:tgtEl>
                                        <p:attrNameLst>
                                          <p:attrName>style.visibility</p:attrName>
                                        </p:attrNameLst>
                                      </p:cBhvr>
                                      <p:to>
                                        <p:strVal val="visible"/>
                                      </p:to>
                                    </p:set>
                                    <p:anim calcmode="lin" valueType="num">
                                      <p:cBhvr additive="base">
                                        <p:cTn id="22" dur="500" fill="hold"/>
                                        <p:tgtEl>
                                          <p:spTgt spid="5"/>
                                        </p:tgtEl>
                                        <p:attrNameLst>
                                          <p:attrName>ppt_x</p:attrName>
                                        </p:attrNameLst>
                                      </p:cBhvr>
                                      <p:tavLst>
                                        <p:tav tm="0">
                                          <p:val>
                                            <p:strVal val="1+#ppt_w/2"/>
                                          </p:val>
                                        </p:tav>
                                        <p:tav tm="100000">
                                          <p:val>
                                            <p:strVal val="#ppt_x"/>
                                          </p:val>
                                        </p:tav>
                                      </p:tavLst>
                                    </p:anim>
                                    <p:anim calcmode="lin" valueType="num">
                                      <p:cBhvr additive="base">
                                        <p:cTn id="23" dur="50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grpId="0" nodeType="clickEffect">
                                  <p:stCondLst>
                                    <p:cond delay="0"/>
                                  </p:stCondLst>
                                  <p:iterate type="wd">
                                    <p:tmPct val="100000"/>
                                  </p:iterate>
                                  <p:childTnLst>
                                    <p:set>
                                      <p:cBhvr>
                                        <p:cTn id="27" dur="1" fill="hold">
                                          <p:stCondLst>
                                            <p:cond delay="0"/>
                                          </p:stCondLst>
                                        </p:cTn>
                                        <p:tgtEl>
                                          <p:spTgt spid="96294"/>
                                        </p:tgtEl>
                                        <p:attrNameLst>
                                          <p:attrName>style.visibility</p:attrName>
                                        </p:attrNameLst>
                                      </p:cBhvr>
                                      <p:to>
                                        <p:strVal val="visible"/>
                                      </p:to>
                                    </p:set>
                                    <p:animEffect transition="in" filter="wipe(left)">
                                      <p:cBhvr>
                                        <p:cTn id="28" dur="300"/>
                                        <p:tgtEl>
                                          <p:spTgt spid="96294"/>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8" fill="hold" grpId="0" nodeType="clickEffect">
                                  <p:stCondLst>
                                    <p:cond delay="0"/>
                                  </p:stCondLst>
                                  <p:iterate type="wd">
                                    <p:tmPct val="100000"/>
                                  </p:iterate>
                                  <p:childTnLst>
                                    <p:set>
                                      <p:cBhvr>
                                        <p:cTn id="32" dur="1" fill="hold">
                                          <p:stCondLst>
                                            <p:cond delay="0"/>
                                          </p:stCondLst>
                                        </p:cTn>
                                        <p:tgtEl>
                                          <p:spTgt spid="96296"/>
                                        </p:tgtEl>
                                        <p:attrNameLst>
                                          <p:attrName>style.visibility</p:attrName>
                                        </p:attrNameLst>
                                      </p:cBhvr>
                                      <p:to>
                                        <p:strVal val="visible"/>
                                      </p:to>
                                    </p:set>
                                    <p:animEffect transition="in" filter="wipe(left)">
                                      <p:cBhvr>
                                        <p:cTn id="33" dur="300"/>
                                        <p:tgtEl>
                                          <p:spTgt spid="96296"/>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4" fill="hold" grpId="0" nodeType="clickEffect">
                                  <p:stCondLst>
                                    <p:cond delay="0"/>
                                  </p:stCondLst>
                                  <p:childTnLst>
                                    <p:set>
                                      <p:cBhvr>
                                        <p:cTn id="37" dur="1" fill="hold">
                                          <p:stCondLst>
                                            <p:cond delay="0"/>
                                          </p:stCondLst>
                                        </p:cTn>
                                        <p:tgtEl>
                                          <p:spTgt spid="96297"/>
                                        </p:tgtEl>
                                        <p:attrNameLst>
                                          <p:attrName>style.visibility</p:attrName>
                                        </p:attrNameLst>
                                      </p:cBhvr>
                                      <p:to>
                                        <p:strVal val="visible"/>
                                      </p:to>
                                    </p:set>
                                    <p:animEffect transition="in" filter="wipe(down)">
                                      <p:cBhvr>
                                        <p:cTn id="38" dur="500"/>
                                        <p:tgtEl>
                                          <p:spTgt spid="9629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6292" grpId="0" autoUpdateAnimBg="0"/>
      <p:bldP spid="96293" grpId="0"/>
      <p:bldP spid="96294" grpId="0" autoUpdateAnimBg="0"/>
      <p:bldP spid="96296" grpId="0" autoUpdateAnimBg="0"/>
      <p:bldP spid="96297"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灯片编号占位符 5"/>
          <p:cNvSpPr>
            <a:spLocks noGrp="1"/>
          </p:cNvSpPr>
          <p:nvPr>
            <p:ph type="sldNum" sz="quarter" idx="12"/>
          </p:nvPr>
        </p:nvSpPr>
        <p:spPr>
          <a:noFill/>
        </p:spPr>
        <p:txBody>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fld id="{3BD8F48B-2D22-4CC9-92E5-38C7223A5727}" type="slidenum">
              <a:rPr lang="en-US" altLang="zh-CN" sz="1400" smtClean="0"/>
              <a:pPr eaLnBrk="1" hangingPunct="1"/>
              <a:t>47</a:t>
            </a:fld>
            <a:endParaRPr lang="en-US" altLang="zh-CN" sz="1400" smtClean="0"/>
          </a:p>
        </p:txBody>
      </p:sp>
      <p:sp>
        <p:nvSpPr>
          <p:cNvPr id="100361" name="Rectangle 9"/>
          <p:cNvSpPr>
            <a:spLocks noChangeArrowheads="1"/>
          </p:cNvSpPr>
          <p:nvPr/>
        </p:nvSpPr>
        <p:spPr bwMode="auto">
          <a:xfrm>
            <a:off x="1403648" y="6096013"/>
            <a:ext cx="35052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20000"/>
              </a:lnSpc>
            </a:pPr>
            <a:r>
              <a:rPr kumimoji="1" lang="zh-CN" altLang="en-US" sz="2000" b="1" dirty="0">
                <a:solidFill>
                  <a:srgbClr val="CC00FF"/>
                </a:solidFill>
                <a:latin typeface="Times New Roman" pitchFamily="18" charset="0"/>
              </a:rPr>
              <a:t>答  案 （参照例题得） </a:t>
            </a:r>
            <a:r>
              <a:rPr kumimoji="1" lang="en-US" altLang="zh-CN" sz="2000" b="1" dirty="0">
                <a:latin typeface="Times New Roman" pitchFamily="18" charset="0"/>
                <a:sym typeface="Wingdings" pitchFamily="2" charset="2"/>
              </a:rPr>
              <a:t>:</a:t>
            </a:r>
          </a:p>
        </p:txBody>
      </p:sp>
      <p:sp>
        <p:nvSpPr>
          <p:cNvPr id="100362" name="Text Box 10"/>
          <p:cNvSpPr txBox="1">
            <a:spLocks noChangeArrowheads="1"/>
          </p:cNvSpPr>
          <p:nvPr/>
        </p:nvSpPr>
        <p:spPr bwMode="auto">
          <a:xfrm>
            <a:off x="148444" y="2743200"/>
            <a:ext cx="5638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lnSpc>
                <a:spcPct val="120000"/>
              </a:lnSpc>
            </a:pPr>
            <a:r>
              <a:rPr lang="zh-CN" altLang="en-US" sz="2000" b="1"/>
              <a:t>（</a:t>
            </a:r>
            <a:r>
              <a:rPr lang="en-US" altLang="zh-CN" sz="2000" b="1"/>
              <a:t>2</a:t>
            </a:r>
            <a:r>
              <a:rPr lang="zh-CN" altLang="en-US" sz="2000" b="1"/>
              <a:t>）轴颈、外壳孔与滚动轴承配合公差带图；</a:t>
            </a:r>
          </a:p>
        </p:txBody>
      </p:sp>
      <p:sp>
        <p:nvSpPr>
          <p:cNvPr id="100369" name="Text Box 17"/>
          <p:cNvSpPr txBox="1">
            <a:spLocks noRot="1" noChangeAspect="1" noMove="1" noResize="1" noEditPoints="1" noAdjustHandles="1" noChangeArrowheads="1" noChangeShapeType="1" noTextEdit="1"/>
          </p:cNvSpPr>
          <p:nvPr/>
        </p:nvSpPr>
        <p:spPr bwMode="auto">
          <a:xfrm>
            <a:off x="152400" y="2286000"/>
            <a:ext cx="5410200" cy="461665"/>
          </a:xfrm>
          <a:prstGeom prst="rect">
            <a:avLst/>
          </a:prstGeom>
          <a:blipFill rotWithShape="1">
            <a:blip r:embed="rId2"/>
            <a:stretch>
              <a:fillRect l="-1126" t="-3947" b="-15789"/>
            </a:stretch>
          </a:blip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r>
              <a:rPr lang="zh-CN" altLang="en-US">
                <a:noFill/>
              </a:rPr>
              <a:t> </a:t>
            </a:r>
          </a:p>
        </p:txBody>
      </p:sp>
      <p:grpSp>
        <p:nvGrpSpPr>
          <p:cNvPr id="100464" name="Group 112"/>
          <p:cNvGrpSpPr>
            <a:grpSpLocks/>
          </p:cNvGrpSpPr>
          <p:nvPr/>
        </p:nvGrpSpPr>
        <p:grpSpPr bwMode="auto">
          <a:xfrm>
            <a:off x="5328084" y="2528900"/>
            <a:ext cx="3505200" cy="3795713"/>
            <a:chOff x="3408" y="1536"/>
            <a:chExt cx="2208" cy="2391"/>
          </a:xfrm>
        </p:grpSpPr>
        <p:pic>
          <p:nvPicPr>
            <p:cNvPr id="49161" name="Picture 11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408" y="1536"/>
              <a:ext cx="2208" cy="21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9162" name="Text Box 111"/>
            <p:cNvSpPr txBox="1">
              <a:spLocks noChangeArrowheads="1"/>
            </p:cNvSpPr>
            <p:nvPr/>
          </p:nvSpPr>
          <p:spPr bwMode="auto">
            <a:xfrm>
              <a:off x="3734" y="3696"/>
              <a:ext cx="1594"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r>
                <a:rPr lang="zh-CN" altLang="en-US" sz="1800" b="1"/>
                <a:t>图</a:t>
              </a:r>
              <a:r>
                <a:rPr lang="en-US" altLang="zh-CN" sz="1800" b="1"/>
                <a:t>6.9 </a:t>
              </a:r>
              <a:r>
                <a:rPr lang="zh-CN" altLang="en-US" sz="1800" b="1"/>
                <a:t>作业题</a:t>
              </a:r>
              <a:r>
                <a:rPr lang="en-US" altLang="zh-CN" sz="1800" b="1"/>
                <a:t>3</a:t>
              </a:r>
              <a:r>
                <a:rPr lang="zh-CN" altLang="en-US" sz="1800" b="1"/>
                <a:t>图</a:t>
              </a:r>
            </a:p>
          </p:txBody>
        </p:sp>
      </p:grpSp>
      <p:pic>
        <p:nvPicPr>
          <p:cNvPr id="100354"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31601" y="407795"/>
            <a:ext cx="8524875" cy="1905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0" name="Rectangle 9"/>
          <p:cNvSpPr>
            <a:spLocks noChangeArrowheads="1"/>
          </p:cNvSpPr>
          <p:nvPr/>
        </p:nvSpPr>
        <p:spPr bwMode="auto">
          <a:xfrm>
            <a:off x="2308394" y="1880828"/>
            <a:ext cx="35052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20000"/>
              </a:lnSpc>
            </a:pPr>
            <a:r>
              <a:rPr kumimoji="1" lang="zh-CN" altLang="en-US" sz="2000" b="1" dirty="0">
                <a:solidFill>
                  <a:srgbClr val="CC00FF"/>
                </a:solidFill>
                <a:latin typeface="Times New Roman" pitchFamily="18" charset="0"/>
              </a:rPr>
              <a:t>答  案 （参照例题得） </a:t>
            </a:r>
            <a:r>
              <a:rPr kumimoji="1" lang="en-US" altLang="zh-CN" sz="2000" b="1" dirty="0">
                <a:latin typeface="Times New Roman" pitchFamily="18" charset="0"/>
                <a:sym typeface="Wingdings" pitchFamily="2" charset="2"/>
              </a:rPr>
              <a:t>:</a:t>
            </a:r>
          </a:p>
        </p:txBody>
      </p:sp>
      <p:sp>
        <p:nvSpPr>
          <p:cNvPr id="5" name="TextBox 4"/>
          <p:cNvSpPr txBox="1"/>
          <p:nvPr/>
        </p:nvSpPr>
        <p:spPr>
          <a:xfrm>
            <a:off x="8208404" y="65819"/>
            <a:ext cx="791834" cy="461665"/>
          </a:xfrm>
          <a:prstGeom prst="rect">
            <a:avLst/>
          </a:prstGeom>
          <a:noFill/>
        </p:spPr>
        <p:txBody>
          <a:bodyPr wrap="square" rtlCol="0">
            <a:spAutoFit/>
          </a:bodyPr>
          <a:lstStyle/>
          <a:p>
            <a:r>
              <a:rPr lang="zh-CN" altLang="en-US" sz="1200" b="1" dirty="0" smtClean="0"/>
              <a:t>普通</a:t>
            </a:r>
            <a:endParaRPr lang="en-US" altLang="zh-CN" sz="1200" b="1" dirty="0" smtClean="0"/>
          </a:p>
          <a:p>
            <a:r>
              <a:rPr lang="en-US" altLang="zh-CN" sz="1200" b="1" dirty="0"/>
              <a:t> </a:t>
            </a:r>
            <a:r>
              <a:rPr lang="en-US" altLang="zh-CN" sz="1200" b="1" dirty="0" smtClean="0"/>
              <a:t> </a:t>
            </a:r>
            <a:r>
              <a:rPr lang="zh-CN" altLang="en-US" sz="1200" b="1" dirty="0" smtClean="0"/>
              <a:t>级</a:t>
            </a:r>
            <a:endParaRPr lang="zh-CN" altLang="en-US" sz="1200" b="1" dirty="0"/>
          </a:p>
        </p:txBody>
      </p:sp>
      <p:pic>
        <p:nvPicPr>
          <p:cNvPr id="100355"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94407" y="3240107"/>
            <a:ext cx="3613597" cy="28891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1" fill="hold" nodeType="afterEffect">
                                  <p:stCondLst>
                                    <p:cond delay="0"/>
                                  </p:stCondLst>
                                  <p:childTnLst>
                                    <p:set>
                                      <p:cBhvr>
                                        <p:cTn id="6" dur="1" fill="hold">
                                          <p:stCondLst>
                                            <p:cond delay="0"/>
                                          </p:stCondLst>
                                        </p:cTn>
                                        <p:tgtEl>
                                          <p:spTgt spid="100354"/>
                                        </p:tgtEl>
                                        <p:attrNameLst>
                                          <p:attrName>style.visibility</p:attrName>
                                        </p:attrNameLst>
                                      </p:cBhvr>
                                      <p:to>
                                        <p:strVal val="visible"/>
                                      </p:to>
                                    </p:set>
                                    <p:animEffect transition="in" filter="wipe(up)">
                                      <p:cBhvr>
                                        <p:cTn id="7" dur="500"/>
                                        <p:tgtEl>
                                          <p:spTgt spid="100354"/>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50"/>
                                        </p:tgtEl>
                                        <p:attrNameLst>
                                          <p:attrName>style.visibility</p:attrName>
                                        </p:attrNameLst>
                                      </p:cBhvr>
                                      <p:to>
                                        <p:strVal val="visible"/>
                                      </p:to>
                                    </p:set>
                                    <p:animEffect transition="in" filter="box(in)">
                                      <p:cBhvr>
                                        <p:cTn id="12" dur="3000"/>
                                        <p:tgtEl>
                                          <p:spTgt spid="50"/>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2" fill="hold" nodeType="clickEffect">
                                  <p:stCondLst>
                                    <p:cond delay="0"/>
                                  </p:stCondLst>
                                  <p:childTnLst>
                                    <p:set>
                                      <p:cBhvr>
                                        <p:cTn id="16" dur="1" fill="hold">
                                          <p:stCondLst>
                                            <p:cond delay="0"/>
                                          </p:stCondLst>
                                        </p:cTn>
                                        <p:tgtEl>
                                          <p:spTgt spid="100464"/>
                                        </p:tgtEl>
                                        <p:attrNameLst>
                                          <p:attrName>style.visibility</p:attrName>
                                        </p:attrNameLst>
                                      </p:cBhvr>
                                      <p:to>
                                        <p:strVal val="visible"/>
                                      </p:to>
                                    </p:set>
                                    <p:anim calcmode="lin" valueType="num">
                                      <p:cBhvr additive="base">
                                        <p:cTn id="17" dur="500" fill="hold"/>
                                        <p:tgtEl>
                                          <p:spTgt spid="100464"/>
                                        </p:tgtEl>
                                        <p:attrNameLst>
                                          <p:attrName>ppt_x</p:attrName>
                                        </p:attrNameLst>
                                      </p:cBhvr>
                                      <p:tavLst>
                                        <p:tav tm="0">
                                          <p:val>
                                            <p:strVal val="1+#ppt_w/2"/>
                                          </p:val>
                                        </p:tav>
                                        <p:tav tm="100000">
                                          <p:val>
                                            <p:strVal val="#ppt_x"/>
                                          </p:val>
                                        </p:tav>
                                      </p:tavLst>
                                    </p:anim>
                                    <p:anim calcmode="lin" valueType="num">
                                      <p:cBhvr additive="base">
                                        <p:cTn id="18" dur="500" fill="hold"/>
                                        <p:tgtEl>
                                          <p:spTgt spid="100464"/>
                                        </p:tgtEl>
                                        <p:attrNameLst>
                                          <p:attrName>ppt_y</p:attrName>
                                        </p:attrNameLst>
                                      </p:cBhvr>
                                      <p:tavLst>
                                        <p:tav tm="0">
                                          <p:val>
                                            <p:strVal val="#ppt_y"/>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4" presetClass="entr" presetSubtype="16" fill="hold" grpId="0" nodeType="clickEffect">
                                  <p:stCondLst>
                                    <p:cond delay="0"/>
                                  </p:stCondLst>
                                  <p:childTnLst>
                                    <p:set>
                                      <p:cBhvr>
                                        <p:cTn id="22" dur="1" fill="hold">
                                          <p:stCondLst>
                                            <p:cond delay="0"/>
                                          </p:stCondLst>
                                        </p:cTn>
                                        <p:tgtEl>
                                          <p:spTgt spid="100361"/>
                                        </p:tgtEl>
                                        <p:attrNameLst>
                                          <p:attrName>style.visibility</p:attrName>
                                        </p:attrNameLst>
                                      </p:cBhvr>
                                      <p:to>
                                        <p:strVal val="visible"/>
                                      </p:to>
                                    </p:set>
                                    <p:animEffect transition="in" filter="box(in)">
                                      <p:cBhvr>
                                        <p:cTn id="23" dur="3000"/>
                                        <p:tgtEl>
                                          <p:spTgt spid="100361"/>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nodeType="clickEffect">
                                  <p:stCondLst>
                                    <p:cond delay="0"/>
                                  </p:stCondLst>
                                  <p:childTnLst>
                                    <p:set>
                                      <p:cBhvr>
                                        <p:cTn id="27" dur="1" fill="hold">
                                          <p:stCondLst>
                                            <p:cond delay="0"/>
                                          </p:stCondLst>
                                        </p:cTn>
                                        <p:tgtEl>
                                          <p:spTgt spid="100369"/>
                                        </p:tgtEl>
                                        <p:attrNameLst>
                                          <p:attrName>style.visibility</p:attrName>
                                        </p:attrNameLst>
                                      </p:cBhvr>
                                      <p:to>
                                        <p:strVal val="visible"/>
                                      </p:to>
                                    </p:set>
                                    <p:animEffect transition="in" filter="wipe(left)">
                                      <p:cBhvr>
                                        <p:cTn id="28" dur="3000"/>
                                        <p:tgtEl>
                                          <p:spTgt spid="100369"/>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8" fill="hold" grpId="0" nodeType="clickEffect">
                                  <p:stCondLst>
                                    <p:cond delay="0"/>
                                  </p:stCondLst>
                                  <p:childTnLst>
                                    <p:set>
                                      <p:cBhvr>
                                        <p:cTn id="32" dur="1" fill="hold">
                                          <p:stCondLst>
                                            <p:cond delay="0"/>
                                          </p:stCondLst>
                                        </p:cTn>
                                        <p:tgtEl>
                                          <p:spTgt spid="100362"/>
                                        </p:tgtEl>
                                        <p:attrNameLst>
                                          <p:attrName>style.visibility</p:attrName>
                                        </p:attrNameLst>
                                      </p:cBhvr>
                                      <p:to>
                                        <p:strVal val="visible"/>
                                      </p:to>
                                    </p:set>
                                    <p:animEffect transition="in" filter="wipe(left)">
                                      <p:cBhvr>
                                        <p:cTn id="33" dur="3000"/>
                                        <p:tgtEl>
                                          <p:spTgt spid="100362"/>
                                        </p:tgtEl>
                                      </p:cBhvr>
                                    </p:animEffect>
                                  </p:childTnLst>
                                </p:cTn>
                              </p:par>
                            </p:childTnLst>
                          </p:cTn>
                        </p:par>
                      </p:childTnLst>
                    </p:cTn>
                  </p:par>
                  <p:par>
                    <p:cTn id="34" fill="hold">
                      <p:stCondLst>
                        <p:cond delay="indefinite"/>
                      </p:stCondLst>
                      <p:childTnLst>
                        <p:par>
                          <p:cTn id="35" fill="hold">
                            <p:stCondLst>
                              <p:cond delay="0"/>
                            </p:stCondLst>
                            <p:childTnLst>
                              <p:par>
                                <p:cTn id="36" presetID="2" presetClass="entr" presetSubtype="4" fill="hold" nodeType="clickEffect">
                                  <p:stCondLst>
                                    <p:cond delay="0"/>
                                  </p:stCondLst>
                                  <p:childTnLst>
                                    <p:set>
                                      <p:cBhvr>
                                        <p:cTn id="37" dur="1" fill="hold">
                                          <p:stCondLst>
                                            <p:cond delay="0"/>
                                          </p:stCondLst>
                                        </p:cTn>
                                        <p:tgtEl>
                                          <p:spTgt spid="100355"/>
                                        </p:tgtEl>
                                        <p:attrNameLst>
                                          <p:attrName>style.visibility</p:attrName>
                                        </p:attrNameLst>
                                      </p:cBhvr>
                                      <p:to>
                                        <p:strVal val="visible"/>
                                      </p:to>
                                    </p:set>
                                    <p:anim calcmode="lin" valueType="num">
                                      <p:cBhvr additive="base">
                                        <p:cTn id="38" dur="500" fill="hold"/>
                                        <p:tgtEl>
                                          <p:spTgt spid="100355"/>
                                        </p:tgtEl>
                                        <p:attrNameLst>
                                          <p:attrName>ppt_x</p:attrName>
                                        </p:attrNameLst>
                                      </p:cBhvr>
                                      <p:tavLst>
                                        <p:tav tm="0">
                                          <p:val>
                                            <p:strVal val="#ppt_x"/>
                                          </p:val>
                                        </p:tav>
                                        <p:tav tm="100000">
                                          <p:val>
                                            <p:strVal val="#ppt_x"/>
                                          </p:val>
                                        </p:tav>
                                      </p:tavLst>
                                    </p:anim>
                                    <p:anim calcmode="lin" valueType="num">
                                      <p:cBhvr additive="base">
                                        <p:cTn id="39" dur="500" fill="hold"/>
                                        <p:tgtEl>
                                          <p:spTgt spid="10035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361" grpId="0"/>
      <p:bldP spid="100362" grpId="0"/>
      <p:bldP spid="50"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灯片编号占位符 4"/>
          <p:cNvSpPr>
            <a:spLocks noGrp="1"/>
          </p:cNvSpPr>
          <p:nvPr>
            <p:ph type="sldNum" sz="quarter" idx="12"/>
          </p:nvPr>
        </p:nvSpPr>
        <p:spPr>
          <a:noFill/>
        </p:spPr>
        <p:txBody>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fld id="{422631EC-5DA9-4403-8F8C-FAF8CEDA747B}" type="slidenum">
              <a:rPr lang="en-US" altLang="zh-CN" sz="1400" smtClean="0"/>
              <a:pPr eaLnBrk="1" hangingPunct="1"/>
              <a:t>48</a:t>
            </a:fld>
            <a:endParaRPr lang="en-US" altLang="zh-CN" sz="1400" smtClean="0"/>
          </a:p>
        </p:txBody>
      </p:sp>
      <p:sp>
        <p:nvSpPr>
          <p:cNvPr id="101456" name="Text Box 80"/>
          <p:cNvSpPr txBox="1">
            <a:spLocks noChangeArrowheads="1"/>
          </p:cNvSpPr>
          <p:nvPr/>
        </p:nvSpPr>
        <p:spPr bwMode="auto">
          <a:xfrm>
            <a:off x="339824" y="457597"/>
            <a:ext cx="62484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r>
              <a:rPr lang="zh-CN" altLang="en-US" sz="1800" b="1"/>
              <a:t>（</a:t>
            </a:r>
            <a:r>
              <a:rPr lang="en-US" altLang="zh-CN" sz="1800" b="1"/>
              <a:t>3</a:t>
            </a:r>
            <a:r>
              <a:rPr lang="zh-CN" altLang="en-US" sz="1800" b="1"/>
              <a:t>）轴颈、外壳孔与滚动轴承配合在装配图上的标注；</a:t>
            </a:r>
          </a:p>
        </p:txBody>
      </p:sp>
      <p:sp>
        <p:nvSpPr>
          <p:cNvPr id="101466" name="Text Box 90"/>
          <p:cNvSpPr txBox="1">
            <a:spLocks noChangeArrowheads="1"/>
          </p:cNvSpPr>
          <p:nvPr/>
        </p:nvSpPr>
        <p:spPr bwMode="auto">
          <a:xfrm>
            <a:off x="339824" y="838597"/>
            <a:ext cx="6248400" cy="752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lnSpc>
                <a:spcPct val="120000"/>
              </a:lnSpc>
            </a:pPr>
            <a:r>
              <a:rPr lang="zh-CN" altLang="en-US" sz="1800" b="1"/>
              <a:t>（</a:t>
            </a:r>
            <a:r>
              <a:rPr lang="en-US" altLang="zh-CN" sz="1800" b="1"/>
              <a:t>4</a:t>
            </a:r>
            <a:r>
              <a:rPr lang="zh-CN" altLang="en-US" sz="1800" b="1"/>
              <a:t>）尺寸公差、几何公差和表面粗糙度轮廓要求在轴</a:t>
            </a:r>
          </a:p>
          <a:p>
            <a:pPr eaLnBrk="1" hangingPunct="1">
              <a:lnSpc>
                <a:spcPct val="120000"/>
              </a:lnSpc>
            </a:pPr>
            <a:r>
              <a:rPr lang="zh-CN" altLang="en-US" sz="1800" b="1"/>
              <a:t>         颈零件图上的标注</a:t>
            </a:r>
            <a:r>
              <a:rPr lang="en-US" altLang="zh-CN" sz="1800" b="1"/>
              <a:t>;</a:t>
            </a:r>
          </a:p>
        </p:txBody>
      </p:sp>
      <p:sp>
        <p:nvSpPr>
          <p:cNvPr id="101614" name="Text Box 238"/>
          <p:cNvSpPr txBox="1">
            <a:spLocks noChangeArrowheads="1"/>
          </p:cNvSpPr>
          <p:nvPr/>
        </p:nvSpPr>
        <p:spPr bwMode="auto">
          <a:xfrm>
            <a:off x="339824" y="1524397"/>
            <a:ext cx="6248400" cy="752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lnSpc>
                <a:spcPct val="120000"/>
              </a:lnSpc>
            </a:pPr>
            <a:r>
              <a:rPr lang="zh-CN" altLang="en-US" sz="1800" b="1"/>
              <a:t>（</a:t>
            </a:r>
            <a:r>
              <a:rPr lang="en-US" altLang="zh-CN" sz="1800" b="1"/>
              <a:t>5</a:t>
            </a:r>
            <a:r>
              <a:rPr lang="zh-CN" altLang="en-US" sz="1800" b="1"/>
              <a:t>）尺寸公差、几何公差和表面粗糙度轮廓要求在外</a:t>
            </a:r>
          </a:p>
          <a:p>
            <a:pPr eaLnBrk="1" hangingPunct="1">
              <a:lnSpc>
                <a:spcPct val="120000"/>
              </a:lnSpc>
            </a:pPr>
            <a:r>
              <a:rPr lang="zh-CN" altLang="en-US" sz="1800" b="1"/>
              <a:t>         壳孔零件图上的标注</a:t>
            </a:r>
            <a:r>
              <a:rPr lang="en-US" altLang="zh-CN" sz="1800" b="1"/>
              <a:t>;</a:t>
            </a:r>
          </a:p>
        </p:txBody>
      </p:sp>
      <p:grpSp>
        <p:nvGrpSpPr>
          <p:cNvPr id="101671" name="Group 295"/>
          <p:cNvGrpSpPr>
            <a:grpSpLocks/>
          </p:cNvGrpSpPr>
          <p:nvPr/>
        </p:nvGrpSpPr>
        <p:grpSpPr bwMode="auto">
          <a:xfrm>
            <a:off x="5904148" y="381000"/>
            <a:ext cx="2895600" cy="3109913"/>
            <a:chOff x="3792" y="240"/>
            <a:chExt cx="1824" cy="1959"/>
          </a:xfrm>
        </p:grpSpPr>
        <p:sp>
          <p:nvSpPr>
            <p:cNvPr id="50185" name="Text Box 83"/>
            <p:cNvSpPr txBox="1">
              <a:spLocks noChangeArrowheads="1"/>
            </p:cNvSpPr>
            <p:nvPr/>
          </p:nvSpPr>
          <p:spPr bwMode="auto">
            <a:xfrm>
              <a:off x="3984" y="1968"/>
              <a:ext cx="1392"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r>
                <a:rPr lang="zh-CN" altLang="en-US" sz="1800" b="1"/>
                <a:t>图</a:t>
              </a:r>
              <a:r>
                <a:rPr lang="en-US" altLang="zh-CN" sz="1800" b="1"/>
                <a:t>6.9 </a:t>
              </a:r>
              <a:r>
                <a:rPr lang="zh-CN" altLang="en-US" sz="1800" b="1">
                  <a:solidFill>
                    <a:srgbClr val="CC00FF"/>
                  </a:solidFill>
                </a:rPr>
                <a:t>装配图上标注</a:t>
              </a:r>
            </a:p>
          </p:txBody>
        </p:sp>
        <p:grpSp>
          <p:nvGrpSpPr>
            <p:cNvPr id="50186" name="Group 294"/>
            <p:cNvGrpSpPr>
              <a:grpSpLocks/>
            </p:cNvGrpSpPr>
            <p:nvPr/>
          </p:nvGrpSpPr>
          <p:grpSpPr bwMode="auto">
            <a:xfrm>
              <a:off x="3792" y="240"/>
              <a:ext cx="1824" cy="1714"/>
              <a:chOff x="3792" y="240"/>
              <a:chExt cx="1824" cy="1714"/>
            </a:xfrm>
          </p:grpSpPr>
          <p:pic>
            <p:nvPicPr>
              <p:cNvPr id="50187" name="Picture 285"/>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840" y="240"/>
                <a:ext cx="1776" cy="17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0188" name="Text Box 287"/>
              <p:cNvSpPr txBox="1">
                <a:spLocks noChangeArrowheads="1"/>
              </p:cNvSpPr>
              <p:nvPr/>
            </p:nvSpPr>
            <p:spPr bwMode="auto">
              <a:xfrm rot="-5400000">
                <a:off x="3615" y="945"/>
                <a:ext cx="586" cy="231"/>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r>
                  <a:rPr lang="en-US" altLang="zh-CN" sz="1800" b="1">
                    <a:solidFill>
                      <a:srgbClr val="CC00FF"/>
                    </a:solidFill>
                    <a:cs typeface="Arial" charset="0"/>
                  </a:rPr>
                  <a:t>¢72H7</a:t>
                </a:r>
              </a:p>
            </p:txBody>
          </p:sp>
          <p:sp>
            <p:nvSpPr>
              <p:cNvPr id="50189" name="Text Box 289"/>
              <p:cNvSpPr txBox="1">
                <a:spLocks noChangeArrowheads="1"/>
              </p:cNvSpPr>
              <p:nvPr/>
            </p:nvSpPr>
            <p:spPr bwMode="auto">
              <a:xfrm rot="-5400000">
                <a:off x="3903" y="945"/>
                <a:ext cx="489" cy="231"/>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r>
                  <a:rPr lang="en-US" altLang="zh-CN" sz="1800" b="1">
                    <a:solidFill>
                      <a:srgbClr val="CC00FF"/>
                    </a:solidFill>
                    <a:cs typeface="Arial" charset="0"/>
                  </a:rPr>
                  <a:t>¢35j6</a:t>
                </a:r>
              </a:p>
            </p:txBody>
          </p:sp>
          <p:sp>
            <p:nvSpPr>
              <p:cNvPr id="50190" name="Line 290"/>
              <p:cNvSpPr>
                <a:spLocks noChangeShapeType="1"/>
              </p:cNvSpPr>
              <p:nvPr/>
            </p:nvSpPr>
            <p:spPr bwMode="auto">
              <a:xfrm>
                <a:off x="4080" y="1296"/>
                <a:ext cx="48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0191" name="Line 291"/>
              <p:cNvSpPr>
                <a:spLocks noChangeShapeType="1"/>
              </p:cNvSpPr>
              <p:nvPr/>
            </p:nvSpPr>
            <p:spPr bwMode="auto">
              <a:xfrm>
                <a:off x="4080" y="816"/>
                <a:ext cx="48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0192" name="Line 292"/>
              <p:cNvSpPr>
                <a:spLocks noChangeShapeType="1"/>
              </p:cNvSpPr>
              <p:nvPr/>
            </p:nvSpPr>
            <p:spPr bwMode="auto">
              <a:xfrm>
                <a:off x="4176" y="576"/>
                <a:ext cx="0" cy="24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0193" name="Line 293"/>
              <p:cNvSpPr>
                <a:spLocks noChangeShapeType="1"/>
              </p:cNvSpPr>
              <p:nvPr/>
            </p:nvSpPr>
            <p:spPr bwMode="auto">
              <a:xfrm flipV="1">
                <a:off x="4176" y="1296"/>
                <a:ext cx="0" cy="144"/>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pSp>
      <p:grpSp>
        <p:nvGrpSpPr>
          <p:cNvPr id="4" name="组合 3"/>
          <p:cNvGrpSpPr/>
          <p:nvPr/>
        </p:nvGrpSpPr>
        <p:grpSpPr>
          <a:xfrm>
            <a:off x="785223" y="2366416"/>
            <a:ext cx="3606757" cy="3798888"/>
            <a:chOff x="508043" y="2435225"/>
            <a:chExt cx="3606757" cy="3798888"/>
          </a:xfrm>
        </p:grpSpPr>
        <p:grpSp>
          <p:nvGrpSpPr>
            <p:cNvPr id="101660" name="Group 284"/>
            <p:cNvGrpSpPr>
              <a:grpSpLocks/>
            </p:cNvGrpSpPr>
            <p:nvPr/>
          </p:nvGrpSpPr>
          <p:grpSpPr bwMode="auto">
            <a:xfrm>
              <a:off x="533400" y="2435225"/>
              <a:ext cx="3581400" cy="3798888"/>
              <a:chOff x="336" y="1534"/>
              <a:chExt cx="2256" cy="2393"/>
            </a:xfrm>
          </p:grpSpPr>
          <p:sp>
            <p:nvSpPr>
              <p:cNvPr id="50194" name="Text Box 236"/>
              <p:cNvSpPr txBox="1">
                <a:spLocks noChangeArrowheads="1"/>
              </p:cNvSpPr>
              <p:nvPr/>
            </p:nvSpPr>
            <p:spPr bwMode="auto">
              <a:xfrm>
                <a:off x="624" y="3696"/>
                <a:ext cx="1498"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r>
                  <a:rPr lang="zh-CN" altLang="en-US" sz="1800" b="1"/>
                  <a:t>作业题</a:t>
                </a:r>
                <a:r>
                  <a:rPr lang="en-US" altLang="zh-CN" sz="1800" b="1"/>
                  <a:t>3  </a:t>
                </a:r>
                <a:r>
                  <a:rPr lang="zh-CN" altLang="en-US" sz="1800" b="1"/>
                  <a:t>轴颈图</a:t>
                </a:r>
              </a:p>
            </p:txBody>
          </p:sp>
          <p:grpSp>
            <p:nvGrpSpPr>
              <p:cNvPr id="50195" name="Group 283"/>
              <p:cNvGrpSpPr>
                <a:grpSpLocks/>
              </p:cNvGrpSpPr>
              <p:nvPr/>
            </p:nvGrpSpPr>
            <p:grpSpPr bwMode="auto">
              <a:xfrm>
                <a:off x="336" y="1534"/>
                <a:ext cx="2256" cy="2106"/>
                <a:chOff x="336" y="1630"/>
                <a:chExt cx="2256" cy="2106"/>
              </a:xfrm>
            </p:grpSpPr>
            <p:sp>
              <p:nvSpPr>
                <p:cNvPr id="50196" name="Rectangle 92"/>
                <p:cNvSpPr>
                  <a:spLocks noChangeArrowheads="1"/>
                </p:cNvSpPr>
                <p:nvPr/>
              </p:nvSpPr>
              <p:spPr bwMode="auto">
                <a:xfrm>
                  <a:off x="1488" y="2680"/>
                  <a:ext cx="96" cy="480"/>
                </a:xfrm>
                <a:prstGeom prst="rect">
                  <a:avLst/>
                </a:prstGeom>
                <a:noFill/>
                <a:ln w="5715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0197" name="Line 98"/>
                <p:cNvSpPr>
                  <a:spLocks noChangeShapeType="1"/>
                </p:cNvSpPr>
                <p:nvPr/>
              </p:nvSpPr>
              <p:spPr bwMode="auto">
                <a:xfrm>
                  <a:off x="768" y="2920"/>
                  <a:ext cx="1824" cy="0"/>
                </a:xfrm>
                <a:prstGeom prst="line">
                  <a:avLst/>
                </a:prstGeom>
                <a:noFill/>
                <a:ln w="9525">
                  <a:solidFill>
                    <a:schemeClr val="tx1"/>
                  </a:solidFill>
                  <a:prstDash val="lgDash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nvGrpSpPr>
                <p:cNvPr id="50198" name="Group 103"/>
                <p:cNvGrpSpPr>
                  <a:grpSpLocks/>
                </p:cNvGrpSpPr>
                <p:nvPr/>
              </p:nvGrpSpPr>
              <p:grpSpPr bwMode="auto">
                <a:xfrm>
                  <a:off x="864" y="2632"/>
                  <a:ext cx="624" cy="576"/>
                  <a:chOff x="288" y="2736"/>
                  <a:chExt cx="624" cy="576"/>
                </a:xfrm>
              </p:grpSpPr>
              <p:sp>
                <p:nvSpPr>
                  <p:cNvPr id="50249" name="Rectangle 91"/>
                  <p:cNvSpPr>
                    <a:spLocks noChangeArrowheads="1"/>
                  </p:cNvSpPr>
                  <p:nvPr/>
                </p:nvSpPr>
                <p:spPr bwMode="auto">
                  <a:xfrm>
                    <a:off x="336" y="2736"/>
                    <a:ext cx="576" cy="576"/>
                  </a:xfrm>
                  <a:prstGeom prst="rect">
                    <a:avLst/>
                  </a:prstGeom>
                  <a:noFill/>
                  <a:ln w="5715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0250" name="Line 100"/>
                  <p:cNvSpPr>
                    <a:spLocks noChangeShapeType="1"/>
                  </p:cNvSpPr>
                  <p:nvPr/>
                </p:nvSpPr>
                <p:spPr bwMode="auto">
                  <a:xfrm flipH="1">
                    <a:off x="288" y="2736"/>
                    <a:ext cx="48" cy="144"/>
                  </a:xfrm>
                  <a:prstGeom prst="line">
                    <a:avLst/>
                  </a:prstGeom>
                  <a:noFill/>
                  <a:ln w="571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0251" name="Line 101"/>
                  <p:cNvSpPr>
                    <a:spLocks noChangeShapeType="1"/>
                  </p:cNvSpPr>
                  <p:nvPr/>
                </p:nvSpPr>
                <p:spPr bwMode="auto">
                  <a:xfrm flipH="1" flipV="1">
                    <a:off x="288" y="3216"/>
                    <a:ext cx="48" cy="96"/>
                  </a:xfrm>
                  <a:prstGeom prst="line">
                    <a:avLst/>
                  </a:prstGeom>
                  <a:noFill/>
                  <a:ln w="571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0252" name="Line 102"/>
                  <p:cNvSpPr>
                    <a:spLocks noChangeShapeType="1"/>
                  </p:cNvSpPr>
                  <p:nvPr/>
                </p:nvSpPr>
                <p:spPr bwMode="auto">
                  <a:xfrm>
                    <a:off x="288" y="2832"/>
                    <a:ext cx="0" cy="384"/>
                  </a:xfrm>
                  <a:prstGeom prst="line">
                    <a:avLst/>
                  </a:prstGeom>
                  <a:noFill/>
                  <a:ln w="571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sp>
              <p:nvSpPr>
                <p:cNvPr id="50199" name="Line 106"/>
                <p:cNvSpPr>
                  <a:spLocks noChangeShapeType="1"/>
                </p:cNvSpPr>
                <p:nvPr/>
              </p:nvSpPr>
              <p:spPr bwMode="auto">
                <a:xfrm>
                  <a:off x="432" y="3208"/>
                  <a:ext cx="48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0200" name="Line 107"/>
                <p:cNvSpPr>
                  <a:spLocks noChangeShapeType="1"/>
                </p:cNvSpPr>
                <p:nvPr/>
              </p:nvSpPr>
              <p:spPr bwMode="auto">
                <a:xfrm>
                  <a:off x="528" y="2632"/>
                  <a:ext cx="48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0201" name="Line 138"/>
                <p:cNvSpPr>
                  <a:spLocks noChangeShapeType="1"/>
                </p:cNvSpPr>
                <p:nvPr/>
              </p:nvSpPr>
              <p:spPr bwMode="auto">
                <a:xfrm>
                  <a:off x="1584" y="3256"/>
                  <a:ext cx="0" cy="432"/>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nvGrpSpPr>
                <p:cNvPr id="50202" name="Group 104"/>
                <p:cNvGrpSpPr>
                  <a:grpSpLocks/>
                </p:cNvGrpSpPr>
                <p:nvPr/>
              </p:nvGrpSpPr>
              <p:grpSpPr bwMode="auto">
                <a:xfrm>
                  <a:off x="1584" y="2448"/>
                  <a:ext cx="768" cy="1008"/>
                  <a:chOff x="1392" y="2544"/>
                  <a:chExt cx="768" cy="1008"/>
                </a:xfrm>
              </p:grpSpPr>
              <p:sp>
                <p:nvSpPr>
                  <p:cNvPr id="50245" name="Line 94"/>
                  <p:cNvSpPr>
                    <a:spLocks noChangeShapeType="1"/>
                  </p:cNvSpPr>
                  <p:nvPr/>
                </p:nvSpPr>
                <p:spPr bwMode="auto">
                  <a:xfrm>
                    <a:off x="1392" y="2592"/>
                    <a:ext cx="768" cy="0"/>
                  </a:xfrm>
                  <a:prstGeom prst="line">
                    <a:avLst/>
                  </a:prstGeom>
                  <a:noFill/>
                  <a:ln w="571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0246" name="Line 95"/>
                  <p:cNvSpPr>
                    <a:spLocks noChangeShapeType="1"/>
                  </p:cNvSpPr>
                  <p:nvPr/>
                </p:nvSpPr>
                <p:spPr bwMode="auto">
                  <a:xfrm>
                    <a:off x="1392" y="3456"/>
                    <a:ext cx="768" cy="0"/>
                  </a:xfrm>
                  <a:prstGeom prst="line">
                    <a:avLst/>
                  </a:prstGeom>
                  <a:noFill/>
                  <a:ln w="571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0247" name="Line 96"/>
                  <p:cNvSpPr>
                    <a:spLocks noChangeShapeType="1"/>
                  </p:cNvSpPr>
                  <p:nvPr/>
                </p:nvSpPr>
                <p:spPr bwMode="auto">
                  <a:xfrm>
                    <a:off x="1392" y="2592"/>
                    <a:ext cx="0" cy="864"/>
                  </a:xfrm>
                  <a:prstGeom prst="line">
                    <a:avLst/>
                  </a:prstGeom>
                  <a:noFill/>
                  <a:ln w="571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0248" name="Line 97"/>
                  <p:cNvSpPr>
                    <a:spLocks noChangeShapeType="1"/>
                  </p:cNvSpPr>
                  <p:nvPr/>
                </p:nvSpPr>
                <p:spPr bwMode="auto">
                  <a:xfrm>
                    <a:off x="2160" y="2544"/>
                    <a:ext cx="0" cy="1008"/>
                  </a:xfrm>
                  <a:prstGeom prst="line">
                    <a:avLst/>
                  </a:prstGeom>
                  <a:noFill/>
                  <a:ln w="57150">
                    <a:solidFill>
                      <a:schemeClr val="tx1"/>
                    </a:solidFill>
                    <a:prstDash val="lgDash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sp>
              <p:nvSpPr>
                <p:cNvPr id="50244" name="Oval 112"/>
                <p:cNvSpPr>
                  <a:spLocks noChangeArrowheads="1"/>
                </p:cNvSpPr>
                <p:nvPr/>
              </p:nvSpPr>
              <p:spPr bwMode="auto">
                <a:xfrm rot="16200000">
                  <a:off x="336" y="1630"/>
                  <a:ext cx="240" cy="240"/>
                </a:xfrm>
                <a:prstGeom prst="ellipse">
                  <a:avLst/>
                </a:pr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zh-CN" sz="1800" b="1"/>
                    <a:t>E</a:t>
                  </a:r>
                </a:p>
              </p:txBody>
            </p:sp>
            <p:sp>
              <p:nvSpPr>
                <p:cNvPr id="50204" name="Line 119"/>
                <p:cNvSpPr>
                  <a:spLocks noChangeShapeType="1"/>
                </p:cNvSpPr>
                <p:nvPr/>
              </p:nvSpPr>
              <p:spPr bwMode="auto">
                <a:xfrm>
                  <a:off x="624" y="1632"/>
                  <a:ext cx="0" cy="1008"/>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0205" name="Line 121"/>
                <p:cNvSpPr>
                  <a:spLocks noChangeShapeType="1"/>
                </p:cNvSpPr>
                <p:nvPr/>
              </p:nvSpPr>
              <p:spPr bwMode="auto">
                <a:xfrm>
                  <a:off x="624" y="2640"/>
                  <a:ext cx="0" cy="576"/>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nvGrpSpPr>
                <p:cNvPr id="50206" name="Group 136"/>
                <p:cNvGrpSpPr>
                  <a:grpSpLocks/>
                </p:cNvGrpSpPr>
                <p:nvPr/>
              </p:nvGrpSpPr>
              <p:grpSpPr bwMode="auto">
                <a:xfrm>
                  <a:off x="816" y="1872"/>
                  <a:ext cx="1056" cy="768"/>
                  <a:chOff x="864" y="2112"/>
                  <a:chExt cx="1056" cy="768"/>
                </a:xfrm>
              </p:grpSpPr>
              <p:sp>
                <p:nvSpPr>
                  <p:cNvPr id="50234" name="Line 123"/>
                  <p:cNvSpPr>
                    <a:spLocks noChangeShapeType="1"/>
                  </p:cNvSpPr>
                  <p:nvPr/>
                </p:nvSpPr>
                <p:spPr bwMode="auto">
                  <a:xfrm>
                    <a:off x="864" y="2256"/>
                    <a:ext cx="0" cy="624"/>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0235" name="Line 124"/>
                  <p:cNvSpPr>
                    <a:spLocks noChangeShapeType="1"/>
                  </p:cNvSpPr>
                  <p:nvPr/>
                </p:nvSpPr>
                <p:spPr bwMode="auto">
                  <a:xfrm>
                    <a:off x="864" y="2256"/>
                    <a:ext cx="384"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nvGrpSpPr>
                  <p:cNvPr id="50236" name="Group 129"/>
                  <p:cNvGrpSpPr>
                    <a:grpSpLocks/>
                  </p:cNvGrpSpPr>
                  <p:nvPr/>
                </p:nvGrpSpPr>
                <p:grpSpPr bwMode="auto">
                  <a:xfrm>
                    <a:off x="1248" y="2112"/>
                    <a:ext cx="672" cy="240"/>
                    <a:chOff x="2976" y="2928"/>
                    <a:chExt cx="672" cy="240"/>
                  </a:xfrm>
                </p:grpSpPr>
                <p:sp>
                  <p:nvSpPr>
                    <p:cNvPr id="50237" name="Rectangle 125"/>
                    <p:cNvSpPr>
                      <a:spLocks noChangeArrowheads="1"/>
                    </p:cNvSpPr>
                    <p:nvPr/>
                  </p:nvSpPr>
                  <p:spPr bwMode="auto">
                    <a:xfrm>
                      <a:off x="2976" y="2928"/>
                      <a:ext cx="672" cy="24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pic>
                  <p:nvPicPr>
                    <p:cNvPr id="50238" name="Picture 126" descr="TB41D"/>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15398853" flipV="1">
                      <a:off x="3003" y="2989"/>
                      <a:ext cx="180" cy="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0239" name="Line 127"/>
                    <p:cNvSpPr>
                      <a:spLocks noChangeShapeType="1"/>
                    </p:cNvSpPr>
                    <p:nvPr/>
                  </p:nvSpPr>
                  <p:spPr bwMode="auto">
                    <a:xfrm>
                      <a:off x="3216" y="2928"/>
                      <a:ext cx="0" cy="24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0240" name="Text Box 128"/>
                    <p:cNvSpPr txBox="1">
                      <a:spLocks noChangeArrowheads="1"/>
                    </p:cNvSpPr>
                    <p:nvPr/>
                  </p:nvSpPr>
                  <p:spPr bwMode="auto">
                    <a:xfrm>
                      <a:off x="3212" y="2943"/>
                      <a:ext cx="436" cy="2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r>
                        <a:rPr lang="en-US" altLang="zh-CN" sz="1600" b="1"/>
                        <a:t>0.004</a:t>
                      </a:r>
                    </a:p>
                  </p:txBody>
                </p:sp>
              </p:grpSp>
            </p:grpSp>
            <p:grpSp>
              <p:nvGrpSpPr>
                <p:cNvPr id="50207" name="Group 167"/>
                <p:cNvGrpSpPr>
                  <a:grpSpLocks/>
                </p:cNvGrpSpPr>
                <p:nvPr/>
              </p:nvGrpSpPr>
              <p:grpSpPr bwMode="auto">
                <a:xfrm>
                  <a:off x="480" y="3216"/>
                  <a:ext cx="240" cy="480"/>
                  <a:chOff x="3408" y="2736"/>
                  <a:chExt cx="240" cy="480"/>
                </a:xfrm>
              </p:grpSpPr>
              <p:sp>
                <p:nvSpPr>
                  <p:cNvPr id="50231" name="AutoShape 163"/>
                  <p:cNvSpPr>
                    <a:spLocks noChangeArrowheads="1"/>
                  </p:cNvSpPr>
                  <p:nvPr/>
                </p:nvSpPr>
                <p:spPr bwMode="auto">
                  <a:xfrm flipV="1">
                    <a:off x="3408" y="2736"/>
                    <a:ext cx="240" cy="208"/>
                  </a:xfrm>
                  <a:prstGeom prst="triangle">
                    <a:avLst>
                      <a:gd name="adj" fmla="val 50000"/>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0232" name="Rectangle 164"/>
                  <p:cNvSpPr>
                    <a:spLocks noChangeArrowheads="1"/>
                  </p:cNvSpPr>
                  <p:nvPr/>
                </p:nvSpPr>
                <p:spPr bwMode="auto">
                  <a:xfrm>
                    <a:off x="3432" y="3024"/>
                    <a:ext cx="192" cy="192"/>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zh-CN" sz="1800" b="1" i="1"/>
                      <a:t>A</a:t>
                    </a:r>
                  </a:p>
                </p:txBody>
              </p:sp>
              <p:sp>
                <p:nvSpPr>
                  <p:cNvPr id="50233" name="Line 166"/>
                  <p:cNvSpPr>
                    <a:spLocks noChangeShapeType="1"/>
                  </p:cNvSpPr>
                  <p:nvPr/>
                </p:nvSpPr>
                <p:spPr bwMode="auto">
                  <a:xfrm>
                    <a:off x="3528" y="2832"/>
                    <a:ext cx="0" cy="192"/>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pSp>
              <p:nvGrpSpPr>
                <p:cNvPr id="50208" name="Group 175"/>
                <p:cNvGrpSpPr>
                  <a:grpSpLocks/>
                </p:cNvGrpSpPr>
                <p:nvPr/>
              </p:nvGrpSpPr>
              <p:grpSpPr bwMode="auto">
                <a:xfrm>
                  <a:off x="1632" y="3456"/>
                  <a:ext cx="960" cy="280"/>
                  <a:chOff x="2640" y="3464"/>
                  <a:chExt cx="960" cy="280"/>
                </a:xfrm>
              </p:grpSpPr>
              <p:pic>
                <p:nvPicPr>
                  <p:cNvPr id="50225" name="Picture 135" descr="TB31M"/>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640" y="3464"/>
                    <a:ext cx="480" cy="2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0226" name="Rectangle 169"/>
                  <p:cNvSpPr>
                    <a:spLocks noChangeArrowheads="1"/>
                  </p:cNvSpPr>
                  <p:nvPr/>
                </p:nvSpPr>
                <p:spPr bwMode="auto">
                  <a:xfrm>
                    <a:off x="2784" y="3504"/>
                    <a:ext cx="816" cy="24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0227" name="Line 171"/>
                  <p:cNvSpPr>
                    <a:spLocks noChangeShapeType="1"/>
                  </p:cNvSpPr>
                  <p:nvPr/>
                </p:nvSpPr>
                <p:spPr bwMode="auto">
                  <a:xfrm>
                    <a:off x="3024" y="3504"/>
                    <a:ext cx="0" cy="24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0228" name="Text Box 172"/>
                  <p:cNvSpPr txBox="1">
                    <a:spLocks noChangeArrowheads="1"/>
                  </p:cNvSpPr>
                  <p:nvPr/>
                </p:nvSpPr>
                <p:spPr bwMode="auto">
                  <a:xfrm>
                    <a:off x="3020" y="3532"/>
                    <a:ext cx="436" cy="2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r>
                      <a:rPr lang="en-US" altLang="zh-CN" sz="1600" b="1"/>
                      <a:t>0.012</a:t>
                    </a:r>
                  </a:p>
                </p:txBody>
              </p:sp>
              <p:sp>
                <p:nvSpPr>
                  <p:cNvPr id="50229" name="Line 173"/>
                  <p:cNvSpPr>
                    <a:spLocks noChangeShapeType="1"/>
                  </p:cNvSpPr>
                  <p:nvPr/>
                </p:nvSpPr>
                <p:spPr bwMode="auto">
                  <a:xfrm>
                    <a:off x="3408" y="3504"/>
                    <a:ext cx="0" cy="24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0230" name="Text Box 174"/>
                  <p:cNvSpPr txBox="1">
                    <a:spLocks noChangeArrowheads="1"/>
                  </p:cNvSpPr>
                  <p:nvPr/>
                </p:nvSpPr>
                <p:spPr bwMode="auto">
                  <a:xfrm>
                    <a:off x="3388" y="3513"/>
                    <a:ext cx="212"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r>
                      <a:rPr lang="en-US" altLang="zh-CN" sz="1800" i="1"/>
                      <a:t>A</a:t>
                    </a:r>
                  </a:p>
                </p:txBody>
              </p:sp>
            </p:grpSp>
            <p:grpSp>
              <p:nvGrpSpPr>
                <p:cNvPr id="50209" name="Group 208"/>
                <p:cNvGrpSpPr>
                  <a:grpSpLocks/>
                </p:cNvGrpSpPr>
                <p:nvPr/>
              </p:nvGrpSpPr>
              <p:grpSpPr bwMode="auto">
                <a:xfrm>
                  <a:off x="912" y="2300"/>
                  <a:ext cx="863" cy="340"/>
                  <a:chOff x="2496" y="1872"/>
                  <a:chExt cx="863" cy="340"/>
                </a:xfrm>
              </p:grpSpPr>
              <p:grpSp>
                <p:nvGrpSpPr>
                  <p:cNvPr id="50220" name="Group 209"/>
                  <p:cNvGrpSpPr>
                    <a:grpSpLocks/>
                  </p:cNvGrpSpPr>
                  <p:nvPr/>
                </p:nvGrpSpPr>
                <p:grpSpPr bwMode="auto">
                  <a:xfrm>
                    <a:off x="2496" y="1872"/>
                    <a:ext cx="857" cy="340"/>
                    <a:chOff x="2496" y="1872"/>
                    <a:chExt cx="1008" cy="400"/>
                  </a:xfrm>
                </p:grpSpPr>
                <p:sp>
                  <p:nvSpPr>
                    <p:cNvPr id="50222" name="AutoShape 210"/>
                    <p:cNvSpPr>
                      <a:spLocks noChangeArrowheads="1"/>
                    </p:cNvSpPr>
                    <p:nvPr/>
                  </p:nvSpPr>
                  <p:spPr bwMode="auto">
                    <a:xfrm flipV="1">
                      <a:off x="2496" y="2064"/>
                      <a:ext cx="240" cy="208"/>
                    </a:xfrm>
                    <a:prstGeom prst="triangle">
                      <a:avLst>
                        <a:gd name="adj" fmla="val 50000"/>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0223" name="Line 211"/>
                    <p:cNvSpPr>
                      <a:spLocks noChangeShapeType="1"/>
                    </p:cNvSpPr>
                    <p:nvPr/>
                  </p:nvSpPr>
                  <p:spPr bwMode="auto">
                    <a:xfrm flipV="1">
                      <a:off x="2672" y="1872"/>
                      <a:ext cx="192" cy="336"/>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0224" name="Line 212"/>
                    <p:cNvSpPr>
                      <a:spLocks noChangeShapeType="1"/>
                    </p:cNvSpPr>
                    <p:nvPr/>
                  </p:nvSpPr>
                  <p:spPr bwMode="auto">
                    <a:xfrm>
                      <a:off x="2880" y="1872"/>
                      <a:ext cx="624"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mc:AlternateContent xmlns:mc="http://schemas.openxmlformats.org/markup-compatibility/2006" xmlns:a14="http://schemas.microsoft.com/office/drawing/2010/main">
                <mc:Choice Requires="a14">
                  <p:graphicFrame>
                    <p:nvGraphicFramePr>
                      <p:cNvPr id="50221" name="Object 213"/>
                      <p:cNvGraphicFramePr>
                        <a:graphicFrameLocks noChangeAspect="1"/>
                      </p:cNvGraphicFramePr>
                      <p:nvPr>
                        <p:extLst>
                          <p:ext uri="{D42A27DB-BD31-4B8C-83A1-F6EECF244321}">
                            <p14:modId xmlns:p14="http://schemas.microsoft.com/office/powerpoint/2010/main" val="935532782"/>
                          </p:ext>
                        </p:extLst>
                      </p:nvPr>
                    </p:nvGraphicFramePr>
                    <p:xfrm>
                      <a:off x="2831" y="1872"/>
                      <a:ext cx="528" cy="194"/>
                    </p:xfrm>
                    <a:graphic>
                      <a:graphicData uri="http://schemas.openxmlformats.org/presentationml/2006/ole">
                        <mc:AlternateContent>
                          <mc:Choice xmlns:v="urn:schemas-microsoft-com:vml" Requires="v">
                            <p:oleObj spid="_x0000_s50401" name="公式" r:id="rId6" imgW="482181" imgH="177646" progId="Equation.3">
                              <p:embed/>
                            </p:oleObj>
                          </mc:Choice>
                          <mc:Fallback>
                            <p:oleObj name="公式" r:id="rId6" imgW="482181" imgH="177646" progId="Equation.3">
                              <p:embed/>
                              <p:pic>
                                <p:nvPicPr>
                                  <p:cNvPr id="0" name="Object 213"/>
                                  <p:cNvPicPr>
                                    <a:picLocks noChangeAspect="1" noChangeArrowheads="1"/>
                                  </p:cNvPicPr>
                                  <p:nvPr/>
                                </p:nvPicPr>
                                <p:blipFill>
                                  <a:blip r:embed="rId7">
                                    <a:extLst>
                                      <a:ext uri="{28A0092B-C50C-407E-A947-70E740481C1C}">
                                        <a14:useLocalDpi val="0"/>
                                      </a:ext>
                                    </a:extLst>
                                  </a:blip>
                                  <a:srcRect/>
                                  <a:stretch>
                                    <a:fillRect/>
                                  </a:stretch>
                                </p:blipFill>
                                <p:spPr bwMode="auto">
                                  <a:xfrm>
                                    <a:off x="2831" y="1872"/>
                                    <a:ext cx="528" cy="194"/>
                                  </a:xfrm>
                                  <a:prstGeom prst="rect">
                                    <a:avLst/>
                                  </a:prstGeom>
                                  <a:noFill/>
                                  <a:ln>
                                    <a:noFill/>
                                  </a:ln>
                                  <a:effectLst/>
                                  <a:extLst>
                                    <a:ext uri="{909E8E84-426E-40DD-AFC4-6F175D3DCCD1}">
                                      <a14:hiddenFill>
                                        <a:solidFill>
                                          <a:srgbClr val="FFFFFF"/>
                                        </a:solidFill>
                                      </a14:hiddenFill>
                                    </a:ext>
                                    <a:ext uri="{91240B29-F687-4F45-9708-019B960494DF}">
                                      <a14:hiddenLine w="9525">
                                        <a:solidFill>
                                          <a:srgbClr val="000000"/>
                                        </a:solidFill>
                                        <a:miter lim="800000"/>
                                        <a:headEnd/>
                                        <a:tailEnd/>
                                      </a14:hiddenLine>
                                    </a:ext>
                                    <a:ext uri="{AF507438-7753-43E0-B8FC-AC1667EBCBE1}">
                                      <a14:hiddenEffects>
                                        <a:effectLst>
                                          <a:outerShdw dist="35921" dir="2700000" algn="ctr" rotWithShape="0">
                                            <a:srgbClr val="808080"/>
                                          </a:outerShdw>
                                        </a:effectLst>
                                      </a14:hiddenEffects>
                                    </a:ext>
                                  </a:extLst>
                                </p:spPr>
                              </p:pic>
                            </p:oleObj>
                          </mc:Fallback>
                        </mc:AlternateContent>
                      </a:graphicData>
                    </a:graphic>
                  </p:graphicFrame>
                </mc:Choice>
                <mc:Fallback xmlns="">
                  <p:graphicFrame>
                    <p:nvGraphicFramePr>
                      <p:cNvPr id="50221" name="Object 213"/>
                      <p:cNvGraphicFramePr>
                        <a:graphicFrameLocks noChangeAspect="1"/>
                      </p:cNvGraphicFramePr>
                      <p:nvPr>
                        <p:extLst>
                          <p:ext uri="{D42A27DB-BD31-4B8C-83A1-F6EECF244321}">
                            <p14:modId xmlns:p14="http://schemas.microsoft.com/office/powerpoint/2010/main" val="935532782"/>
                          </p:ext>
                        </p:extLst>
                      </p:nvPr>
                    </p:nvGraphicFramePr>
                    <p:xfrm>
                      <a:off x="2831" y="1872"/>
                      <a:ext cx="528" cy="194"/>
                    </p:xfrm>
                    <a:graphic>
                      <a:graphicData uri="http://schemas.openxmlformats.org/presentationml/2006/ole">
                        <mc:AlternateContent>
                          <mc:Choice xmlns:v="urn:schemas-microsoft-com:vml" Requires="v">
                            <p:oleObj spid="_x0000_s50335" name="公式" r:id="rId8" imgW="482181" imgH="177646" progId="Equation.3">
                              <p:embed/>
                            </p:oleObj>
                          </mc:Choice>
                          <mc:Fallback>
                            <p:oleObj name="公式" r:id="rId8" imgW="482181" imgH="177646" progId="Equation.3">
                              <p:embed/>
                              <p:pic>
                                <p:nvPicPr>
                                  <p:cNvPr id="0" name="Object 213"/>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2831" y="1872"/>
                                    <a:ext cx="528" cy="19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mc:Fallback>
              </mc:AlternateContent>
            </p:grpSp>
            <p:grpSp>
              <p:nvGrpSpPr>
                <p:cNvPr id="50210" name="Group 233"/>
                <p:cNvGrpSpPr>
                  <a:grpSpLocks/>
                </p:cNvGrpSpPr>
                <p:nvPr/>
              </p:nvGrpSpPr>
              <p:grpSpPr bwMode="auto">
                <a:xfrm>
                  <a:off x="720" y="3312"/>
                  <a:ext cx="864" cy="340"/>
                  <a:chOff x="624" y="3504"/>
                  <a:chExt cx="864" cy="340"/>
                </a:xfrm>
              </p:grpSpPr>
              <p:grpSp>
                <p:nvGrpSpPr>
                  <p:cNvPr id="50212" name="Group 217"/>
                  <p:cNvGrpSpPr>
                    <a:grpSpLocks/>
                  </p:cNvGrpSpPr>
                  <p:nvPr/>
                </p:nvGrpSpPr>
                <p:grpSpPr bwMode="auto">
                  <a:xfrm>
                    <a:off x="624" y="3504"/>
                    <a:ext cx="845" cy="340"/>
                    <a:chOff x="2496" y="1872"/>
                    <a:chExt cx="845" cy="340"/>
                  </a:xfrm>
                </p:grpSpPr>
                <p:grpSp>
                  <p:nvGrpSpPr>
                    <p:cNvPr id="50215" name="Group 218"/>
                    <p:cNvGrpSpPr>
                      <a:grpSpLocks/>
                    </p:cNvGrpSpPr>
                    <p:nvPr/>
                  </p:nvGrpSpPr>
                  <p:grpSpPr bwMode="auto">
                    <a:xfrm>
                      <a:off x="2496" y="1872"/>
                      <a:ext cx="845" cy="340"/>
                      <a:chOff x="2496" y="1872"/>
                      <a:chExt cx="994" cy="400"/>
                    </a:xfrm>
                  </p:grpSpPr>
                  <p:sp>
                    <p:nvSpPr>
                      <p:cNvPr id="50217" name="AutoShape 219"/>
                      <p:cNvSpPr>
                        <a:spLocks noChangeArrowheads="1"/>
                      </p:cNvSpPr>
                      <p:nvPr/>
                    </p:nvSpPr>
                    <p:spPr bwMode="auto">
                      <a:xfrm flipV="1">
                        <a:off x="2496" y="2064"/>
                        <a:ext cx="240" cy="208"/>
                      </a:xfrm>
                      <a:prstGeom prst="triangle">
                        <a:avLst>
                          <a:gd name="adj" fmla="val 50000"/>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0218" name="Line 220"/>
                      <p:cNvSpPr>
                        <a:spLocks noChangeShapeType="1"/>
                      </p:cNvSpPr>
                      <p:nvPr/>
                    </p:nvSpPr>
                    <p:spPr bwMode="auto">
                      <a:xfrm flipV="1">
                        <a:off x="2657" y="1872"/>
                        <a:ext cx="192" cy="336"/>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0219" name="Line 221"/>
                      <p:cNvSpPr>
                        <a:spLocks noChangeShapeType="1"/>
                      </p:cNvSpPr>
                      <p:nvPr/>
                    </p:nvSpPr>
                    <p:spPr bwMode="auto">
                      <a:xfrm>
                        <a:off x="2866" y="1872"/>
                        <a:ext cx="624"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mc:AlternateContent xmlns:mc="http://schemas.openxmlformats.org/markup-compatibility/2006" xmlns:a14="http://schemas.microsoft.com/office/drawing/2010/main">
                  <mc:Choice Requires="a14">
                    <p:graphicFrame>
                      <p:nvGraphicFramePr>
                        <p:cNvPr id="50216" name="Object 222"/>
                        <p:cNvGraphicFramePr>
                          <a:graphicFrameLocks noChangeAspect="1"/>
                        </p:cNvGraphicFramePr>
                        <p:nvPr/>
                      </p:nvGraphicFramePr>
                      <p:xfrm>
                        <a:off x="2784" y="1872"/>
                        <a:ext cx="528" cy="194"/>
                      </p:xfrm>
                      <a:graphic>
                        <a:graphicData uri="http://schemas.openxmlformats.org/presentationml/2006/ole">
                          <mc:AlternateContent>
                            <mc:Choice xmlns:v="urn:schemas-microsoft-com:vml" Requires="v">
                              <p:oleObj spid="_x0000_s50402" name="公式" r:id="rId10" imgW="482181" imgH="177646" progId="Equation.3">
                                <p:embed/>
                              </p:oleObj>
                            </mc:Choice>
                            <mc:Fallback>
                              <p:oleObj name="公式" r:id="rId10" imgW="482181" imgH="177646" progId="Equation.3">
                                <p:embed/>
                                <p:pic>
                                  <p:nvPicPr>
                                    <p:cNvPr id="0" name="Object 222"/>
                                    <p:cNvPicPr>
                                      <a:picLocks noChangeAspect="1" noChangeArrowheads="1"/>
                                    </p:cNvPicPr>
                                    <p:nvPr/>
                                  </p:nvPicPr>
                                  <p:blipFill>
                                    <a:blip r:embed="rId9">
                                      <a:extLst>
                                        <a:ext uri="{28A0092B-C50C-407E-A947-70E740481C1C}">
                                          <a14:useLocalDpi val="0"/>
                                        </a:ext>
                                      </a:extLst>
                                    </a:blip>
                                    <a:srcRect/>
                                    <a:stretch>
                                      <a:fillRect/>
                                    </a:stretch>
                                  </p:blipFill>
                                  <p:spPr bwMode="auto">
                                    <a:xfrm>
                                      <a:off x="2784" y="1872"/>
                                      <a:ext cx="528" cy="194"/>
                                    </a:xfrm>
                                    <a:prstGeom prst="rect">
                                      <a:avLst/>
                                    </a:prstGeom>
                                    <a:noFill/>
                                    <a:ln>
                                      <a:noFill/>
                                    </a:ln>
                                    <a:effectLst/>
                                    <a:extLst>
                                      <a:ext uri="{909E8E84-426E-40DD-AFC4-6F175D3DCCD1}">
                                        <a14:hiddenFill>
                                          <a:solidFill>
                                            <a:srgbClr val="FFFFFF"/>
                                          </a:solidFill>
                                        </a14:hiddenFill>
                                      </a:ext>
                                      <a:ext uri="{91240B29-F687-4F45-9708-019B960494DF}">
                                        <a14:hiddenLine w="9525">
                                          <a:solidFill>
                                            <a:srgbClr val="000000"/>
                                          </a:solidFill>
                                          <a:miter lim="800000"/>
                                          <a:headEnd/>
                                          <a:tailEnd/>
                                        </a14:hiddenLine>
                                      </a:ext>
                                      <a:ext uri="{AF507438-7753-43E0-B8FC-AC1667EBCBE1}">
                                        <a14:hiddenEffects>
                                          <a:effectLst>
                                            <a:outerShdw dist="35921" dir="2700000" algn="ctr" rotWithShape="0">
                                              <a:srgbClr val="808080"/>
                                            </a:outerShdw>
                                          </a:effectLst>
                                        </a14:hiddenEffects>
                                      </a:ext>
                                    </a:extLst>
                                  </p:spPr>
                                </p:pic>
                              </p:oleObj>
                            </mc:Fallback>
                          </mc:AlternateContent>
                        </a:graphicData>
                      </a:graphic>
                    </p:graphicFrame>
                  </mc:Choice>
                  <mc:Fallback xmlns="">
                    <p:graphicFrame>
                      <p:nvGraphicFramePr>
                        <p:cNvPr id="50216" name="Object 222"/>
                        <p:cNvGraphicFramePr>
                          <a:graphicFrameLocks noChangeAspect="1"/>
                        </p:cNvGraphicFramePr>
                        <p:nvPr/>
                      </p:nvGraphicFramePr>
                      <p:xfrm>
                        <a:off x="2784" y="1872"/>
                        <a:ext cx="528" cy="194"/>
                      </p:xfrm>
                      <a:graphic>
                        <a:graphicData uri="http://schemas.openxmlformats.org/presentationml/2006/ole">
                          <mc:AlternateContent>
                            <mc:Choice xmlns:v="urn:schemas-microsoft-com:vml" Requires="v">
                              <p:oleObj spid="_x0000_s50336" name="公式" r:id="rId12" imgW="482181" imgH="177646" progId="Equation.3">
                                <p:embed/>
                              </p:oleObj>
                            </mc:Choice>
                            <mc:Fallback>
                              <p:oleObj name="公式" r:id="rId12" imgW="482181" imgH="177646" progId="Equation.3">
                                <p:embed/>
                                <p:pic>
                                  <p:nvPicPr>
                                    <p:cNvPr id="0" name="Object 222"/>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2784" y="1872"/>
                                      <a:ext cx="528" cy="19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mc:Fallback>
                </mc:AlternateContent>
              </p:grpSp>
              <p:sp>
                <p:nvSpPr>
                  <p:cNvPr id="50213" name="Line 230"/>
                  <p:cNvSpPr>
                    <a:spLocks noChangeShapeType="1"/>
                  </p:cNvSpPr>
                  <p:nvPr/>
                </p:nvSpPr>
                <p:spPr bwMode="auto">
                  <a:xfrm>
                    <a:off x="624" y="3840"/>
                    <a:ext cx="528"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0214" name="Line 232"/>
                  <p:cNvSpPr>
                    <a:spLocks noChangeShapeType="1"/>
                  </p:cNvSpPr>
                  <p:nvPr/>
                </p:nvSpPr>
                <p:spPr bwMode="auto">
                  <a:xfrm flipV="1">
                    <a:off x="1152" y="3744"/>
                    <a:ext cx="336" cy="96"/>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sp>
              <p:nvSpPr>
                <p:cNvPr id="50211" name="Line 282"/>
                <p:cNvSpPr>
                  <a:spLocks noChangeShapeType="1"/>
                </p:cNvSpPr>
                <p:nvPr/>
              </p:nvSpPr>
              <p:spPr bwMode="auto">
                <a:xfrm>
                  <a:off x="1584" y="3600"/>
                  <a:ext cx="192" cy="0"/>
                </a:xfrm>
                <a:prstGeom prst="line">
                  <a:avLst/>
                </a:prstGeom>
                <a:noFill/>
                <a:ln w="9525">
                  <a:solidFill>
                    <a:schemeClr val="tx1"/>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pSp>
        <mc:AlternateContent xmlns:mc="http://schemas.openxmlformats.org/markup-compatibility/2006" xmlns:a14="http://schemas.microsoft.com/office/drawing/2010/main">
          <mc:Choice Requires="a14">
            <p:sp>
              <p:nvSpPr>
                <p:cNvPr id="2" name="TextBox 1"/>
                <p:cNvSpPr txBox="1"/>
                <p:nvPr/>
              </p:nvSpPr>
              <p:spPr>
                <a:xfrm rot="16200000">
                  <a:off x="5857" y="3175102"/>
                  <a:ext cx="1431925" cy="427553"/>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r>
                          <a:rPr lang="zh-CN" altLang="en-US" sz="2000" b="1" i="1" smtClean="0">
                            <a:latin typeface="Cambria Math"/>
                          </a:rPr>
                          <m:t>∅</m:t>
                        </m:r>
                        <m:sSubSup>
                          <m:sSubSupPr>
                            <m:ctrlPr>
                              <a:rPr lang="en-US" altLang="zh-CN" sz="2000" b="1" i="1" smtClean="0">
                                <a:latin typeface="Cambria Math"/>
                              </a:rPr>
                            </m:ctrlPr>
                          </m:sSubSupPr>
                          <m:e>
                            <m:r>
                              <a:rPr lang="en-US" altLang="zh-CN" sz="2000" b="1" i="1" smtClean="0">
                                <a:latin typeface="Cambria Math"/>
                              </a:rPr>
                              <m:t>𝟑𝟓</m:t>
                            </m:r>
                          </m:e>
                          <m:sub>
                            <m:r>
                              <a:rPr lang="en-US" altLang="zh-CN" sz="2000" b="1" i="1" smtClean="0">
                                <a:latin typeface="Cambria Math"/>
                              </a:rPr>
                              <m:t>−</m:t>
                            </m:r>
                            <m:r>
                              <a:rPr lang="en-US" altLang="zh-CN" sz="2000" b="1" i="1" smtClean="0">
                                <a:latin typeface="Cambria Math"/>
                              </a:rPr>
                              <m:t>𝟎</m:t>
                            </m:r>
                            <m:r>
                              <a:rPr lang="en-US" altLang="zh-CN" sz="2000" b="1" i="1" smtClean="0">
                                <a:latin typeface="Cambria Math"/>
                              </a:rPr>
                              <m:t>.</m:t>
                            </m:r>
                            <m:r>
                              <a:rPr lang="en-US" altLang="zh-CN" sz="2000" b="1" i="1" smtClean="0">
                                <a:latin typeface="Cambria Math"/>
                              </a:rPr>
                              <m:t>𝟎𝟎𝟓</m:t>
                            </m:r>
                          </m:sub>
                          <m:sup>
                            <m:r>
                              <a:rPr lang="en-US" altLang="zh-CN" sz="2000" b="1" i="1" smtClean="0">
                                <a:latin typeface="Cambria Math"/>
                              </a:rPr>
                              <m:t>+</m:t>
                            </m:r>
                            <m:r>
                              <a:rPr lang="en-US" altLang="zh-CN" sz="2000" b="1" i="1" smtClean="0">
                                <a:latin typeface="Cambria Math"/>
                              </a:rPr>
                              <m:t>𝟎</m:t>
                            </m:r>
                            <m:r>
                              <a:rPr lang="en-US" altLang="zh-CN" sz="2000" b="1" i="1" smtClean="0">
                                <a:latin typeface="Cambria Math"/>
                              </a:rPr>
                              <m:t>.</m:t>
                            </m:r>
                            <m:r>
                              <a:rPr lang="en-US" altLang="zh-CN" sz="2000" b="1" i="1" smtClean="0">
                                <a:latin typeface="Cambria Math"/>
                              </a:rPr>
                              <m:t>𝟎𝟏𝟏</m:t>
                            </m:r>
                          </m:sup>
                        </m:sSubSup>
                      </m:oMath>
                    </m:oMathPara>
                  </a14:m>
                  <a:endParaRPr lang="zh-CN" altLang="en-US" sz="2000" b="1" dirty="0"/>
                </a:p>
              </p:txBody>
            </p:sp>
          </mc:Choice>
          <mc:Fallback xmlns="">
            <p:sp>
              <p:nvSpPr>
                <p:cNvPr id="2" name="TextBox 1"/>
                <p:cNvSpPr txBox="1">
                  <a:spLocks noRot="1" noChangeAspect="1" noMove="1" noResize="1" noEditPoints="1" noAdjustHandles="1" noChangeArrowheads="1" noChangeShapeType="1" noTextEdit="1"/>
                </p:cNvSpPr>
                <p:nvPr/>
              </p:nvSpPr>
              <p:spPr>
                <a:xfrm rot="16200000">
                  <a:off x="5857" y="3175102"/>
                  <a:ext cx="1431925" cy="427553"/>
                </a:xfrm>
                <a:prstGeom prst="rect">
                  <a:avLst/>
                </a:prstGeom>
                <a:blipFill rotWithShape="1">
                  <a:blip r:embed="rId14"/>
                  <a:stretch>
                    <a:fillRect r="-5714"/>
                  </a:stretch>
                </a:blipFill>
              </p:spPr>
              <p:txBody>
                <a:bodyPr/>
                <a:lstStyle/>
                <a:p>
                  <a:r>
                    <a:rPr lang="zh-CN" altLang="en-US">
                      <a:noFill/>
                    </a:rPr>
                    <a:t> </a:t>
                  </a:r>
                </a:p>
              </p:txBody>
            </p:sp>
          </mc:Fallback>
        </mc:AlternateContent>
      </p:grpSp>
      <p:grpSp>
        <p:nvGrpSpPr>
          <p:cNvPr id="3" name="组合 2"/>
          <p:cNvGrpSpPr/>
          <p:nvPr/>
        </p:nvGrpSpPr>
        <p:grpSpPr>
          <a:xfrm>
            <a:off x="4752020" y="3392996"/>
            <a:ext cx="2590800" cy="2682875"/>
            <a:chOff x="4876800" y="3505200"/>
            <a:chExt cx="2590800" cy="2682875"/>
          </a:xfrm>
        </p:grpSpPr>
        <p:grpSp>
          <p:nvGrpSpPr>
            <p:cNvPr id="101653" name="Group 277"/>
            <p:cNvGrpSpPr>
              <a:grpSpLocks/>
            </p:cNvGrpSpPr>
            <p:nvPr/>
          </p:nvGrpSpPr>
          <p:grpSpPr bwMode="auto">
            <a:xfrm>
              <a:off x="4876800" y="3505200"/>
              <a:ext cx="2590800" cy="2682875"/>
              <a:chOff x="3072" y="2256"/>
              <a:chExt cx="1632" cy="1690"/>
            </a:xfrm>
          </p:grpSpPr>
          <p:grpSp>
            <p:nvGrpSpPr>
              <p:cNvPr id="50253" name="Group 275"/>
              <p:cNvGrpSpPr>
                <a:grpSpLocks/>
              </p:cNvGrpSpPr>
              <p:nvPr/>
            </p:nvGrpSpPr>
            <p:grpSpPr bwMode="auto">
              <a:xfrm>
                <a:off x="3072" y="2256"/>
                <a:ext cx="1632" cy="1348"/>
                <a:chOff x="2736" y="2352"/>
                <a:chExt cx="1632" cy="1348"/>
              </a:xfrm>
            </p:grpSpPr>
            <p:sp>
              <p:nvSpPr>
                <p:cNvPr id="50295" name="Oval 118"/>
                <p:cNvSpPr>
                  <a:spLocks noChangeArrowheads="1"/>
                </p:cNvSpPr>
                <p:nvPr/>
              </p:nvSpPr>
              <p:spPr bwMode="auto">
                <a:xfrm rot="16200000">
                  <a:off x="2736" y="2582"/>
                  <a:ext cx="240" cy="240"/>
                </a:xfrm>
                <a:prstGeom prst="ellipse">
                  <a:avLst/>
                </a:pr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zh-CN" sz="1800" b="1"/>
                    <a:t>E</a:t>
                  </a:r>
                </a:p>
              </p:txBody>
            </p:sp>
            <p:grpSp>
              <p:nvGrpSpPr>
                <p:cNvPr id="50256" name="Group 130"/>
                <p:cNvGrpSpPr>
                  <a:grpSpLocks/>
                </p:cNvGrpSpPr>
                <p:nvPr/>
              </p:nvGrpSpPr>
              <p:grpSpPr bwMode="auto">
                <a:xfrm>
                  <a:off x="3504" y="2736"/>
                  <a:ext cx="672" cy="240"/>
                  <a:chOff x="2976" y="2928"/>
                  <a:chExt cx="744" cy="240"/>
                </a:xfrm>
              </p:grpSpPr>
              <p:sp>
                <p:nvSpPr>
                  <p:cNvPr id="50289" name="Rectangle 131"/>
                  <p:cNvSpPr>
                    <a:spLocks noChangeArrowheads="1"/>
                  </p:cNvSpPr>
                  <p:nvPr/>
                </p:nvSpPr>
                <p:spPr bwMode="auto">
                  <a:xfrm>
                    <a:off x="2976" y="2928"/>
                    <a:ext cx="672" cy="24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pic>
                <p:nvPicPr>
                  <p:cNvPr id="50290" name="Picture 132" descr="TB41D"/>
                  <p:cNvPicPr>
                    <a:picLocks noChangeAspect="1" noChangeArrowheads="1"/>
                  </p:cNvPicPr>
                  <p:nvPr/>
                </p:nvPicPr>
                <p:blipFill>
                  <a:blip r:embed="rId15" cstate="print">
                    <a:extLst>
                      <a:ext uri="{28A0092B-C50C-407E-A947-70E740481C1C}">
                        <a14:useLocalDpi xmlns:a14="http://schemas.microsoft.com/office/drawing/2010/main" val="0"/>
                      </a:ext>
                    </a:extLst>
                  </a:blip>
                  <a:srcRect/>
                  <a:stretch>
                    <a:fillRect/>
                  </a:stretch>
                </p:blipFill>
                <p:spPr bwMode="auto">
                  <a:xfrm rot="15398853" flipV="1">
                    <a:off x="3003" y="2989"/>
                    <a:ext cx="180" cy="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0291" name="Line 133"/>
                  <p:cNvSpPr>
                    <a:spLocks noChangeShapeType="1"/>
                  </p:cNvSpPr>
                  <p:nvPr/>
                </p:nvSpPr>
                <p:spPr bwMode="auto">
                  <a:xfrm>
                    <a:off x="3216" y="2928"/>
                    <a:ext cx="0" cy="24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0292" name="Text Box 134"/>
                  <p:cNvSpPr txBox="1">
                    <a:spLocks noChangeArrowheads="1"/>
                  </p:cNvSpPr>
                  <p:nvPr/>
                </p:nvSpPr>
                <p:spPr bwMode="auto">
                  <a:xfrm>
                    <a:off x="3212" y="2943"/>
                    <a:ext cx="508" cy="2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r>
                      <a:rPr lang="en-US" altLang="zh-CN" sz="1600" b="1"/>
                      <a:t>0.008</a:t>
                    </a:r>
                  </a:p>
                </p:txBody>
              </p:sp>
            </p:grpSp>
            <p:grpSp>
              <p:nvGrpSpPr>
                <p:cNvPr id="50257" name="Group 274"/>
                <p:cNvGrpSpPr>
                  <a:grpSpLocks/>
                </p:cNvGrpSpPr>
                <p:nvPr/>
              </p:nvGrpSpPr>
              <p:grpSpPr bwMode="auto">
                <a:xfrm>
                  <a:off x="3360" y="3232"/>
                  <a:ext cx="768" cy="320"/>
                  <a:chOff x="4944" y="2112"/>
                  <a:chExt cx="816" cy="340"/>
                </a:xfrm>
              </p:grpSpPr>
              <p:grpSp>
                <p:nvGrpSpPr>
                  <p:cNvPr id="50284" name="Group 199"/>
                  <p:cNvGrpSpPr>
                    <a:grpSpLocks/>
                  </p:cNvGrpSpPr>
                  <p:nvPr/>
                </p:nvGrpSpPr>
                <p:grpSpPr bwMode="auto">
                  <a:xfrm>
                    <a:off x="4944" y="2112"/>
                    <a:ext cx="816" cy="340"/>
                    <a:chOff x="2496" y="1872"/>
                    <a:chExt cx="960" cy="400"/>
                  </a:xfrm>
                </p:grpSpPr>
                <p:sp>
                  <p:nvSpPr>
                    <p:cNvPr id="50286" name="AutoShape 184"/>
                    <p:cNvSpPr>
                      <a:spLocks noChangeArrowheads="1"/>
                    </p:cNvSpPr>
                    <p:nvPr/>
                  </p:nvSpPr>
                  <p:spPr bwMode="auto">
                    <a:xfrm flipV="1">
                      <a:off x="2496" y="2064"/>
                      <a:ext cx="240" cy="208"/>
                    </a:xfrm>
                    <a:prstGeom prst="triangle">
                      <a:avLst>
                        <a:gd name="adj" fmla="val 50000"/>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0287" name="Line 186"/>
                    <p:cNvSpPr>
                      <a:spLocks noChangeShapeType="1"/>
                    </p:cNvSpPr>
                    <p:nvPr/>
                  </p:nvSpPr>
                  <p:spPr bwMode="auto">
                    <a:xfrm flipV="1">
                      <a:off x="2640" y="1872"/>
                      <a:ext cx="192" cy="336"/>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0288" name="Line 187"/>
                    <p:cNvSpPr>
                      <a:spLocks noChangeShapeType="1"/>
                    </p:cNvSpPr>
                    <p:nvPr/>
                  </p:nvSpPr>
                  <p:spPr bwMode="auto">
                    <a:xfrm>
                      <a:off x="2832" y="1872"/>
                      <a:ext cx="624"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mc:AlternateContent xmlns:mc="http://schemas.openxmlformats.org/markup-compatibility/2006" xmlns:a14="http://schemas.microsoft.com/office/drawing/2010/main">
                <mc:Choice Requires="a14">
                  <p:graphicFrame>
                    <p:nvGraphicFramePr>
                      <p:cNvPr id="50285" name="Object 189"/>
                      <p:cNvGraphicFramePr>
                        <a:graphicFrameLocks noChangeAspect="1"/>
                      </p:cNvGraphicFramePr>
                      <p:nvPr/>
                    </p:nvGraphicFramePr>
                    <p:xfrm>
                      <a:off x="5247" y="2112"/>
                      <a:ext cx="513" cy="194"/>
                    </p:xfrm>
                    <a:graphic>
                      <a:graphicData uri="http://schemas.openxmlformats.org/presentationml/2006/ole">
                        <mc:AlternateContent>
                          <mc:Choice xmlns:v="urn:schemas-microsoft-com:vml" Requires="v">
                            <p:oleObj spid="_x0000_s50403" name="公式" r:id="rId16" imgW="469696" imgH="177723" progId="Equation.3">
                              <p:embed/>
                            </p:oleObj>
                          </mc:Choice>
                          <mc:Fallback>
                            <p:oleObj name="公式" r:id="rId16" imgW="469696" imgH="177723" progId="Equation.3">
                              <p:embed/>
                              <p:pic>
                                <p:nvPicPr>
                                  <p:cNvPr id="0" name="Object 189"/>
                                  <p:cNvPicPr>
                                    <a:picLocks noChangeAspect="1" noChangeArrowheads="1"/>
                                  </p:cNvPicPr>
                                  <p:nvPr/>
                                </p:nvPicPr>
                                <p:blipFill>
                                  <a:blip r:embed="rId7">
                                    <a:extLst>
                                      <a:ext uri="{28A0092B-C50C-407E-A947-70E740481C1C}">
                                        <a14:useLocalDpi val="0"/>
                                      </a:ext>
                                    </a:extLst>
                                  </a:blip>
                                  <a:srcRect/>
                                  <a:stretch>
                                    <a:fillRect/>
                                  </a:stretch>
                                </p:blipFill>
                                <p:spPr bwMode="auto">
                                  <a:xfrm>
                                    <a:off x="5247" y="2112"/>
                                    <a:ext cx="513" cy="194"/>
                                  </a:xfrm>
                                  <a:prstGeom prst="rect">
                                    <a:avLst/>
                                  </a:prstGeom>
                                  <a:noFill/>
                                  <a:ln>
                                    <a:noFill/>
                                  </a:ln>
                                  <a:effectLst/>
                                  <a:extLst>
                                    <a:ext uri="{909E8E84-426E-40DD-AFC4-6F175D3DCCD1}">
                                      <a14:hiddenFill>
                                        <a:solidFill>
                                          <a:srgbClr val="FFFFFF"/>
                                        </a:solidFill>
                                      </a14:hiddenFill>
                                    </a:ext>
                                    <a:ext uri="{91240B29-F687-4F45-9708-019B960494DF}">
                                      <a14:hiddenLine w="9525">
                                        <a:solidFill>
                                          <a:srgbClr val="000000"/>
                                        </a:solidFill>
                                        <a:miter lim="800000"/>
                                        <a:headEnd/>
                                        <a:tailEnd/>
                                      </a14:hiddenLine>
                                    </a:ext>
                                    <a:ext uri="{AF507438-7753-43E0-B8FC-AC1667EBCBE1}">
                                      <a14:hiddenEffects>
                                        <a:effectLst>
                                          <a:outerShdw dist="35921" dir="2700000" algn="ctr" rotWithShape="0">
                                            <a:srgbClr val="808080"/>
                                          </a:outerShdw>
                                        </a:effectLst>
                                      </a14:hiddenEffects>
                                    </a:ext>
                                  </a:extLst>
                                </p:spPr>
                              </p:pic>
                            </p:oleObj>
                          </mc:Fallback>
                        </mc:AlternateContent>
                      </a:graphicData>
                    </a:graphic>
                  </p:graphicFrame>
                </mc:Choice>
                <mc:Fallback xmlns="">
                  <p:graphicFrame>
                    <p:nvGraphicFramePr>
                      <p:cNvPr id="50285" name="Object 189"/>
                      <p:cNvGraphicFramePr>
                        <a:graphicFrameLocks noChangeAspect="1"/>
                      </p:cNvGraphicFramePr>
                      <p:nvPr/>
                    </p:nvGraphicFramePr>
                    <p:xfrm>
                      <a:off x="5247" y="2112"/>
                      <a:ext cx="513" cy="194"/>
                    </p:xfrm>
                    <a:graphic>
                      <a:graphicData uri="http://schemas.openxmlformats.org/presentationml/2006/ole">
                        <mc:AlternateContent>
                          <mc:Choice xmlns:v="urn:schemas-microsoft-com:vml" Requires="v">
                            <p:oleObj spid="_x0000_s50337" name="公式" r:id="rId18" imgW="469696" imgH="177723" progId="Equation.3">
                              <p:embed/>
                            </p:oleObj>
                          </mc:Choice>
                          <mc:Fallback>
                            <p:oleObj name="公式" r:id="rId18" imgW="469696" imgH="177723" progId="Equation.3">
                              <p:embed/>
                              <p:pic>
                                <p:nvPicPr>
                                  <p:cNvPr id="0" name="Object 189"/>
                                  <p:cNvPicPr>
                                    <a:picLocks noChangeAspect="1"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a:off x="5247" y="2112"/>
                                    <a:ext cx="513" cy="19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mc:Fallback>
              </mc:AlternateContent>
            </p:grpSp>
            <p:grpSp>
              <p:nvGrpSpPr>
                <p:cNvPr id="50258" name="Group 266"/>
                <p:cNvGrpSpPr>
                  <a:grpSpLocks/>
                </p:cNvGrpSpPr>
                <p:nvPr/>
              </p:nvGrpSpPr>
              <p:grpSpPr bwMode="auto">
                <a:xfrm>
                  <a:off x="3216" y="2352"/>
                  <a:ext cx="1152" cy="1348"/>
                  <a:chOff x="3216" y="2352"/>
                  <a:chExt cx="1152" cy="1348"/>
                </a:xfrm>
              </p:grpSpPr>
              <p:sp>
                <p:nvSpPr>
                  <p:cNvPr id="50264" name="Line 239"/>
                  <p:cNvSpPr>
                    <a:spLocks noChangeShapeType="1"/>
                  </p:cNvSpPr>
                  <p:nvPr/>
                </p:nvSpPr>
                <p:spPr bwMode="auto">
                  <a:xfrm>
                    <a:off x="3312" y="2448"/>
                    <a:ext cx="0" cy="1200"/>
                  </a:xfrm>
                  <a:prstGeom prst="line">
                    <a:avLst/>
                  </a:prstGeom>
                  <a:noFill/>
                  <a:ln w="571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0265" name="Line 240"/>
                  <p:cNvSpPr>
                    <a:spLocks noChangeShapeType="1"/>
                  </p:cNvSpPr>
                  <p:nvPr/>
                </p:nvSpPr>
                <p:spPr bwMode="auto">
                  <a:xfrm>
                    <a:off x="4176" y="2448"/>
                    <a:ext cx="0" cy="1200"/>
                  </a:xfrm>
                  <a:prstGeom prst="line">
                    <a:avLst/>
                  </a:prstGeom>
                  <a:noFill/>
                  <a:ln w="571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0266" name="Line 241"/>
                  <p:cNvSpPr>
                    <a:spLocks noChangeShapeType="1"/>
                  </p:cNvSpPr>
                  <p:nvPr/>
                </p:nvSpPr>
                <p:spPr bwMode="auto">
                  <a:xfrm>
                    <a:off x="3216" y="3120"/>
                    <a:ext cx="1152" cy="0"/>
                  </a:xfrm>
                  <a:prstGeom prst="line">
                    <a:avLst/>
                  </a:prstGeom>
                  <a:noFill/>
                  <a:ln w="9525">
                    <a:solidFill>
                      <a:schemeClr val="tx1"/>
                    </a:solidFill>
                    <a:prstDash val="lgDash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0267" name="Freeform 245"/>
                  <p:cNvSpPr>
                    <a:spLocks/>
                  </p:cNvSpPr>
                  <p:nvPr/>
                </p:nvSpPr>
                <p:spPr bwMode="auto">
                  <a:xfrm>
                    <a:off x="3268" y="2352"/>
                    <a:ext cx="918" cy="155"/>
                  </a:xfrm>
                  <a:custGeom>
                    <a:avLst/>
                    <a:gdLst>
                      <a:gd name="T0" fmla="*/ 44 w 918"/>
                      <a:gd name="T1" fmla="*/ 137 h 155"/>
                      <a:gd name="T2" fmla="*/ 106 w 918"/>
                      <a:gd name="T3" fmla="*/ 126 h 155"/>
                      <a:gd name="T4" fmla="*/ 188 w 918"/>
                      <a:gd name="T5" fmla="*/ 85 h 155"/>
                      <a:gd name="T6" fmla="*/ 466 w 918"/>
                      <a:gd name="T7" fmla="*/ 96 h 155"/>
                      <a:gd name="T8" fmla="*/ 918 w 918"/>
                      <a:gd name="T9" fmla="*/ 106 h 15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918" h="155">
                        <a:moveTo>
                          <a:pt x="44" y="137"/>
                        </a:moveTo>
                        <a:cubicBezTo>
                          <a:pt x="157" y="60"/>
                          <a:pt x="0" y="155"/>
                          <a:pt x="106" y="126"/>
                        </a:cubicBezTo>
                        <a:cubicBezTo>
                          <a:pt x="135" y="118"/>
                          <a:pt x="161" y="99"/>
                          <a:pt x="188" y="85"/>
                        </a:cubicBezTo>
                        <a:cubicBezTo>
                          <a:pt x="281" y="89"/>
                          <a:pt x="373" y="97"/>
                          <a:pt x="466" y="96"/>
                        </a:cubicBezTo>
                        <a:cubicBezTo>
                          <a:pt x="500" y="96"/>
                          <a:pt x="817" y="0"/>
                          <a:pt x="918" y="106"/>
                        </a:cubicBezTo>
                      </a:path>
                    </a:pathLst>
                  </a:cu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0268" name="Freeform 246"/>
                  <p:cNvSpPr>
                    <a:spLocks/>
                  </p:cNvSpPr>
                  <p:nvPr/>
                </p:nvSpPr>
                <p:spPr bwMode="auto">
                  <a:xfrm>
                    <a:off x="3312" y="3648"/>
                    <a:ext cx="864" cy="52"/>
                  </a:xfrm>
                  <a:custGeom>
                    <a:avLst/>
                    <a:gdLst>
                      <a:gd name="T0" fmla="*/ 0 w 864"/>
                      <a:gd name="T1" fmla="*/ 0 h 52"/>
                      <a:gd name="T2" fmla="*/ 164 w 864"/>
                      <a:gd name="T3" fmla="*/ 42 h 52"/>
                      <a:gd name="T4" fmla="*/ 401 w 864"/>
                      <a:gd name="T5" fmla="*/ 52 h 52"/>
                      <a:gd name="T6" fmla="*/ 864 w 864"/>
                      <a:gd name="T7" fmla="*/ 11 h 52"/>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864" h="52">
                        <a:moveTo>
                          <a:pt x="0" y="0"/>
                        </a:moveTo>
                        <a:cubicBezTo>
                          <a:pt x="54" y="10"/>
                          <a:pt x="110" y="38"/>
                          <a:pt x="164" y="42"/>
                        </a:cubicBezTo>
                        <a:cubicBezTo>
                          <a:pt x="243" y="48"/>
                          <a:pt x="322" y="49"/>
                          <a:pt x="401" y="52"/>
                        </a:cubicBezTo>
                        <a:cubicBezTo>
                          <a:pt x="554" y="41"/>
                          <a:pt x="711" y="11"/>
                          <a:pt x="864" y="11"/>
                        </a:cubicBezTo>
                      </a:path>
                    </a:pathLst>
                  </a:cu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0269" name="Line 247"/>
                  <p:cNvSpPr>
                    <a:spLocks noChangeShapeType="1"/>
                  </p:cNvSpPr>
                  <p:nvPr/>
                </p:nvSpPr>
                <p:spPr bwMode="auto">
                  <a:xfrm>
                    <a:off x="3312" y="2640"/>
                    <a:ext cx="864" cy="0"/>
                  </a:xfrm>
                  <a:prstGeom prst="line">
                    <a:avLst/>
                  </a:prstGeom>
                  <a:noFill/>
                  <a:ln w="571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0270" name="Line 248"/>
                  <p:cNvSpPr>
                    <a:spLocks noChangeShapeType="1"/>
                  </p:cNvSpPr>
                  <p:nvPr/>
                </p:nvSpPr>
                <p:spPr bwMode="auto">
                  <a:xfrm>
                    <a:off x="3312" y="3552"/>
                    <a:ext cx="864" cy="0"/>
                  </a:xfrm>
                  <a:prstGeom prst="line">
                    <a:avLst/>
                  </a:prstGeom>
                  <a:noFill/>
                  <a:ln w="571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0271" name="Line 249"/>
                  <p:cNvSpPr>
                    <a:spLocks noChangeShapeType="1"/>
                  </p:cNvSpPr>
                  <p:nvPr/>
                </p:nvSpPr>
                <p:spPr bwMode="auto">
                  <a:xfrm flipH="1">
                    <a:off x="3312" y="2448"/>
                    <a:ext cx="96" cy="14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0272" name="Line 251"/>
                  <p:cNvSpPr>
                    <a:spLocks noChangeShapeType="1"/>
                  </p:cNvSpPr>
                  <p:nvPr/>
                </p:nvSpPr>
                <p:spPr bwMode="auto">
                  <a:xfrm flipH="1">
                    <a:off x="3360" y="2448"/>
                    <a:ext cx="192" cy="192"/>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0273" name="Line 252"/>
                  <p:cNvSpPr>
                    <a:spLocks noChangeShapeType="1"/>
                  </p:cNvSpPr>
                  <p:nvPr/>
                </p:nvSpPr>
                <p:spPr bwMode="auto">
                  <a:xfrm flipH="1">
                    <a:off x="3504" y="2448"/>
                    <a:ext cx="192" cy="192"/>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0274" name="Line 253"/>
                  <p:cNvSpPr>
                    <a:spLocks noChangeShapeType="1"/>
                  </p:cNvSpPr>
                  <p:nvPr/>
                </p:nvSpPr>
                <p:spPr bwMode="auto">
                  <a:xfrm flipH="1">
                    <a:off x="3648" y="2448"/>
                    <a:ext cx="192" cy="192"/>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0275" name="Line 254"/>
                  <p:cNvSpPr>
                    <a:spLocks noChangeShapeType="1"/>
                  </p:cNvSpPr>
                  <p:nvPr/>
                </p:nvSpPr>
                <p:spPr bwMode="auto">
                  <a:xfrm flipH="1">
                    <a:off x="3792" y="2400"/>
                    <a:ext cx="240" cy="24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0276" name="Line 255"/>
                  <p:cNvSpPr>
                    <a:spLocks noChangeShapeType="1"/>
                  </p:cNvSpPr>
                  <p:nvPr/>
                </p:nvSpPr>
                <p:spPr bwMode="auto">
                  <a:xfrm flipH="1">
                    <a:off x="3936" y="2448"/>
                    <a:ext cx="192" cy="192"/>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0277" name="Line 256"/>
                  <p:cNvSpPr>
                    <a:spLocks noChangeShapeType="1"/>
                  </p:cNvSpPr>
                  <p:nvPr/>
                </p:nvSpPr>
                <p:spPr bwMode="auto">
                  <a:xfrm flipH="1">
                    <a:off x="3360" y="3552"/>
                    <a:ext cx="96" cy="96"/>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0278" name="Line 260"/>
                  <p:cNvSpPr>
                    <a:spLocks noChangeShapeType="1"/>
                  </p:cNvSpPr>
                  <p:nvPr/>
                </p:nvSpPr>
                <p:spPr bwMode="auto">
                  <a:xfrm flipH="1">
                    <a:off x="3456" y="3552"/>
                    <a:ext cx="144" cy="14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0279" name="Line 261"/>
                  <p:cNvSpPr>
                    <a:spLocks noChangeShapeType="1"/>
                  </p:cNvSpPr>
                  <p:nvPr/>
                </p:nvSpPr>
                <p:spPr bwMode="auto">
                  <a:xfrm flipV="1">
                    <a:off x="3600" y="3552"/>
                    <a:ext cx="144" cy="14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0280" name="Line 262"/>
                  <p:cNvSpPr>
                    <a:spLocks noChangeShapeType="1"/>
                  </p:cNvSpPr>
                  <p:nvPr/>
                </p:nvSpPr>
                <p:spPr bwMode="auto">
                  <a:xfrm flipV="1">
                    <a:off x="3744" y="3552"/>
                    <a:ext cx="96" cy="14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0281" name="Line 263"/>
                  <p:cNvSpPr>
                    <a:spLocks noChangeShapeType="1"/>
                  </p:cNvSpPr>
                  <p:nvPr/>
                </p:nvSpPr>
                <p:spPr bwMode="auto">
                  <a:xfrm flipV="1">
                    <a:off x="3840" y="3552"/>
                    <a:ext cx="96" cy="14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0282" name="Line 264"/>
                  <p:cNvSpPr>
                    <a:spLocks noChangeShapeType="1"/>
                  </p:cNvSpPr>
                  <p:nvPr/>
                </p:nvSpPr>
                <p:spPr bwMode="auto">
                  <a:xfrm flipH="1">
                    <a:off x="3984" y="3552"/>
                    <a:ext cx="48" cy="96"/>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0283" name="Line 265"/>
                  <p:cNvSpPr>
                    <a:spLocks noChangeShapeType="1"/>
                  </p:cNvSpPr>
                  <p:nvPr/>
                </p:nvSpPr>
                <p:spPr bwMode="auto">
                  <a:xfrm flipH="1">
                    <a:off x="4080" y="3552"/>
                    <a:ext cx="48" cy="96"/>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sp>
              <p:nvSpPr>
                <p:cNvPr id="50259" name="Line 268"/>
                <p:cNvSpPr>
                  <a:spLocks noChangeShapeType="1"/>
                </p:cNvSpPr>
                <p:nvPr/>
              </p:nvSpPr>
              <p:spPr bwMode="auto">
                <a:xfrm>
                  <a:off x="3024" y="2640"/>
                  <a:ext cx="384"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0260" name="Line 269"/>
                <p:cNvSpPr>
                  <a:spLocks noChangeShapeType="1"/>
                </p:cNvSpPr>
                <p:nvPr/>
              </p:nvSpPr>
              <p:spPr bwMode="auto">
                <a:xfrm>
                  <a:off x="3024" y="3552"/>
                  <a:ext cx="384"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0261" name="Line 270"/>
                <p:cNvSpPr>
                  <a:spLocks noChangeShapeType="1"/>
                </p:cNvSpPr>
                <p:nvPr/>
              </p:nvSpPr>
              <p:spPr bwMode="auto">
                <a:xfrm>
                  <a:off x="3072" y="2640"/>
                  <a:ext cx="0" cy="912"/>
                </a:xfrm>
                <a:prstGeom prst="line">
                  <a:avLst/>
                </a:prstGeom>
                <a:noFill/>
                <a:ln w="9525">
                  <a:solidFill>
                    <a:schemeClr val="tx1"/>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0262" name="Line 272"/>
                <p:cNvSpPr>
                  <a:spLocks noChangeShapeType="1"/>
                </p:cNvSpPr>
                <p:nvPr/>
              </p:nvSpPr>
              <p:spPr bwMode="auto">
                <a:xfrm>
                  <a:off x="3408" y="2640"/>
                  <a:ext cx="0" cy="192"/>
                </a:xfrm>
                <a:prstGeom prst="line">
                  <a:avLst/>
                </a:prstGeom>
                <a:noFill/>
                <a:ln w="9525">
                  <a:solidFill>
                    <a:schemeClr val="tx1"/>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0263" name="Line 273"/>
                <p:cNvSpPr>
                  <a:spLocks noChangeShapeType="1"/>
                </p:cNvSpPr>
                <p:nvPr/>
              </p:nvSpPr>
              <p:spPr bwMode="auto">
                <a:xfrm>
                  <a:off x="3408" y="2832"/>
                  <a:ext cx="96"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sp>
            <p:nvSpPr>
              <p:cNvPr id="50254" name="Text Box 276"/>
              <p:cNvSpPr txBox="1">
                <a:spLocks noChangeArrowheads="1"/>
              </p:cNvSpPr>
              <p:nvPr/>
            </p:nvSpPr>
            <p:spPr bwMode="auto">
              <a:xfrm>
                <a:off x="3302" y="3734"/>
                <a:ext cx="1402" cy="2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r>
                  <a:rPr lang="zh-CN" altLang="en-US" sz="1600" b="1"/>
                  <a:t>作业题</a:t>
                </a:r>
                <a:r>
                  <a:rPr lang="en-US" altLang="zh-CN" sz="1600" b="1"/>
                  <a:t>3  </a:t>
                </a:r>
                <a:r>
                  <a:rPr lang="zh-CN" altLang="en-US" sz="1600" b="1"/>
                  <a:t>外壳孔图</a:t>
                </a:r>
              </a:p>
            </p:txBody>
          </p:sp>
        </p:grpSp>
        <mc:AlternateContent xmlns:mc="http://schemas.openxmlformats.org/markup-compatibility/2006" xmlns:a14="http://schemas.microsoft.com/office/drawing/2010/main">
          <mc:Choice Requires="a14">
            <p:sp>
              <p:nvSpPr>
                <p:cNvPr id="121" name="TextBox 120"/>
                <p:cNvSpPr txBox="1"/>
                <p:nvPr/>
              </p:nvSpPr>
              <p:spPr>
                <a:xfrm rot="16200000">
                  <a:off x="4391574" y="4555576"/>
                  <a:ext cx="1431925" cy="423001"/>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r>
                          <a:rPr lang="zh-CN" altLang="en-US" sz="2000" b="1" i="1" smtClean="0">
                            <a:latin typeface="Cambria Math"/>
                          </a:rPr>
                          <m:t>∅</m:t>
                        </m:r>
                        <m:sSubSup>
                          <m:sSubSupPr>
                            <m:ctrlPr>
                              <a:rPr lang="en-US" altLang="zh-CN" sz="2000" b="1" i="1" smtClean="0">
                                <a:latin typeface="Cambria Math"/>
                              </a:rPr>
                            </m:ctrlPr>
                          </m:sSubSupPr>
                          <m:e>
                            <m:r>
                              <a:rPr lang="en-US" altLang="zh-CN" sz="2000" b="1" i="1" smtClean="0">
                                <a:latin typeface="Cambria Math"/>
                              </a:rPr>
                              <m:t>𝟕𝟎</m:t>
                            </m:r>
                          </m:e>
                          <m:sub>
                            <m:r>
                              <a:rPr lang="en-US" altLang="zh-CN" sz="2000" b="1" i="1" smtClean="0">
                                <a:latin typeface="Cambria Math"/>
                              </a:rPr>
                              <m:t>   </m:t>
                            </m:r>
                            <m:r>
                              <a:rPr lang="en-US" altLang="zh-CN" sz="2000" b="1" i="1" smtClean="0">
                                <a:latin typeface="Cambria Math"/>
                              </a:rPr>
                              <m:t>𝟎</m:t>
                            </m:r>
                          </m:sub>
                          <m:sup>
                            <m:r>
                              <a:rPr lang="en-US" altLang="zh-CN" sz="2000" b="1" i="1" smtClean="0">
                                <a:latin typeface="Cambria Math"/>
                              </a:rPr>
                              <m:t>+</m:t>
                            </m:r>
                            <m:r>
                              <a:rPr lang="en-US" altLang="zh-CN" sz="2000" b="1" i="1" smtClean="0">
                                <a:latin typeface="Cambria Math"/>
                              </a:rPr>
                              <m:t>𝟎</m:t>
                            </m:r>
                            <m:r>
                              <a:rPr lang="en-US" altLang="zh-CN" sz="2000" b="1" i="1" smtClean="0">
                                <a:latin typeface="Cambria Math"/>
                              </a:rPr>
                              <m:t>.</m:t>
                            </m:r>
                            <m:r>
                              <a:rPr lang="en-US" altLang="zh-CN" sz="2000" b="1" i="1" smtClean="0">
                                <a:latin typeface="Cambria Math"/>
                              </a:rPr>
                              <m:t>𝟎𝟑</m:t>
                            </m:r>
                          </m:sup>
                        </m:sSubSup>
                      </m:oMath>
                    </m:oMathPara>
                  </a14:m>
                  <a:endParaRPr lang="zh-CN" altLang="en-US" sz="2000" b="1" dirty="0"/>
                </a:p>
              </p:txBody>
            </p:sp>
          </mc:Choice>
          <mc:Fallback xmlns="">
            <p:sp>
              <p:nvSpPr>
                <p:cNvPr id="121" name="TextBox 120"/>
                <p:cNvSpPr txBox="1">
                  <a:spLocks noRot="1" noChangeAspect="1" noMove="1" noResize="1" noEditPoints="1" noAdjustHandles="1" noChangeArrowheads="1" noChangeShapeType="1" noTextEdit="1"/>
                </p:cNvSpPr>
                <p:nvPr/>
              </p:nvSpPr>
              <p:spPr>
                <a:xfrm rot="16200000">
                  <a:off x="4391574" y="4555576"/>
                  <a:ext cx="1431925" cy="423001"/>
                </a:xfrm>
                <a:prstGeom prst="rect">
                  <a:avLst/>
                </a:prstGeom>
                <a:blipFill rotWithShape="1">
                  <a:blip r:embed="rId20"/>
                  <a:stretch>
                    <a:fillRect r="-4348"/>
                  </a:stretch>
                </a:blipFill>
              </p:spPr>
              <p:txBody>
                <a:bodyPr/>
                <a:lstStyle/>
                <a:p>
                  <a:r>
                    <a:rPr lang="zh-CN" altLang="en-US">
                      <a:noFill/>
                    </a:rPr>
                    <a:t> </a:t>
                  </a:r>
                </a:p>
              </p:txBody>
            </p:sp>
          </mc:Fallback>
        </mc:AlternateContent>
      </p:grpSp>
      <p:sp>
        <p:nvSpPr>
          <p:cNvPr id="124" name="圆角矩形 123">
            <a:hlinkClick r:id="rId21" action="ppaction://hlinksldjump"/>
          </p:cNvPr>
          <p:cNvSpPr/>
          <p:nvPr/>
        </p:nvSpPr>
        <p:spPr>
          <a:xfrm>
            <a:off x="6120172" y="6273316"/>
            <a:ext cx="1980220" cy="576064"/>
          </a:xfrm>
          <a:prstGeom prst="roundRect">
            <a:avLst/>
          </a:prstGeom>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solidFill>
                  <a:schemeClr val="tx1"/>
                </a:solidFill>
                <a:latin typeface="方正姚体" pitchFamily="2" charset="-122"/>
                <a:ea typeface="方正姚体" pitchFamily="2" charset="-122"/>
              </a:rPr>
              <a:t>返回</a:t>
            </a:r>
            <a:r>
              <a:rPr lang="zh-CN" altLang="en-US" b="1" dirty="0" smtClean="0">
                <a:solidFill>
                  <a:srgbClr val="C00000"/>
                </a:solidFill>
                <a:latin typeface="方正姚体" pitchFamily="2" charset="-122"/>
                <a:ea typeface="方正姚体" pitchFamily="2" charset="-122"/>
              </a:rPr>
              <a:t>目录</a:t>
            </a:r>
            <a:endParaRPr lang="zh-CN" altLang="en-US" b="1" dirty="0">
              <a:solidFill>
                <a:srgbClr val="C00000"/>
              </a:solidFill>
              <a:latin typeface="方正姚体" pitchFamily="2" charset="-122"/>
              <a:ea typeface="方正姚体" pitchFamily="2" charset="-122"/>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101456"/>
                                        </p:tgtEl>
                                        <p:attrNameLst>
                                          <p:attrName>style.visibility</p:attrName>
                                        </p:attrNameLst>
                                      </p:cBhvr>
                                      <p:to>
                                        <p:strVal val="visible"/>
                                      </p:to>
                                    </p:set>
                                    <p:animEffect transition="in" filter="blinds(horizontal)">
                                      <p:cBhvr>
                                        <p:cTn id="7" dur="3000"/>
                                        <p:tgtEl>
                                          <p:spTgt spid="101456"/>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 presetClass="entr" presetSubtype="2" fill="hold" nodeType="clickEffect">
                                  <p:stCondLst>
                                    <p:cond delay="0"/>
                                  </p:stCondLst>
                                  <p:childTnLst>
                                    <p:set>
                                      <p:cBhvr>
                                        <p:cTn id="11" dur="1" fill="hold">
                                          <p:stCondLst>
                                            <p:cond delay="0"/>
                                          </p:stCondLst>
                                        </p:cTn>
                                        <p:tgtEl>
                                          <p:spTgt spid="101671"/>
                                        </p:tgtEl>
                                        <p:attrNameLst>
                                          <p:attrName>style.visibility</p:attrName>
                                        </p:attrNameLst>
                                      </p:cBhvr>
                                      <p:to>
                                        <p:strVal val="visible"/>
                                      </p:to>
                                    </p:set>
                                    <p:anim calcmode="lin" valueType="num">
                                      <p:cBhvr additive="base">
                                        <p:cTn id="12" dur="500" fill="hold"/>
                                        <p:tgtEl>
                                          <p:spTgt spid="101671"/>
                                        </p:tgtEl>
                                        <p:attrNameLst>
                                          <p:attrName>ppt_x</p:attrName>
                                        </p:attrNameLst>
                                      </p:cBhvr>
                                      <p:tavLst>
                                        <p:tav tm="0">
                                          <p:val>
                                            <p:strVal val="1+#ppt_w/2"/>
                                          </p:val>
                                        </p:tav>
                                        <p:tav tm="100000">
                                          <p:val>
                                            <p:strVal val="#ppt_x"/>
                                          </p:val>
                                        </p:tav>
                                      </p:tavLst>
                                    </p:anim>
                                    <p:anim calcmode="lin" valueType="num">
                                      <p:cBhvr additive="base">
                                        <p:cTn id="13" dur="500" fill="hold"/>
                                        <p:tgtEl>
                                          <p:spTgt spid="101671"/>
                                        </p:tgtEl>
                                        <p:attrNameLst>
                                          <p:attrName>ppt_y</p:attrName>
                                        </p:attrNameLst>
                                      </p:cBhvr>
                                      <p:tavLst>
                                        <p:tav tm="0">
                                          <p:val>
                                            <p:strVal val="#ppt_y"/>
                                          </p:val>
                                        </p:tav>
                                        <p:tav tm="100000">
                                          <p:val>
                                            <p:strVal val="#ppt_y"/>
                                          </p:val>
                                        </p:tav>
                                      </p:tavLst>
                                    </p:anim>
                                  </p:childTnLst>
                                </p:cTn>
                              </p:par>
                            </p:childTnLst>
                          </p:cTn>
                        </p:par>
                      </p:childTnLst>
                    </p:cTn>
                  </p:par>
                  <p:par>
                    <p:cTn id="14" fill="hold" nodeType="clickPar">
                      <p:stCondLst>
                        <p:cond delay="indefinite"/>
                      </p:stCondLst>
                      <p:childTnLst>
                        <p:par>
                          <p:cTn id="15" fill="hold" nodeType="withGroup">
                            <p:stCondLst>
                              <p:cond delay="0"/>
                            </p:stCondLst>
                            <p:childTnLst>
                              <p:par>
                                <p:cTn id="16" presetID="22" presetClass="entr" presetSubtype="8" fill="hold" grpId="0" nodeType="clickEffect">
                                  <p:stCondLst>
                                    <p:cond delay="0"/>
                                  </p:stCondLst>
                                  <p:childTnLst>
                                    <p:set>
                                      <p:cBhvr>
                                        <p:cTn id="17" dur="1" fill="hold">
                                          <p:stCondLst>
                                            <p:cond delay="0"/>
                                          </p:stCondLst>
                                        </p:cTn>
                                        <p:tgtEl>
                                          <p:spTgt spid="101466"/>
                                        </p:tgtEl>
                                        <p:attrNameLst>
                                          <p:attrName>style.visibility</p:attrName>
                                        </p:attrNameLst>
                                      </p:cBhvr>
                                      <p:to>
                                        <p:strVal val="visible"/>
                                      </p:to>
                                    </p:set>
                                    <p:animEffect transition="in" filter="wipe(left)">
                                      <p:cBhvr>
                                        <p:cTn id="18" dur="3000"/>
                                        <p:tgtEl>
                                          <p:spTgt spid="101466"/>
                                        </p:tgtEl>
                                      </p:cBhvr>
                                    </p:animEffect>
                                  </p:childTnLst>
                                </p:cTn>
                              </p:par>
                            </p:childTnLst>
                          </p:cTn>
                        </p:par>
                      </p:childTnLst>
                    </p:cTn>
                  </p:par>
                  <p:par>
                    <p:cTn id="19" fill="hold" nodeType="clickPar">
                      <p:stCondLst>
                        <p:cond delay="indefinite"/>
                      </p:stCondLst>
                      <p:childTnLst>
                        <p:par>
                          <p:cTn id="20" fill="hold" nodeType="withGroup">
                            <p:stCondLst>
                              <p:cond delay="0"/>
                            </p:stCondLst>
                            <p:childTnLst>
                              <p:par>
                                <p:cTn id="21" presetID="2" presetClass="entr" presetSubtype="8" fill="hold" nodeType="clickEffect">
                                  <p:stCondLst>
                                    <p:cond delay="0"/>
                                  </p:stCondLst>
                                  <p:childTnLst>
                                    <p:set>
                                      <p:cBhvr>
                                        <p:cTn id="22" dur="1" fill="hold">
                                          <p:stCondLst>
                                            <p:cond delay="0"/>
                                          </p:stCondLst>
                                        </p:cTn>
                                        <p:tgtEl>
                                          <p:spTgt spid="4"/>
                                        </p:tgtEl>
                                        <p:attrNameLst>
                                          <p:attrName>style.visibility</p:attrName>
                                        </p:attrNameLst>
                                      </p:cBhvr>
                                      <p:to>
                                        <p:strVal val="visible"/>
                                      </p:to>
                                    </p:set>
                                    <p:anim calcmode="lin" valueType="num">
                                      <p:cBhvr additive="base">
                                        <p:cTn id="23" dur="500" fill="hold"/>
                                        <p:tgtEl>
                                          <p:spTgt spid="4"/>
                                        </p:tgtEl>
                                        <p:attrNameLst>
                                          <p:attrName>ppt_x</p:attrName>
                                        </p:attrNameLst>
                                      </p:cBhvr>
                                      <p:tavLst>
                                        <p:tav tm="0">
                                          <p:val>
                                            <p:strVal val="0-#ppt_w/2"/>
                                          </p:val>
                                        </p:tav>
                                        <p:tav tm="100000">
                                          <p:val>
                                            <p:strVal val="#ppt_x"/>
                                          </p:val>
                                        </p:tav>
                                      </p:tavLst>
                                    </p:anim>
                                    <p:anim calcmode="lin" valueType="num">
                                      <p:cBhvr additive="base">
                                        <p:cTn id="24"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2" presetClass="entr" presetSubtype="8" fill="hold" grpId="0" nodeType="clickEffect">
                                  <p:stCondLst>
                                    <p:cond delay="0"/>
                                  </p:stCondLst>
                                  <p:childTnLst>
                                    <p:set>
                                      <p:cBhvr>
                                        <p:cTn id="28" dur="1" fill="hold">
                                          <p:stCondLst>
                                            <p:cond delay="0"/>
                                          </p:stCondLst>
                                        </p:cTn>
                                        <p:tgtEl>
                                          <p:spTgt spid="101614"/>
                                        </p:tgtEl>
                                        <p:attrNameLst>
                                          <p:attrName>style.visibility</p:attrName>
                                        </p:attrNameLst>
                                      </p:cBhvr>
                                      <p:to>
                                        <p:strVal val="visible"/>
                                      </p:to>
                                    </p:set>
                                    <p:animEffect transition="in" filter="wipe(left)">
                                      <p:cBhvr>
                                        <p:cTn id="29" dur="3000"/>
                                        <p:tgtEl>
                                          <p:spTgt spid="101614"/>
                                        </p:tgtEl>
                                      </p:cBhvr>
                                    </p:animEffect>
                                  </p:childTnLst>
                                </p:cTn>
                              </p:par>
                            </p:childTnLst>
                          </p:cTn>
                        </p:par>
                      </p:childTnLst>
                    </p:cTn>
                  </p:par>
                  <p:par>
                    <p:cTn id="30" fill="hold">
                      <p:stCondLst>
                        <p:cond delay="indefinite"/>
                      </p:stCondLst>
                      <p:childTnLst>
                        <p:par>
                          <p:cTn id="31" fill="hold">
                            <p:stCondLst>
                              <p:cond delay="0"/>
                            </p:stCondLst>
                            <p:childTnLst>
                              <p:par>
                                <p:cTn id="32" presetID="2" presetClass="entr" presetSubtype="4" fill="hold" nodeType="clickEffect">
                                  <p:stCondLst>
                                    <p:cond delay="0"/>
                                  </p:stCondLst>
                                  <p:childTnLst>
                                    <p:set>
                                      <p:cBhvr>
                                        <p:cTn id="33" dur="1" fill="hold">
                                          <p:stCondLst>
                                            <p:cond delay="0"/>
                                          </p:stCondLst>
                                        </p:cTn>
                                        <p:tgtEl>
                                          <p:spTgt spid="3"/>
                                        </p:tgtEl>
                                        <p:attrNameLst>
                                          <p:attrName>style.visibility</p:attrName>
                                        </p:attrNameLst>
                                      </p:cBhvr>
                                      <p:to>
                                        <p:strVal val="visible"/>
                                      </p:to>
                                    </p:set>
                                    <p:anim calcmode="lin" valueType="num">
                                      <p:cBhvr additive="base">
                                        <p:cTn id="34" dur="500" fill="hold"/>
                                        <p:tgtEl>
                                          <p:spTgt spid="3"/>
                                        </p:tgtEl>
                                        <p:attrNameLst>
                                          <p:attrName>ppt_x</p:attrName>
                                        </p:attrNameLst>
                                      </p:cBhvr>
                                      <p:tavLst>
                                        <p:tav tm="0">
                                          <p:val>
                                            <p:strVal val="#ppt_x"/>
                                          </p:val>
                                        </p:tav>
                                        <p:tav tm="100000">
                                          <p:val>
                                            <p:strVal val="#ppt_x"/>
                                          </p:val>
                                        </p:tav>
                                      </p:tavLst>
                                    </p:anim>
                                    <p:anim calcmode="lin" valueType="num">
                                      <p:cBhvr additive="base">
                                        <p:cTn id="35"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1456" grpId="0"/>
      <p:bldP spid="101466" grpId="0"/>
      <p:bldP spid="101614"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灯片编号占位符 5"/>
          <p:cNvSpPr>
            <a:spLocks noGrp="1"/>
          </p:cNvSpPr>
          <p:nvPr>
            <p:ph type="sldNum" sz="quarter" idx="12"/>
          </p:nvPr>
        </p:nvSpPr>
        <p:spPr>
          <a:noFill/>
        </p:spPr>
        <p:txBody>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fld id="{CF646BD4-369F-4DC6-8D11-7391A6B30E0F}" type="slidenum">
              <a:rPr lang="en-US" altLang="zh-CN" sz="1400" smtClean="0"/>
              <a:pPr eaLnBrk="1" hangingPunct="1"/>
              <a:t>49</a:t>
            </a:fld>
            <a:endParaRPr lang="en-US" altLang="zh-CN" sz="1400" smtClean="0"/>
          </a:p>
        </p:txBody>
      </p:sp>
      <p:sp>
        <p:nvSpPr>
          <p:cNvPr id="97296" name="Text Box 16"/>
          <p:cNvSpPr txBox="1">
            <a:spLocks noChangeArrowheads="1"/>
          </p:cNvSpPr>
          <p:nvPr/>
        </p:nvSpPr>
        <p:spPr bwMode="auto">
          <a:xfrm>
            <a:off x="777044" y="304800"/>
            <a:ext cx="7107324" cy="11604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spcBef>
                <a:spcPct val="50000"/>
              </a:spcBef>
            </a:pPr>
            <a:r>
              <a:rPr kumimoji="1" lang="zh-CN" altLang="en-US" sz="2800" b="1" dirty="0">
                <a:latin typeface="宋体" pitchFamily="2" charset="-122"/>
              </a:rPr>
              <a:t>第</a:t>
            </a:r>
            <a:r>
              <a:rPr kumimoji="1" lang="en-US" altLang="zh-CN" sz="2800" b="1" dirty="0">
                <a:latin typeface="宋体" pitchFamily="2" charset="-122"/>
              </a:rPr>
              <a:t>8</a:t>
            </a:r>
            <a:r>
              <a:rPr kumimoji="1" lang="zh-CN" altLang="en-US" sz="2800" b="1" dirty="0">
                <a:latin typeface="宋体" pitchFamily="2" charset="-122"/>
              </a:rPr>
              <a:t>章  键、花键结合的精度设计与检测 </a:t>
            </a:r>
          </a:p>
          <a:p>
            <a:pPr eaLnBrk="1" hangingPunct="1">
              <a:spcBef>
                <a:spcPct val="50000"/>
              </a:spcBef>
            </a:pPr>
            <a:r>
              <a:rPr kumimoji="1" lang="zh-CN" altLang="en-US" sz="2800" b="1" dirty="0">
                <a:latin typeface="宋体" pitchFamily="2" charset="-122"/>
              </a:rPr>
              <a:t>           </a:t>
            </a:r>
            <a:r>
              <a:rPr kumimoji="1" lang="zh-CN" altLang="en-US" sz="2800" b="1" dirty="0">
                <a:solidFill>
                  <a:srgbClr val="CC00FF"/>
                </a:solidFill>
              </a:rPr>
              <a:t>作 业 题 答 案（</a:t>
            </a:r>
            <a:r>
              <a:rPr kumimoji="1" lang="en-US" altLang="zh-CN" sz="2800" b="1" i="1" dirty="0" smtClean="0">
                <a:solidFill>
                  <a:srgbClr val="CC00FF"/>
                </a:solidFill>
              </a:rPr>
              <a:t>P</a:t>
            </a:r>
            <a:r>
              <a:rPr kumimoji="1" lang="en-US" altLang="zh-CN" sz="2800" b="1" dirty="0" smtClean="0">
                <a:solidFill>
                  <a:srgbClr val="CC00FF"/>
                </a:solidFill>
              </a:rPr>
              <a:t>187</a:t>
            </a:r>
            <a:r>
              <a:rPr kumimoji="1" lang="zh-CN" altLang="en-US" sz="2800" b="1" dirty="0" smtClean="0">
                <a:solidFill>
                  <a:srgbClr val="CC00FF"/>
                </a:solidFill>
              </a:rPr>
              <a:t>）</a:t>
            </a:r>
            <a:r>
              <a:rPr kumimoji="1" lang="zh-CN" altLang="en-US" sz="2800" dirty="0" smtClean="0">
                <a:solidFill>
                  <a:srgbClr val="CC00FF"/>
                </a:solidFill>
              </a:rPr>
              <a:t> </a:t>
            </a:r>
            <a:endParaRPr kumimoji="1" lang="zh-CN" altLang="en-US" sz="2800" dirty="0">
              <a:solidFill>
                <a:srgbClr val="CC00FF"/>
              </a:solidFill>
              <a:latin typeface="Times New Roman" pitchFamily="18" charset="0"/>
            </a:endParaRPr>
          </a:p>
        </p:txBody>
      </p:sp>
      <p:sp>
        <p:nvSpPr>
          <p:cNvPr id="97297" name="Text Box 17"/>
          <p:cNvSpPr txBox="1">
            <a:spLocks noRot="1" noChangeAspect="1" noMove="1" noResize="1" noEditPoints="1" noAdjustHandles="1" noChangeArrowheads="1" noChangeShapeType="1" noTextEdit="1"/>
          </p:cNvSpPr>
          <p:nvPr/>
        </p:nvSpPr>
        <p:spPr bwMode="auto">
          <a:xfrm>
            <a:off x="228600" y="1290638"/>
            <a:ext cx="8610600" cy="1335087"/>
          </a:xfrm>
          <a:prstGeom prst="rect">
            <a:avLst/>
          </a:prstGeom>
          <a:blipFill rotWithShape="1">
            <a:blip r:embed="rId3"/>
            <a:stretch>
              <a:fillRect l="-779" r="-425" b="-4566"/>
            </a:stretch>
          </a:blip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r>
              <a:rPr lang="zh-CN" altLang="en-US">
                <a:noFill/>
              </a:rPr>
              <a:t> </a:t>
            </a:r>
          </a:p>
        </p:txBody>
      </p:sp>
      <p:graphicFrame>
        <p:nvGraphicFramePr>
          <p:cNvPr id="97304" name="Object 24"/>
          <p:cNvGraphicFramePr>
            <a:graphicFrameLocks noChangeAspect="1"/>
          </p:cNvGraphicFramePr>
          <p:nvPr>
            <p:extLst>
              <p:ext uri="{D42A27DB-BD31-4B8C-83A1-F6EECF244321}">
                <p14:modId xmlns:p14="http://schemas.microsoft.com/office/powerpoint/2010/main" val="3235351104"/>
              </p:ext>
            </p:extLst>
          </p:nvPr>
        </p:nvGraphicFramePr>
        <p:xfrm>
          <a:off x="658429" y="3236404"/>
          <a:ext cx="7081923" cy="1020688"/>
        </p:xfrm>
        <a:graphic>
          <a:graphicData uri="http://schemas.openxmlformats.org/presentationml/2006/ole">
            <mc:AlternateContent xmlns:mc="http://schemas.openxmlformats.org/markup-compatibility/2006">
              <mc:Choice xmlns:v="urn:schemas-microsoft-com:vml" Requires="v">
                <p:oleObj spid="_x0000_s51276" name="公式" r:id="rId4" imgW="3098800" imgH="482600" progId="Equation.3">
                  <p:embed/>
                </p:oleObj>
              </mc:Choice>
              <mc:Fallback>
                <p:oleObj name="公式" r:id="rId4" imgW="3098800" imgH="482600" progId="Equation.3">
                  <p:embed/>
                  <p:pic>
                    <p:nvPicPr>
                      <p:cNvPr id="0" name="Object 2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58429" y="3236404"/>
                        <a:ext cx="7081923" cy="1020688"/>
                      </a:xfrm>
                      <a:prstGeom prst="rect">
                        <a:avLst/>
                      </a:prstGeom>
                      <a:noFill/>
                      <a:ln>
                        <a:noFill/>
                      </a:ln>
                      <a:effectLst/>
                      <a:extLst/>
                    </p:spPr>
                  </p:pic>
                </p:oleObj>
              </mc:Fallback>
            </mc:AlternateContent>
          </a:graphicData>
        </a:graphic>
      </p:graphicFrame>
      <p:sp>
        <p:nvSpPr>
          <p:cNvPr id="97306" name="Rectangle 26"/>
          <p:cNvSpPr>
            <a:spLocks noChangeArrowheads="1"/>
          </p:cNvSpPr>
          <p:nvPr/>
        </p:nvSpPr>
        <p:spPr bwMode="auto">
          <a:xfrm>
            <a:off x="798984" y="2600908"/>
            <a:ext cx="1828800" cy="6048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20000"/>
              </a:lnSpc>
            </a:pPr>
            <a:r>
              <a:rPr kumimoji="1" lang="zh-CN" altLang="en-US" sz="2800" b="1" dirty="0">
                <a:solidFill>
                  <a:srgbClr val="CC00FF"/>
                </a:solidFill>
                <a:latin typeface="Times New Roman" pitchFamily="18" charset="0"/>
              </a:rPr>
              <a:t>答  案  </a:t>
            </a:r>
            <a:r>
              <a:rPr kumimoji="1" lang="en-US" altLang="zh-CN" sz="2800" b="1" dirty="0">
                <a:latin typeface="Times New Roman" pitchFamily="18" charset="0"/>
                <a:sym typeface="Wingdings" pitchFamily="2" charset="2"/>
              </a:rPr>
              <a:t>:</a:t>
            </a:r>
            <a:endParaRPr kumimoji="1" lang="en-US" altLang="zh-CN" sz="2400" b="1" dirty="0">
              <a:latin typeface="Times New Roman" pitchFamily="18" charset="0"/>
              <a:sym typeface="Wingdings" pitchFamily="2" charset="2"/>
            </a:endParaRPr>
          </a:p>
        </p:txBody>
      </p:sp>
      <p:graphicFrame>
        <p:nvGraphicFramePr>
          <p:cNvPr id="97315" name="Object 35"/>
          <p:cNvGraphicFramePr>
            <a:graphicFrameLocks noChangeAspect="1"/>
          </p:cNvGraphicFramePr>
          <p:nvPr>
            <p:extLst>
              <p:ext uri="{D42A27DB-BD31-4B8C-83A1-F6EECF244321}">
                <p14:modId xmlns:p14="http://schemas.microsoft.com/office/powerpoint/2010/main" val="3631901812"/>
              </p:ext>
            </p:extLst>
          </p:nvPr>
        </p:nvGraphicFramePr>
        <p:xfrm>
          <a:off x="659788" y="4293096"/>
          <a:ext cx="7440604" cy="1420638"/>
        </p:xfrm>
        <a:graphic>
          <a:graphicData uri="http://schemas.openxmlformats.org/presentationml/2006/ole">
            <mc:AlternateContent xmlns:mc="http://schemas.openxmlformats.org/markup-compatibility/2006">
              <mc:Choice xmlns:v="urn:schemas-microsoft-com:vml" Requires="v">
                <p:oleObj spid="_x0000_s51277" name="公式" r:id="rId6" imgW="3784600" imgH="723900" progId="Equation.3">
                  <p:embed/>
                </p:oleObj>
              </mc:Choice>
              <mc:Fallback>
                <p:oleObj name="公式" r:id="rId6" imgW="3784600" imgH="723900" progId="Equation.3">
                  <p:embed/>
                  <p:pic>
                    <p:nvPicPr>
                      <p:cNvPr id="0" name="Object 35"/>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59788" y="4293096"/>
                        <a:ext cx="7440604" cy="1420638"/>
                      </a:xfrm>
                      <a:prstGeom prst="rect">
                        <a:avLst/>
                      </a:prstGeom>
                      <a:noFill/>
                      <a:ln>
                        <a:noFill/>
                      </a:ln>
                      <a:effectLst/>
                      <a:extLst/>
                    </p:spPr>
                  </p:pic>
                </p:oleObj>
              </mc:Fallback>
            </mc:AlternateContent>
          </a:graphicData>
        </a:graphic>
      </p:graphicFrame>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97296"/>
                                        </p:tgtEl>
                                        <p:attrNameLst>
                                          <p:attrName>style.visibility</p:attrName>
                                        </p:attrNameLst>
                                      </p:cBhvr>
                                      <p:to>
                                        <p:strVal val="visible"/>
                                      </p:to>
                                    </p:set>
                                    <p:animEffect transition="in" filter="blinds(horizontal)">
                                      <p:cBhvr>
                                        <p:cTn id="7" dur="500"/>
                                        <p:tgtEl>
                                          <p:spTgt spid="97296"/>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nodeType="clickEffect">
                                  <p:stCondLst>
                                    <p:cond delay="0"/>
                                  </p:stCondLst>
                                  <p:iterate type="wd">
                                    <p:tmPct val="100000"/>
                                  </p:iterate>
                                  <p:childTnLst>
                                    <p:set>
                                      <p:cBhvr>
                                        <p:cTn id="11" dur="1" fill="hold">
                                          <p:stCondLst>
                                            <p:cond delay="0"/>
                                          </p:stCondLst>
                                        </p:cTn>
                                        <p:tgtEl>
                                          <p:spTgt spid="97297"/>
                                        </p:tgtEl>
                                        <p:attrNameLst>
                                          <p:attrName>style.visibility</p:attrName>
                                        </p:attrNameLst>
                                      </p:cBhvr>
                                      <p:to>
                                        <p:strVal val="visible"/>
                                      </p:to>
                                    </p:set>
                                    <p:animEffect transition="in" filter="wipe(left)">
                                      <p:cBhvr>
                                        <p:cTn id="12" dur="300"/>
                                        <p:tgtEl>
                                          <p:spTgt spid="97297"/>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97306"/>
                                        </p:tgtEl>
                                        <p:attrNameLst>
                                          <p:attrName>style.visibility</p:attrName>
                                        </p:attrNameLst>
                                      </p:cBhvr>
                                      <p:to>
                                        <p:strVal val="visible"/>
                                      </p:to>
                                    </p:set>
                                    <p:animEffect transition="in" filter="wipe(left)">
                                      <p:cBhvr>
                                        <p:cTn id="17" dur="500"/>
                                        <p:tgtEl>
                                          <p:spTgt spid="97306"/>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nodeType="clickEffect">
                                  <p:stCondLst>
                                    <p:cond delay="0"/>
                                  </p:stCondLst>
                                  <p:childTnLst>
                                    <p:set>
                                      <p:cBhvr>
                                        <p:cTn id="21" dur="1" fill="hold">
                                          <p:stCondLst>
                                            <p:cond delay="0"/>
                                          </p:stCondLst>
                                        </p:cTn>
                                        <p:tgtEl>
                                          <p:spTgt spid="97304"/>
                                        </p:tgtEl>
                                        <p:attrNameLst>
                                          <p:attrName>style.visibility</p:attrName>
                                        </p:attrNameLst>
                                      </p:cBhvr>
                                      <p:to>
                                        <p:strVal val="visible"/>
                                      </p:to>
                                    </p:set>
                                    <p:animEffect transition="in" filter="wipe(left)">
                                      <p:cBhvr>
                                        <p:cTn id="22" dur="500"/>
                                        <p:tgtEl>
                                          <p:spTgt spid="97304"/>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8" fill="hold" nodeType="clickEffect">
                                  <p:stCondLst>
                                    <p:cond delay="0"/>
                                  </p:stCondLst>
                                  <p:childTnLst>
                                    <p:set>
                                      <p:cBhvr>
                                        <p:cTn id="26" dur="1" fill="hold">
                                          <p:stCondLst>
                                            <p:cond delay="0"/>
                                          </p:stCondLst>
                                        </p:cTn>
                                        <p:tgtEl>
                                          <p:spTgt spid="97315"/>
                                        </p:tgtEl>
                                        <p:attrNameLst>
                                          <p:attrName>style.visibility</p:attrName>
                                        </p:attrNameLst>
                                      </p:cBhvr>
                                      <p:to>
                                        <p:strVal val="visible"/>
                                      </p:to>
                                    </p:set>
                                    <p:animEffect transition="in" filter="wipe(left)">
                                      <p:cBhvr>
                                        <p:cTn id="27" dur="500"/>
                                        <p:tgtEl>
                                          <p:spTgt spid="973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7296" grpId="0"/>
      <p:bldP spid="97306" grpId="0" autoUpdateAnimBg="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灯片编号占位符 4"/>
          <p:cNvSpPr>
            <a:spLocks noGrp="1"/>
          </p:cNvSpPr>
          <p:nvPr>
            <p:ph type="sldNum" sz="quarter" idx="12"/>
          </p:nvPr>
        </p:nvSpPr>
        <p:spPr>
          <a:xfrm>
            <a:off x="6831013" y="6245225"/>
            <a:ext cx="2133600" cy="476250"/>
          </a:xfrm>
          <a:noFill/>
        </p:spPr>
        <p:txBody>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fld id="{0F26C570-15B6-4C9A-B8E9-DBC5C20CBA61}" type="slidenum">
              <a:rPr lang="en-US" altLang="zh-CN" sz="1400" b="1" smtClean="0"/>
              <a:pPr eaLnBrk="1" hangingPunct="1"/>
              <a:t>5</a:t>
            </a:fld>
            <a:endParaRPr lang="en-US" altLang="zh-CN" sz="1400" b="1" smtClean="0"/>
          </a:p>
        </p:txBody>
      </p:sp>
      <p:sp>
        <p:nvSpPr>
          <p:cNvPr id="7172" name="Text Box 4"/>
          <p:cNvSpPr txBox="1">
            <a:spLocks noChangeArrowheads="1"/>
          </p:cNvSpPr>
          <p:nvPr/>
        </p:nvSpPr>
        <p:spPr bwMode="auto">
          <a:xfrm>
            <a:off x="1371601" y="278649"/>
            <a:ext cx="5108612" cy="9541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r>
              <a:rPr lang="en-US" altLang="zh-CN" b="1" dirty="0"/>
              <a:t>     </a:t>
            </a:r>
            <a:r>
              <a:rPr lang="zh-CN" altLang="en-US" sz="2800" b="1" dirty="0"/>
              <a:t>第 </a:t>
            </a:r>
            <a:r>
              <a:rPr lang="en-US" altLang="zh-CN" sz="2800" b="1" dirty="0"/>
              <a:t>2 </a:t>
            </a:r>
            <a:r>
              <a:rPr lang="zh-CN" altLang="en-US" sz="2800" b="1" dirty="0"/>
              <a:t>章   测 量 技 术 基 础</a:t>
            </a:r>
          </a:p>
          <a:p>
            <a:pPr eaLnBrk="1" hangingPunct="1"/>
            <a:r>
              <a:rPr lang="zh-CN" altLang="en-US" sz="2400" b="1" dirty="0"/>
              <a:t>         </a:t>
            </a:r>
            <a:r>
              <a:rPr lang="zh-CN" altLang="en-US" sz="2400" b="1" dirty="0" smtClean="0"/>
              <a:t>  </a:t>
            </a:r>
            <a:r>
              <a:rPr kumimoji="1" lang="zh-CN" altLang="en-US" sz="2400" b="1" dirty="0">
                <a:solidFill>
                  <a:srgbClr val="CC0000"/>
                </a:solidFill>
              </a:rPr>
              <a:t>作  业  题  答  案</a:t>
            </a:r>
            <a:r>
              <a:rPr kumimoji="1" lang="en-US" altLang="zh-CN" sz="2400" b="1" dirty="0">
                <a:solidFill>
                  <a:srgbClr val="CC0000"/>
                </a:solidFill>
              </a:rPr>
              <a:t>(</a:t>
            </a:r>
            <a:r>
              <a:rPr kumimoji="1" lang="en-US" altLang="zh-CN" sz="2400" b="1" i="1" dirty="0">
                <a:solidFill>
                  <a:srgbClr val="CC0000"/>
                </a:solidFill>
              </a:rPr>
              <a:t>P</a:t>
            </a:r>
            <a:r>
              <a:rPr kumimoji="1" lang="en-US" altLang="zh-CN" sz="2400" b="1" dirty="0">
                <a:solidFill>
                  <a:srgbClr val="CC0000"/>
                </a:solidFill>
              </a:rPr>
              <a:t>33) </a:t>
            </a:r>
          </a:p>
        </p:txBody>
      </p:sp>
      <p:sp>
        <p:nvSpPr>
          <p:cNvPr id="7173" name="Text Box 5"/>
          <p:cNvSpPr txBox="1">
            <a:spLocks noChangeArrowheads="1"/>
          </p:cNvSpPr>
          <p:nvPr/>
        </p:nvSpPr>
        <p:spPr bwMode="auto">
          <a:xfrm>
            <a:off x="607640" y="1248107"/>
            <a:ext cx="7227912"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342900" indent="-342900"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lnSpc>
                <a:spcPct val="120000"/>
              </a:lnSpc>
              <a:buFontTx/>
              <a:buAutoNum type="arabicPeriod"/>
            </a:pPr>
            <a:r>
              <a:rPr lang="zh-CN" altLang="en-US" sz="2000" b="1" dirty="0"/>
              <a:t>用杠杆千分尺测量某轴直径共</a:t>
            </a:r>
            <a:r>
              <a:rPr lang="en-US" altLang="zh-CN" sz="2000" b="1" dirty="0"/>
              <a:t>15</a:t>
            </a:r>
            <a:r>
              <a:rPr lang="zh-CN" altLang="en-US" sz="2000" b="1" dirty="0"/>
              <a:t>次，各次测量值（</a:t>
            </a:r>
            <a:r>
              <a:rPr lang="en-US" altLang="zh-CN" sz="2000" b="1" dirty="0"/>
              <a:t>mm</a:t>
            </a:r>
            <a:r>
              <a:rPr lang="zh-CN" altLang="en-US" sz="2000" b="1" dirty="0"/>
              <a:t>）</a:t>
            </a:r>
          </a:p>
          <a:p>
            <a:pPr eaLnBrk="1" hangingPunct="1">
              <a:lnSpc>
                <a:spcPct val="120000"/>
              </a:lnSpc>
            </a:pPr>
            <a:r>
              <a:rPr lang="zh-CN" altLang="en-US" sz="2000" b="1" dirty="0"/>
              <a:t>    分别为：</a:t>
            </a:r>
          </a:p>
        </p:txBody>
      </p:sp>
      <p:sp>
        <p:nvSpPr>
          <p:cNvPr id="7174" name="Text Box 6"/>
          <p:cNvSpPr txBox="1">
            <a:spLocks noChangeArrowheads="1"/>
          </p:cNvSpPr>
          <p:nvPr/>
        </p:nvSpPr>
        <p:spPr bwMode="auto">
          <a:xfrm>
            <a:off x="851545" y="2021939"/>
            <a:ext cx="7123197" cy="12003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342900" indent="-342900"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lnSpc>
                <a:spcPct val="120000"/>
              </a:lnSpc>
            </a:pPr>
            <a:r>
              <a:rPr lang="en-US" altLang="zh-CN" sz="2000" b="1" dirty="0"/>
              <a:t>10.492, 10.435, 10.432, 10.429, 10.427, 10.428, 10.430,</a:t>
            </a:r>
          </a:p>
          <a:p>
            <a:pPr eaLnBrk="1" hangingPunct="1">
              <a:lnSpc>
                <a:spcPct val="120000"/>
              </a:lnSpc>
            </a:pPr>
            <a:r>
              <a:rPr lang="en-US" altLang="zh-CN" sz="2000" b="1" dirty="0"/>
              <a:t>10.434, 10.428, 10.431, 10.430, 10.429, 10.432, 10.429,</a:t>
            </a:r>
            <a:r>
              <a:rPr lang="en-US" altLang="zh-CN" sz="2000" dirty="0"/>
              <a:t> </a:t>
            </a:r>
            <a:endParaRPr lang="en-US" altLang="zh-CN" sz="2000" b="1" dirty="0"/>
          </a:p>
          <a:p>
            <a:pPr eaLnBrk="1" hangingPunct="1">
              <a:lnSpc>
                <a:spcPct val="120000"/>
              </a:lnSpc>
            </a:pPr>
            <a:r>
              <a:rPr lang="en-US" altLang="zh-CN" sz="2000" b="1" dirty="0"/>
              <a:t>10.429</a:t>
            </a:r>
            <a:r>
              <a:rPr lang="zh-CN" altLang="en-US" sz="2000" b="1" dirty="0"/>
              <a:t>。若测量值中没有系统误差，试求：</a:t>
            </a:r>
          </a:p>
        </p:txBody>
      </p:sp>
      <p:grpSp>
        <p:nvGrpSpPr>
          <p:cNvPr id="7181" name="Group 13"/>
          <p:cNvGrpSpPr>
            <a:grpSpLocks/>
          </p:cNvGrpSpPr>
          <p:nvPr/>
        </p:nvGrpSpPr>
        <p:grpSpPr bwMode="auto">
          <a:xfrm>
            <a:off x="689024" y="3246075"/>
            <a:ext cx="3581706" cy="400050"/>
            <a:chOff x="396" y="2256"/>
            <a:chExt cx="2784" cy="252"/>
          </a:xfrm>
        </p:grpSpPr>
        <p:sp>
          <p:nvSpPr>
            <p:cNvPr id="6160" name="Text Box 7"/>
            <p:cNvSpPr txBox="1">
              <a:spLocks noChangeArrowheads="1"/>
            </p:cNvSpPr>
            <p:nvPr/>
          </p:nvSpPr>
          <p:spPr bwMode="auto">
            <a:xfrm>
              <a:off x="396" y="2256"/>
              <a:ext cx="2784" cy="2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r>
                <a:rPr lang="zh-CN" altLang="en-US" sz="2000" b="1" dirty="0"/>
                <a:t>（</a:t>
              </a:r>
              <a:r>
                <a:rPr lang="en-US" altLang="zh-CN" sz="2000" b="1" dirty="0"/>
                <a:t>1</a:t>
              </a:r>
              <a:r>
                <a:rPr lang="zh-CN" altLang="en-US" sz="2000" b="1" dirty="0"/>
                <a:t>）算术平均值 </a:t>
              </a:r>
              <a:r>
                <a:rPr lang="en-US" altLang="zh-CN" sz="2000" b="1" i="1" dirty="0"/>
                <a:t>x</a:t>
              </a:r>
              <a:r>
                <a:rPr lang="zh-CN" altLang="en-US" sz="2000" b="1" i="1" dirty="0"/>
                <a:t>。</a:t>
              </a:r>
              <a:endParaRPr lang="zh-CN" altLang="en-US" sz="2000" i="1" dirty="0">
                <a:cs typeface="Arial" charset="0"/>
              </a:endParaRPr>
            </a:p>
          </p:txBody>
        </p:sp>
        <p:sp>
          <p:nvSpPr>
            <p:cNvPr id="6161" name="Line 12"/>
            <p:cNvSpPr>
              <a:spLocks noChangeShapeType="1"/>
            </p:cNvSpPr>
            <p:nvPr/>
          </p:nvSpPr>
          <p:spPr bwMode="auto">
            <a:xfrm>
              <a:off x="2009" y="2304"/>
              <a:ext cx="192"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sp>
        <p:nvSpPr>
          <p:cNvPr id="7182" name="Text Box 14"/>
          <p:cNvSpPr txBox="1">
            <a:spLocks noChangeArrowheads="1"/>
          </p:cNvSpPr>
          <p:nvPr/>
        </p:nvSpPr>
        <p:spPr bwMode="auto">
          <a:xfrm>
            <a:off x="4024957" y="3246075"/>
            <a:ext cx="3594571"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r>
              <a:rPr lang="en-US" altLang="zh-CN" sz="2000" b="1" dirty="0"/>
              <a:t>(2) </a:t>
            </a:r>
            <a:r>
              <a:rPr lang="zh-CN" altLang="en-US" sz="2000" b="1" dirty="0"/>
              <a:t>单次测量的标准偏差</a:t>
            </a:r>
            <a:r>
              <a:rPr lang="el-GR" altLang="zh-CN" sz="2000" b="1" dirty="0">
                <a:cs typeface="Arial" charset="0"/>
              </a:rPr>
              <a:t>σ</a:t>
            </a:r>
            <a:r>
              <a:rPr lang="zh-CN" altLang="en-US" sz="2000" b="1" dirty="0">
                <a:cs typeface="Arial" charset="0"/>
              </a:rPr>
              <a:t>。</a:t>
            </a:r>
            <a:endParaRPr lang="zh-CN" altLang="el-GR" sz="2000" b="1" dirty="0">
              <a:cs typeface="Arial" charset="0"/>
            </a:endParaRPr>
          </a:p>
        </p:txBody>
      </p:sp>
      <p:sp>
        <p:nvSpPr>
          <p:cNvPr id="7183" name="Text Box 15"/>
          <p:cNvSpPr txBox="1">
            <a:spLocks noChangeArrowheads="1"/>
          </p:cNvSpPr>
          <p:nvPr/>
        </p:nvSpPr>
        <p:spPr bwMode="auto">
          <a:xfrm>
            <a:off x="840432" y="3668831"/>
            <a:ext cx="6383052"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r>
              <a:rPr lang="en-US" altLang="zh-CN" sz="1800" b="1" dirty="0"/>
              <a:t>(3) </a:t>
            </a:r>
            <a:r>
              <a:rPr lang="zh-CN" altLang="en-US" sz="1800" b="1" dirty="0"/>
              <a:t>试用</a:t>
            </a:r>
            <a:r>
              <a:rPr lang="en-US" altLang="zh-CN" sz="1800" b="1" dirty="0"/>
              <a:t>3 </a:t>
            </a:r>
            <a:r>
              <a:rPr lang="el-GR" altLang="zh-CN" sz="1800" b="1" dirty="0"/>
              <a:t>σ</a:t>
            </a:r>
            <a:r>
              <a:rPr lang="en-US" altLang="zh-CN" sz="1800" b="1" dirty="0"/>
              <a:t> </a:t>
            </a:r>
            <a:r>
              <a:rPr lang="zh-CN" altLang="en-US" sz="1800" b="1" dirty="0"/>
              <a:t>法则判断该测量数据中有无粗大误差？</a:t>
            </a:r>
            <a:endParaRPr lang="zh-CN" altLang="el-GR" sz="1800" b="1" dirty="0">
              <a:cs typeface="Arial" charset="0"/>
            </a:endParaRPr>
          </a:p>
        </p:txBody>
      </p:sp>
      <p:sp>
        <p:nvSpPr>
          <p:cNvPr id="7184" name="Text Box 16"/>
          <p:cNvSpPr txBox="1">
            <a:spLocks noChangeArrowheads="1"/>
          </p:cNvSpPr>
          <p:nvPr/>
        </p:nvSpPr>
        <p:spPr bwMode="auto">
          <a:xfrm>
            <a:off x="840432" y="4074167"/>
            <a:ext cx="7620000"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lnSpc>
                <a:spcPct val="120000"/>
              </a:lnSpc>
            </a:pPr>
            <a:r>
              <a:rPr lang="en-US" altLang="zh-CN" sz="2000" b="1" dirty="0"/>
              <a:t>(4) </a:t>
            </a:r>
            <a:r>
              <a:rPr lang="zh-CN" altLang="en-US" sz="2000" b="1" dirty="0"/>
              <a:t>单次测量的极限误差</a:t>
            </a:r>
            <a:r>
              <a:rPr lang="el-GR" altLang="zh-CN" sz="2000" b="1" dirty="0">
                <a:cs typeface="Arial" charset="0"/>
              </a:rPr>
              <a:t>Δ</a:t>
            </a:r>
            <a:r>
              <a:rPr lang="en-US" altLang="zh-CN" sz="2000" b="1" baseline="-25000" dirty="0" err="1">
                <a:cs typeface="Arial" charset="0"/>
              </a:rPr>
              <a:t>lim</a:t>
            </a:r>
            <a:r>
              <a:rPr lang="en-US" altLang="zh-CN" sz="2000" b="1" dirty="0">
                <a:cs typeface="Arial" charset="0"/>
              </a:rPr>
              <a:t>, </a:t>
            </a:r>
            <a:r>
              <a:rPr lang="zh-CN" altLang="en-US" sz="2000" b="1" dirty="0">
                <a:cs typeface="Arial" charset="0"/>
              </a:rPr>
              <a:t>如用此杠杆千分尺对该轴仅测量</a:t>
            </a:r>
          </a:p>
          <a:p>
            <a:pPr eaLnBrk="1" hangingPunct="1">
              <a:lnSpc>
                <a:spcPct val="120000"/>
              </a:lnSpc>
            </a:pPr>
            <a:r>
              <a:rPr lang="zh-CN" altLang="en-US" sz="2000" b="1" dirty="0">
                <a:cs typeface="Arial" charset="0"/>
              </a:rPr>
              <a:t>      </a:t>
            </a:r>
            <a:r>
              <a:rPr lang="en-US" altLang="zh-CN" sz="2000" b="1" dirty="0">
                <a:cs typeface="Arial" charset="0"/>
              </a:rPr>
              <a:t>1</a:t>
            </a:r>
            <a:r>
              <a:rPr lang="zh-CN" altLang="en-US" sz="2000" b="1" dirty="0">
                <a:cs typeface="Arial" charset="0"/>
              </a:rPr>
              <a:t>次，得测量值为</a:t>
            </a:r>
            <a:r>
              <a:rPr lang="en-US" altLang="zh-CN" sz="2000" b="1" dirty="0">
                <a:cs typeface="Arial" charset="0"/>
              </a:rPr>
              <a:t>10.431</a:t>
            </a:r>
            <a:r>
              <a:rPr lang="zh-CN" altLang="en-US" sz="2000" b="1" dirty="0">
                <a:cs typeface="Arial" charset="0"/>
              </a:rPr>
              <a:t>，则其测量结果应怎么表示？</a:t>
            </a:r>
            <a:endParaRPr lang="zh-CN" altLang="el-GR" sz="2000" b="1" baseline="-25000" dirty="0">
              <a:cs typeface="Arial" charset="0"/>
            </a:endParaRPr>
          </a:p>
        </p:txBody>
      </p:sp>
      <p:grpSp>
        <p:nvGrpSpPr>
          <p:cNvPr id="7194" name="Group 26"/>
          <p:cNvGrpSpPr>
            <a:grpSpLocks/>
          </p:cNvGrpSpPr>
          <p:nvPr/>
        </p:nvGrpSpPr>
        <p:grpSpPr bwMode="auto">
          <a:xfrm>
            <a:off x="886780" y="4974267"/>
            <a:ext cx="4800600" cy="484188"/>
            <a:chOff x="103" y="3408"/>
            <a:chExt cx="3024" cy="305"/>
          </a:xfrm>
        </p:grpSpPr>
        <p:sp>
          <p:nvSpPr>
            <p:cNvPr id="6156" name="Text Box 17"/>
            <p:cNvSpPr txBox="1">
              <a:spLocks noChangeArrowheads="1"/>
            </p:cNvSpPr>
            <p:nvPr/>
          </p:nvSpPr>
          <p:spPr bwMode="auto">
            <a:xfrm>
              <a:off x="103" y="3408"/>
              <a:ext cx="3024" cy="2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r>
                <a:rPr lang="en-US" altLang="zh-CN" sz="2000" b="1" dirty="0"/>
                <a:t>(5) </a:t>
              </a:r>
              <a:r>
                <a:rPr lang="zh-CN" altLang="en-US" sz="2000" b="1" dirty="0"/>
                <a:t>算术平均值的标准偏差</a:t>
              </a:r>
              <a:r>
                <a:rPr lang="el-GR" altLang="zh-CN" sz="2000" b="1" dirty="0"/>
                <a:t>σ</a:t>
              </a:r>
              <a:r>
                <a:rPr lang="en-US" altLang="zh-CN" sz="2000" b="1" dirty="0"/>
                <a:t>   </a:t>
              </a:r>
              <a:r>
                <a:rPr lang="zh-CN" altLang="en-US" sz="2000" b="1" dirty="0"/>
                <a:t>？</a:t>
              </a:r>
              <a:endParaRPr lang="zh-CN" altLang="el-GR" sz="2000" b="1" i="1" dirty="0"/>
            </a:p>
          </p:txBody>
        </p:sp>
        <p:grpSp>
          <p:nvGrpSpPr>
            <p:cNvPr id="6157" name="Group 24"/>
            <p:cNvGrpSpPr>
              <a:grpSpLocks/>
            </p:cNvGrpSpPr>
            <p:nvPr/>
          </p:nvGrpSpPr>
          <p:grpSpPr bwMode="auto">
            <a:xfrm>
              <a:off x="2098" y="3463"/>
              <a:ext cx="205" cy="250"/>
              <a:chOff x="2325" y="3655"/>
              <a:chExt cx="205" cy="250"/>
            </a:xfrm>
          </p:grpSpPr>
          <p:sp>
            <p:nvSpPr>
              <p:cNvPr id="6158" name="Text Box 20"/>
              <p:cNvSpPr txBox="1">
                <a:spLocks noChangeArrowheads="1"/>
              </p:cNvSpPr>
              <p:nvPr/>
            </p:nvSpPr>
            <p:spPr bwMode="auto">
              <a:xfrm>
                <a:off x="2325" y="3655"/>
                <a:ext cx="205" cy="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r>
                  <a:rPr lang="en-US" altLang="zh-CN" sz="2000" b="1" dirty="0"/>
                  <a:t>x</a:t>
                </a:r>
              </a:p>
            </p:txBody>
          </p:sp>
          <p:sp>
            <p:nvSpPr>
              <p:cNvPr id="6159" name="Line 22"/>
              <p:cNvSpPr>
                <a:spLocks noChangeShapeType="1"/>
              </p:cNvSpPr>
              <p:nvPr/>
            </p:nvSpPr>
            <p:spPr bwMode="auto">
              <a:xfrm>
                <a:off x="2371" y="3723"/>
                <a:ext cx="114"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pSp>
      <p:sp>
        <p:nvSpPr>
          <p:cNvPr id="7195" name="Text Box 27"/>
          <p:cNvSpPr txBox="1">
            <a:spLocks noChangeArrowheads="1"/>
          </p:cNvSpPr>
          <p:nvPr/>
        </p:nvSpPr>
        <p:spPr bwMode="auto">
          <a:xfrm>
            <a:off x="887549" y="5442319"/>
            <a:ext cx="7200031"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lnSpc>
                <a:spcPct val="120000"/>
              </a:lnSpc>
            </a:pPr>
            <a:r>
              <a:rPr lang="en-US" altLang="zh-CN" sz="2000" b="1" dirty="0"/>
              <a:t>(6) </a:t>
            </a:r>
            <a:r>
              <a:rPr lang="zh-CN" altLang="en-US" sz="2000" b="1" dirty="0"/>
              <a:t>算术平均值的极限偏差是多少？以这</a:t>
            </a:r>
            <a:r>
              <a:rPr lang="en-US" altLang="zh-CN" sz="2000" b="1" dirty="0"/>
              <a:t>15</a:t>
            </a:r>
            <a:r>
              <a:rPr lang="zh-CN" altLang="en-US" sz="2000" b="1" dirty="0"/>
              <a:t>次测量的算术平</a:t>
            </a:r>
            <a:endParaRPr lang="en-US" altLang="zh-CN" sz="2000" b="1" dirty="0"/>
          </a:p>
          <a:p>
            <a:pPr eaLnBrk="1" hangingPunct="1">
              <a:lnSpc>
                <a:spcPct val="120000"/>
              </a:lnSpc>
            </a:pPr>
            <a:r>
              <a:rPr lang="en-US" altLang="zh-CN" sz="2000" b="1" dirty="0"/>
              <a:t>      </a:t>
            </a:r>
            <a:r>
              <a:rPr lang="zh-CN" altLang="en-US" sz="2000" b="1" dirty="0"/>
              <a:t>均值为测量结果时，则其测量结果应怎么表示？ </a:t>
            </a:r>
            <a:endParaRPr lang="zh-CN" altLang="el-GR" sz="2000" b="1" dirty="0">
              <a:cs typeface="Arial" charset="0"/>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7172"/>
                                        </p:tgtEl>
                                        <p:attrNameLst>
                                          <p:attrName>style.visibility</p:attrName>
                                        </p:attrNameLst>
                                      </p:cBhvr>
                                      <p:to>
                                        <p:strVal val="visible"/>
                                      </p:to>
                                    </p:set>
                                    <p:animEffect transition="in" filter="blinds(horizontal)">
                                      <p:cBhvr>
                                        <p:cTn id="7" dur="500"/>
                                        <p:tgtEl>
                                          <p:spTgt spid="717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173"/>
                                        </p:tgtEl>
                                        <p:attrNameLst>
                                          <p:attrName>style.visibility</p:attrName>
                                        </p:attrNameLst>
                                      </p:cBhvr>
                                      <p:to>
                                        <p:strVal val="visible"/>
                                      </p:to>
                                    </p:set>
                                    <p:animEffect transition="in" filter="wipe(left)">
                                      <p:cBhvr>
                                        <p:cTn id="12" dur="3000"/>
                                        <p:tgtEl>
                                          <p:spTgt spid="7173"/>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7174"/>
                                        </p:tgtEl>
                                        <p:attrNameLst>
                                          <p:attrName>style.visibility</p:attrName>
                                        </p:attrNameLst>
                                      </p:cBhvr>
                                      <p:to>
                                        <p:strVal val="visible"/>
                                      </p:to>
                                    </p:set>
                                    <p:animEffect transition="in" filter="wipe(left)">
                                      <p:cBhvr>
                                        <p:cTn id="17" dur="3000"/>
                                        <p:tgtEl>
                                          <p:spTgt spid="7174"/>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nodeType="clickEffect">
                                  <p:stCondLst>
                                    <p:cond delay="0"/>
                                  </p:stCondLst>
                                  <p:childTnLst>
                                    <p:set>
                                      <p:cBhvr>
                                        <p:cTn id="21" dur="1" fill="hold">
                                          <p:stCondLst>
                                            <p:cond delay="0"/>
                                          </p:stCondLst>
                                        </p:cTn>
                                        <p:tgtEl>
                                          <p:spTgt spid="7181"/>
                                        </p:tgtEl>
                                        <p:attrNameLst>
                                          <p:attrName>style.visibility</p:attrName>
                                        </p:attrNameLst>
                                      </p:cBhvr>
                                      <p:to>
                                        <p:strVal val="visible"/>
                                      </p:to>
                                    </p:set>
                                    <p:animEffect transition="in" filter="wipe(left)">
                                      <p:cBhvr>
                                        <p:cTn id="22" dur="500"/>
                                        <p:tgtEl>
                                          <p:spTgt spid="7181"/>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8" fill="hold" nodeType="clickEffect">
                                  <p:stCondLst>
                                    <p:cond delay="0"/>
                                  </p:stCondLst>
                                  <p:childTnLst>
                                    <p:set>
                                      <p:cBhvr>
                                        <p:cTn id="26" dur="1" fill="hold">
                                          <p:stCondLst>
                                            <p:cond delay="0"/>
                                          </p:stCondLst>
                                        </p:cTn>
                                        <p:tgtEl>
                                          <p:spTgt spid="7182">
                                            <p:txEl>
                                              <p:pRg st="0" end="0"/>
                                            </p:txEl>
                                          </p:spTgt>
                                        </p:tgtEl>
                                        <p:attrNameLst>
                                          <p:attrName>style.visibility</p:attrName>
                                        </p:attrNameLst>
                                      </p:cBhvr>
                                      <p:to>
                                        <p:strVal val="visible"/>
                                      </p:to>
                                    </p:set>
                                    <p:animEffect transition="in" filter="wipe(left)">
                                      <p:cBhvr>
                                        <p:cTn id="27" dur="500"/>
                                        <p:tgtEl>
                                          <p:spTgt spid="7182">
                                            <p:txEl>
                                              <p:pRg st="0" end="0"/>
                                            </p:txEl>
                                          </p:spTgt>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7183"/>
                                        </p:tgtEl>
                                        <p:attrNameLst>
                                          <p:attrName>style.visibility</p:attrName>
                                        </p:attrNameLst>
                                      </p:cBhvr>
                                      <p:to>
                                        <p:strVal val="visible"/>
                                      </p:to>
                                    </p:set>
                                    <p:animEffect transition="in" filter="wipe(left)">
                                      <p:cBhvr>
                                        <p:cTn id="32" dur="500"/>
                                        <p:tgtEl>
                                          <p:spTgt spid="7183"/>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7184"/>
                                        </p:tgtEl>
                                        <p:attrNameLst>
                                          <p:attrName>style.visibility</p:attrName>
                                        </p:attrNameLst>
                                      </p:cBhvr>
                                      <p:to>
                                        <p:strVal val="visible"/>
                                      </p:to>
                                    </p:set>
                                    <p:animEffect transition="in" filter="wipe(left)">
                                      <p:cBhvr>
                                        <p:cTn id="37" dur="500"/>
                                        <p:tgtEl>
                                          <p:spTgt spid="7184"/>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22" presetClass="entr" presetSubtype="8" fill="hold" nodeType="clickEffect">
                                  <p:stCondLst>
                                    <p:cond delay="0"/>
                                  </p:stCondLst>
                                  <p:childTnLst>
                                    <p:set>
                                      <p:cBhvr>
                                        <p:cTn id="41" dur="1" fill="hold">
                                          <p:stCondLst>
                                            <p:cond delay="0"/>
                                          </p:stCondLst>
                                        </p:cTn>
                                        <p:tgtEl>
                                          <p:spTgt spid="7194"/>
                                        </p:tgtEl>
                                        <p:attrNameLst>
                                          <p:attrName>style.visibility</p:attrName>
                                        </p:attrNameLst>
                                      </p:cBhvr>
                                      <p:to>
                                        <p:strVal val="visible"/>
                                      </p:to>
                                    </p:set>
                                    <p:animEffect transition="in" filter="wipe(left)">
                                      <p:cBhvr>
                                        <p:cTn id="42" dur="500"/>
                                        <p:tgtEl>
                                          <p:spTgt spid="7194"/>
                                        </p:tgtEl>
                                      </p:cBhvr>
                                    </p:animEffect>
                                  </p:childTnLst>
                                </p:cTn>
                              </p:par>
                            </p:childTnLst>
                          </p:cTn>
                        </p:par>
                      </p:childTnLst>
                    </p:cTn>
                  </p:par>
                  <p:par>
                    <p:cTn id="43" fill="hold" nodeType="clickPar">
                      <p:stCondLst>
                        <p:cond delay="indefinite"/>
                      </p:stCondLst>
                      <p:childTnLst>
                        <p:par>
                          <p:cTn id="44" fill="hold" nodeType="withGroup">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7195"/>
                                        </p:tgtEl>
                                        <p:attrNameLst>
                                          <p:attrName>style.visibility</p:attrName>
                                        </p:attrNameLst>
                                      </p:cBhvr>
                                      <p:to>
                                        <p:strVal val="visible"/>
                                      </p:to>
                                    </p:set>
                                    <p:animEffect transition="in" filter="wipe(left)">
                                      <p:cBhvr>
                                        <p:cTn id="47" dur="500"/>
                                        <p:tgtEl>
                                          <p:spTgt spid="719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2" grpId="0"/>
      <p:bldP spid="7173" grpId="0"/>
      <p:bldP spid="7174" grpId="0"/>
      <p:bldP spid="7183" grpId="0"/>
      <p:bldP spid="7184" grpId="0"/>
      <p:bldP spid="7195"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灯片编号占位符 5"/>
          <p:cNvSpPr>
            <a:spLocks noGrp="1"/>
          </p:cNvSpPr>
          <p:nvPr>
            <p:ph type="sldNum" sz="quarter" idx="12"/>
          </p:nvPr>
        </p:nvSpPr>
        <p:spPr>
          <a:noFill/>
        </p:spPr>
        <p:txBody>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fld id="{4E2B21B3-A08C-42F4-A41D-45272FB5CDF2}" type="slidenum">
              <a:rPr lang="en-US" altLang="zh-CN" sz="1400" smtClean="0"/>
              <a:pPr eaLnBrk="1" hangingPunct="1"/>
              <a:t>50</a:t>
            </a:fld>
            <a:endParaRPr lang="en-US" altLang="zh-CN" sz="1400" smtClean="0"/>
          </a:p>
        </p:txBody>
      </p:sp>
      <p:sp>
        <p:nvSpPr>
          <p:cNvPr id="103436" name="Text Box 12"/>
          <p:cNvSpPr txBox="1">
            <a:spLocks noChangeArrowheads="1"/>
          </p:cNvSpPr>
          <p:nvPr/>
        </p:nvSpPr>
        <p:spPr bwMode="auto">
          <a:xfrm>
            <a:off x="810654" y="264879"/>
            <a:ext cx="4495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r>
              <a:rPr kumimoji="1" lang="en-US" altLang="zh-CN" sz="2400" b="1" dirty="0">
                <a:latin typeface="Times New Roman" pitchFamily="18" charset="0"/>
              </a:rPr>
              <a:t>(3) </a:t>
            </a:r>
            <a:r>
              <a:rPr kumimoji="1" lang="zh-CN" altLang="en-US" sz="2400" b="1" dirty="0">
                <a:latin typeface="Times New Roman" pitchFamily="18" charset="0"/>
              </a:rPr>
              <a:t>键槽对称度公差： </a:t>
            </a:r>
            <a:r>
              <a:rPr kumimoji="1" lang="en-US" altLang="zh-CN" sz="2400" b="1" i="1" dirty="0"/>
              <a:t>t </a:t>
            </a:r>
            <a:r>
              <a:rPr kumimoji="1" lang="en-US" altLang="zh-CN" sz="2400" b="1" dirty="0"/>
              <a:t>= 0.02</a:t>
            </a:r>
            <a:r>
              <a:rPr kumimoji="1" lang="en-US" altLang="zh-CN" sz="2400" b="1" dirty="0">
                <a:latin typeface="Times New Roman" pitchFamily="18" charset="0"/>
              </a:rPr>
              <a:t> </a:t>
            </a:r>
          </a:p>
        </p:txBody>
      </p:sp>
      <p:sp>
        <p:nvSpPr>
          <p:cNvPr id="103438" name="Text Box 14"/>
          <p:cNvSpPr txBox="1">
            <a:spLocks noChangeArrowheads="1"/>
          </p:cNvSpPr>
          <p:nvPr/>
        </p:nvSpPr>
        <p:spPr bwMode="auto">
          <a:xfrm>
            <a:off x="823354" y="722079"/>
            <a:ext cx="7385050" cy="9787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342900" indent="-342900"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lnSpc>
                <a:spcPct val="120000"/>
              </a:lnSpc>
              <a:buFontTx/>
              <a:buAutoNum type="arabicParenBoth" startAt="4"/>
            </a:pPr>
            <a:r>
              <a:rPr kumimoji="1" lang="zh-CN" altLang="en-US" sz="2400" b="1" dirty="0">
                <a:latin typeface="Times New Roman" pitchFamily="18" charset="0"/>
              </a:rPr>
              <a:t>键槽表面粗糙度轮廓：</a:t>
            </a:r>
            <a:r>
              <a:rPr kumimoji="1" lang="zh-CN" altLang="en-US" sz="2400" b="1" dirty="0"/>
              <a:t>配合表面</a:t>
            </a:r>
            <a:r>
              <a:rPr kumimoji="1" lang="en-US" altLang="zh-CN" sz="2400" b="1" i="1" dirty="0"/>
              <a:t>Ra</a:t>
            </a:r>
            <a:r>
              <a:rPr kumimoji="1" lang="zh-CN" altLang="en-US" sz="2400" b="1" dirty="0"/>
              <a:t>为  </a:t>
            </a:r>
            <a:r>
              <a:rPr kumimoji="1" lang="en-US" altLang="zh-CN" sz="2400" b="1" dirty="0"/>
              <a:t>3.2μm;</a:t>
            </a:r>
          </a:p>
          <a:p>
            <a:pPr eaLnBrk="1" hangingPunct="1">
              <a:lnSpc>
                <a:spcPct val="120000"/>
              </a:lnSpc>
            </a:pPr>
            <a:r>
              <a:rPr kumimoji="1" lang="en-US" altLang="zh-CN" sz="1800" b="1" dirty="0"/>
              <a:t>                                                     </a:t>
            </a:r>
            <a:r>
              <a:rPr kumimoji="1" lang="zh-CN" altLang="en-US" sz="2400" b="1" dirty="0"/>
              <a:t>非配合表面</a:t>
            </a:r>
            <a:r>
              <a:rPr kumimoji="1" lang="en-US" altLang="zh-CN" sz="2400" b="1" i="1" dirty="0"/>
              <a:t>Ra</a:t>
            </a:r>
            <a:r>
              <a:rPr kumimoji="1" lang="zh-CN" altLang="en-US" sz="2400" b="1" dirty="0"/>
              <a:t>为 </a:t>
            </a:r>
            <a:r>
              <a:rPr kumimoji="1" lang="en-US" altLang="zh-CN" sz="2400" b="1" dirty="0"/>
              <a:t>6.3 </a:t>
            </a:r>
            <a:r>
              <a:rPr kumimoji="1" lang="en-US" altLang="zh-CN" sz="2400" b="1" dirty="0" err="1"/>
              <a:t>μm</a:t>
            </a:r>
            <a:r>
              <a:rPr kumimoji="1" lang="zh-CN" altLang="en-US" sz="2400" b="1" dirty="0"/>
              <a:t>。</a:t>
            </a:r>
            <a:endParaRPr kumimoji="1" lang="zh-CN" altLang="en-US" sz="2400" b="1" dirty="0">
              <a:latin typeface="Times New Roman" pitchFamily="18" charset="0"/>
            </a:endParaRPr>
          </a:p>
        </p:txBody>
      </p:sp>
      <p:sp>
        <p:nvSpPr>
          <p:cNvPr id="103441" name="Text Box 17"/>
          <p:cNvSpPr txBox="1">
            <a:spLocks noChangeArrowheads="1"/>
          </p:cNvSpPr>
          <p:nvPr/>
        </p:nvSpPr>
        <p:spPr bwMode="auto">
          <a:xfrm>
            <a:off x="631068" y="1279612"/>
            <a:ext cx="3544888"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r>
              <a:rPr kumimoji="1" lang="zh-CN" altLang="en-US" sz="2400" b="1" dirty="0">
                <a:latin typeface="Times New Roman" pitchFamily="18" charset="0"/>
              </a:rPr>
              <a:t>（</a:t>
            </a:r>
            <a:r>
              <a:rPr kumimoji="1" lang="en-US" altLang="zh-CN" sz="2400" b="1" dirty="0">
                <a:latin typeface="Times New Roman" pitchFamily="18" charset="0"/>
              </a:rPr>
              <a:t>5</a:t>
            </a:r>
            <a:r>
              <a:rPr kumimoji="1" lang="zh-CN" altLang="en-US" sz="2400" b="1" dirty="0">
                <a:latin typeface="Times New Roman" pitchFamily="18" charset="0"/>
              </a:rPr>
              <a:t>）标注：</a:t>
            </a:r>
          </a:p>
        </p:txBody>
      </p:sp>
      <p:grpSp>
        <p:nvGrpSpPr>
          <p:cNvPr id="103505" name="Group 81"/>
          <p:cNvGrpSpPr>
            <a:grpSpLocks/>
          </p:cNvGrpSpPr>
          <p:nvPr/>
        </p:nvGrpSpPr>
        <p:grpSpPr bwMode="auto">
          <a:xfrm>
            <a:off x="396044" y="1700213"/>
            <a:ext cx="4572000" cy="4432300"/>
            <a:chOff x="144" y="1288"/>
            <a:chExt cx="2880" cy="2792"/>
          </a:xfrm>
        </p:grpSpPr>
        <p:grpSp>
          <p:nvGrpSpPr>
            <p:cNvPr id="52288" name="Group 20"/>
            <p:cNvGrpSpPr>
              <a:grpSpLocks/>
            </p:cNvGrpSpPr>
            <p:nvPr/>
          </p:nvGrpSpPr>
          <p:grpSpPr bwMode="auto">
            <a:xfrm>
              <a:off x="144" y="1288"/>
              <a:ext cx="2794" cy="2792"/>
              <a:chOff x="144" y="895"/>
              <a:chExt cx="2794" cy="2792"/>
            </a:xfrm>
          </p:grpSpPr>
          <p:grpSp>
            <p:nvGrpSpPr>
              <p:cNvPr id="52294" name="Group 21"/>
              <p:cNvGrpSpPr>
                <a:grpSpLocks/>
              </p:cNvGrpSpPr>
              <p:nvPr/>
            </p:nvGrpSpPr>
            <p:grpSpPr bwMode="auto">
              <a:xfrm>
                <a:off x="144" y="895"/>
                <a:ext cx="2794" cy="2472"/>
                <a:chOff x="144" y="912"/>
                <a:chExt cx="2794" cy="2472"/>
              </a:xfrm>
            </p:grpSpPr>
            <p:grpSp>
              <p:nvGrpSpPr>
                <p:cNvPr id="52296" name="Group 22"/>
                <p:cNvGrpSpPr>
                  <a:grpSpLocks/>
                </p:cNvGrpSpPr>
                <p:nvPr/>
              </p:nvGrpSpPr>
              <p:grpSpPr bwMode="auto">
                <a:xfrm>
                  <a:off x="624" y="1505"/>
                  <a:ext cx="1536" cy="1440"/>
                  <a:chOff x="816" y="1440"/>
                  <a:chExt cx="1536" cy="1440"/>
                </a:xfrm>
              </p:grpSpPr>
              <p:sp>
                <p:nvSpPr>
                  <p:cNvPr id="52336" name="Oval 23"/>
                  <p:cNvSpPr>
                    <a:spLocks noChangeArrowheads="1"/>
                  </p:cNvSpPr>
                  <p:nvPr/>
                </p:nvSpPr>
                <p:spPr bwMode="auto">
                  <a:xfrm>
                    <a:off x="960" y="1488"/>
                    <a:ext cx="1344" cy="1296"/>
                  </a:xfrm>
                  <a:prstGeom prst="ellipse">
                    <a:avLst/>
                  </a:prstGeom>
                  <a:solidFill>
                    <a:schemeClr val="bg1"/>
                  </a:solidFill>
                  <a:ln w="5715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2337" name="Rectangle 24"/>
                  <p:cNvSpPr>
                    <a:spLocks noChangeArrowheads="1"/>
                  </p:cNvSpPr>
                  <p:nvPr/>
                </p:nvSpPr>
                <p:spPr bwMode="auto">
                  <a:xfrm>
                    <a:off x="1440" y="1440"/>
                    <a:ext cx="336" cy="336"/>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2338" name="Line 25"/>
                  <p:cNvSpPr>
                    <a:spLocks noChangeShapeType="1"/>
                  </p:cNvSpPr>
                  <p:nvPr/>
                </p:nvSpPr>
                <p:spPr bwMode="auto">
                  <a:xfrm>
                    <a:off x="1440" y="1512"/>
                    <a:ext cx="0" cy="288"/>
                  </a:xfrm>
                  <a:prstGeom prst="line">
                    <a:avLst/>
                  </a:prstGeom>
                  <a:noFill/>
                  <a:ln w="571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2339" name="Line 26"/>
                  <p:cNvSpPr>
                    <a:spLocks noChangeShapeType="1"/>
                  </p:cNvSpPr>
                  <p:nvPr/>
                </p:nvSpPr>
                <p:spPr bwMode="auto">
                  <a:xfrm>
                    <a:off x="1776" y="1488"/>
                    <a:ext cx="0" cy="288"/>
                  </a:xfrm>
                  <a:prstGeom prst="line">
                    <a:avLst/>
                  </a:prstGeom>
                  <a:noFill/>
                  <a:ln w="571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2340" name="Line 27"/>
                  <p:cNvSpPr>
                    <a:spLocks noChangeShapeType="1"/>
                  </p:cNvSpPr>
                  <p:nvPr/>
                </p:nvSpPr>
                <p:spPr bwMode="auto">
                  <a:xfrm>
                    <a:off x="1440" y="1776"/>
                    <a:ext cx="336" cy="0"/>
                  </a:xfrm>
                  <a:prstGeom prst="line">
                    <a:avLst/>
                  </a:prstGeom>
                  <a:noFill/>
                  <a:ln w="571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2341" name="Line 28"/>
                  <p:cNvSpPr>
                    <a:spLocks noChangeShapeType="1"/>
                  </p:cNvSpPr>
                  <p:nvPr/>
                </p:nvSpPr>
                <p:spPr bwMode="auto">
                  <a:xfrm flipH="1">
                    <a:off x="960" y="1632"/>
                    <a:ext cx="480" cy="336"/>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2342" name="Line 29"/>
                  <p:cNvSpPr>
                    <a:spLocks noChangeShapeType="1"/>
                  </p:cNvSpPr>
                  <p:nvPr/>
                </p:nvSpPr>
                <p:spPr bwMode="auto">
                  <a:xfrm flipH="1">
                    <a:off x="960" y="1776"/>
                    <a:ext cx="624" cy="432"/>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2343" name="Line 30"/>
                  <p:cNvSpPr>
                    <a:spLocks noChangeShapeType="1"/>
                  </p:cNvSpPr>
                  <p:nvPr/>
                </p:nvSpPr>
                <p:spPr bwMode="auto">
                  <a:xfrm flipH="1">
                    <a:off x="1056" y="1680"/>
                    <a:ext cx="1056" cy="72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2344" name="Line 31"/>
                  <p:cNvSpPr>
                    <a:spLocks noChangeShapeType="1"/>
                  </p:cNvSpPr>
                  <p:nvPr/>
                </p:nvSpPr>
                <p:spPr bwMode="auto">
                  <a:xfrm flipH="1">
                    <a:off x="1200" y="1872"/>
                    <a:ext cx="1056" cy="72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2345" name="Line 32"/>
                  <p:cNvSpPr>
                    <a:spLocks noChangeShapeType="1"/>
                  </p:cNvSpPr>
                  <p:nvPr/>
                </p:nvSpPr>
                <p:spPr bwMode="auto">
                  <a:xfrm flipH="1">
                    <a:off x="1344" y="2112"/>
                    <a:ext cx="912" cy="62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2346" name="Line 33"/>
                  <p:cNvSpPr>
                    <a:spLocks noChangeShapeType="1"/>
                  </p:cNvSpPr>
                  <p:nvPr/>
                </p:nvSpPr>
                <p:spPr bwMode="auto">
                  <a:xfrm flipH="1">
                    <a:off x="1584" y="2352"/>
                    <a:ext cx="672" cy="432"/>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2347" name="Line 34"/>
                  <p:cNvSpPr>
                    <a:spLocks noChangeShapeType="1"/>
                  </p:cNvSpPr>
                  <p:nvPr/>
                </p:nvSpPr>
                <p:spPr bwMode="auto">
                  <a:xfrm>
                    <a:off x="816" y="2160"/>
                    <a:ext cx="1536" cy="0"/>
                  </a:xfrm>
                  <a:prstGeom prst="line">
                    <a:avLst/>
                  </a:prstGeom>
                  <a:noFill/>
                  <a:ln w="9525">
                    <a:solidFill>
                      <a:schemeClr val="tx1"/>
                    </a:solidFill>
                    <a:prstDash val="lgDash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2348" name="Line 35"/>
                  <p:cNvSpPr>
                    <a:spLocks noChangeShapeType="1"/>
                  </p:cNvSpPr>
                  <p:nvPr/>
                </p:nvSpPr>
                <p:spPr bwMode="auto">
                  <a:xfrm>
                    <a:off x="1632" y="1440"/>
                    <a:ext cx="0" cy="1440"/>
                  </a:xfrm>
                  <a:prstGeom prst="line">
                    <a:avLst/>
                  </a:prstGeom>
                  <a:noFill/>
                  <a:ln w="9525">
                    <a:solidFill>
                      <a:schemeClr val="tx1"/>
                    </a:solidFill>
                    <a:prstDash val="lgDash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sp>
              <p:nvSpPr>
                <p:cNvPr id="52297" name="Line 36"/>
                <p:cNvSpPr>
                  <a:spLocks noChangeShapeType="1"/>
                </p:cNvSpPr>
                <p:nvPr/>
              </p:nvSpPr>
              <p:spPr bwMode="auto">
                <a:xfrm>
                  <a:off x="1440" y="1841"/>
                  <a:ext cx="1248"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2298" name="Line 37"/>
                <p:cNvSpPr>
                  <a:spLocks noChangeShapeType="1"/>
                </p:cNvSpPr>
                <p:nvPr/>
              </p:nvSpPr>
              <p:spPr bwMode="auto">
                <a:xfrm>
                  <a:off x="1392" y="2849"/>
                  <a:ext cx="1248"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2299" name="Line 38"/>
                <p:cNvSpPr>
                  <a:spLocks noChangeShapeType="1"/>
                </p:cNvSpPr>
                <p:nvPr/>
              </p:nvSpPr>
              <p:spPr bwMode="auto">
                <a:xfrm>
                  <a:off x="2544" y="1841"/>
                  <a:ext cx="0" cy="1008"/>
                </a:xfrm>
                <a:prstGeom prst="line">
                  <a:avLst/>
                </a:prstGeom>
                <a:noFill/>
                <a:ln w="9525">
                  <a:solidFill>
                    <a:schemeClr val="tx1"/>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nvGrpSpPr>
                <p:cNvPr id="52300" name="Group 39"/>
                <p:cNvGrpSpPr>
                  <a:grpSpLocks/>
                </p:cNvGrpSpPr>
                <p:nvPr/>
              </p:nvGrpSpPr>
              <p:grpSpPr bwMode="auto">
                <a:xfrm>
                  <a:off x="144" y="912"/>
                  <a:ext cx="2160" cy="737"/>
                  <a:chOff x="336" y="847"/>
                  <a:chExt cx="2160" cy="737"/>
                </a:xfrm>
              </p:grpSpPr>
              <p:sp>
                <p:nvSpPr>
                  <p:cNvPr id="52327" name="Line 40"/>
                  <p:cNvSpPr>
                    <a:spLocks noChangeShapeType="1"/>
                  </p:cNvSpPr>
                  <p:nvPr/>
                </p:nvSpPr>
                <p:spPr bwMode="auto">
                  <a:xfrm>
                    <a:off x="1440" y="1104"/>
                    <a:ext cx="0" cy="48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2328" name="Line 41"/>
                  <p:cNvSpPr>
                    <a:spLocks noChangeShapeType="1"/>
                  </p:cNvSpPr>
                  <p:nvPr/>
                </p:nvSpPr>
                <p:spPr bwMode="auto">
                  <a:xfrm>
                    <a:off x="1776" y="1104"/>
                    <a:ext cx="0" cy="48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2329" name="Line 42"/>
                  <p:cNvSpPr>
                    <a:spLocks noChangeShapeType="1"/>
                  </p:cNvSpPr>
                  <p:nvPr/>
                </p:nvSpPr>
                <p:spPr bwMode="auto">
                  <a:xfrm>
                    <a:off x="480" y="1248"/>
                    <a:ext cx="960"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2330" name="Line 43"/>
                  <p:cNvSpPr>
                    <a:spLocks noChangeShapeType="1"/>
                  </p:cNvSpPr>
                  <p:nvPr/>
                </p:nvSpPr>
                <p:spPr bwMode="auto">
                  <a:xfrm flipH="1">
                    <a:off x="1776" y="1248"/>
                    <a:ext cx="720"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nvGrpSpPr>
                  <p:cNvPr id="52331" name="Group 44"/>
                  <p:cNvGrpSpPr>
                    <a:grpSpLocks/>
                  </p:cNvGrpSpPr>
                  <p:nvPr/>
                </p:nvGrpSpPr>
                <p:grpSpPr bwMode="auto">
                  <a:xfrm>
                    <a:off x="336" y="847"/>
                    <a:ext cx="1354" cy="401"/>
                    <a:chOff x="912" y="336"/>
                    <a:chExt cx="1354" cy="401"/>
                  </a:xfrm>
                </p:grpSpPr>
                <p:sp>
                  <p:nvSpPr>
                    <p:cNvPr id="52332" name="Text Box 45"/>
                    <p:cNvSpPr txBox="1">
                      <a:spLocks noChangeArrowheads="1"/>
                    </p:cNvSpPr>
                    <p:nvPr/>
                  </p:nvSpPr>
                  <p:spPr bwMode="auto">
                    <a:xfrm>
                      <a:off x="912" y="475"/>
                      <a:ext cx="1354" cy="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r>
                        <a:rPr lang="en-US" altLang="zh-CN" sz="2000" b="1"/>
                        <a:t>14N9</a:t>
                      </a:r>
                    </a:p>
                  </p:txBody>
                </p:sp>
                <p:grpSp>
                  <p:nvGrpSpPr>
                    <p:cNvPr id="52333" name="Group 46"/>
                    <p:cNvGrpSpPr>
                      <a:grpSpLocks/>
                    </p:cNvGrpSpPr>
                    <p:nvPr/>
                  </p:nvGrpSpPr>
                  <p:grpSpPr bwMode="auto">
                    <a:xfrm>
                      <a:off x="1296" y="336"/>
                      <a:ext cx="712" cy="401"/>
                      <a:chOff x="2304" y="271"/>
                      <a:chExt cx="712" cy="401"/>
                    </a:xfrm>
                  </p:grpSpPr>
                  <p:sp>
                    <p:nvSpPr>
                      <p:cNvPr id="52334" name="Text Box 47"/>
                      <p:cNvSpPr txBox="1">
                        <a:spLocks noChangeArrowheads="1"/>
                      </p:cNvSpPr>
                      <p:nvPr/>
                    </p:nvSpPr>
                    <p:spPr bwMode="auto">
                      <a:xfrm>
                        <a:off x="2304" y="271"/>
                        <a:ext cx="712" cy="3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r>
                          <a:rPr lang="en-US" altLang="zh-CN" b="1"/>
                          <a:t>(      )</a:t>
                        </a:r>
                      </a:p>
                    </p:txBody>
                  </p:sp>
                  <p:sp>
                    <p:nvSpPr>
                      <p:cNvPr id="52335" name="Text Box 48"/>
                      <p:cNvSpPr txBox="1">
                        <a:spLocks noChangeArrowheads="1"/>
                      </p:cNvSpPr>
                      <p:nvPr/>
                    </p:nvSpPr>
                    <p:spPr bwMode="auto">
                      <a:xfrm>
                        <a:off x="2400" y="287"/>
                        <a:ext cx="479" cy="3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r>
                          <a:rPr lang="en-US" altLang="zh-CN" sz="1800"/>
                          <a:t> </a:t>
                        </a:r>
                        <a:r>
                          <a:rPr lang="en-US" altLang="zh-CN" sz="1600" b="1"/>
                          <a:t>0</a:t>
                        </a:r>
                      </a:p>
                      <a:p>
                        <a:pPr eaLnBrk="1" hangingPunct="1"/>
                        <a:r>
                          <a:rPr lang="en-US" altLang="zh-CN" sz="1600" b="1"/>
                          <a:t>-0.043</a:t>
                        </a:r>
                      </a:p>
                    </p:txBody>
                  </p:sp>
                </p:grpSp>
              </p:grpSp>
            </p:grpSp>
            <p:grpSp>
              <p:nvGrpSpPr>
                <p:cNvPr id="52301" name="Group 49"/>
                <p:cNvGrpSpPr>
                  <a:grpSpLocks/>
                </p:cNvGrpSpPr>
                <p:nvPr/>
              </p:nvGrpSpPr>
              <p:grpSpPr bwMode="auto">
                <a:xfrm rot="-5400000">
                  <a:off x="1918" y="2204"/>
                  <a:ext cx="846" cy="407"/>
                  <a:chOff x="1670" y="3264"/>
                  <a:chExt cx="846" cy="407"/>
                </a:xfrm>
              </p:grpSpPr>
              <p:sp>
                <p:nvSpPr>
                  <p:cNvPr id="52325" name="Text Box 50"/>
                  <p:cNvSpPr txBox="1">
                    <a:spLocks noChangeArrowheads="1"/>
                  </p:cNvSpPr>
                  <p:nvPr/>
                </p:nvSpPr>
                <p:spPr bwMode="auto">
                  <a:xfrm>
                    <a:off x="1670" y="3383"/>
                    <a:ext cx="826"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r>
                      <a:rPr lang="en-US" altLang="zh-CN" sz="2400" b="1"/>
                      <a:t>39.5</a:t>
                    </a:r>
                  </a:p>
                </p:txBody>
              </p:sp>
              <p:sp>
                <p:nvSpPr>
                  <p:cNvPr id="52326" name="Text Box 51"/>
                  <p:cNvSpPr txBox="1">
                    <a:spLocks noChangeArrowheads="1"/>
                  </p:cNvSpPr>
                  <p:nvPr/>
                </p:nvSpPr>
                <p:spPr bwMode="auto">
                  <a:xfrm>
                    <a:off x="2112" y="3264"/>
                    <a:ext cx="404" cy="4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r>
                      <a:rPr lang="en-US" altLang="zh-CN" sz="1800"/>
                      <a:t>  </a:t>
                    </a:r>
                    <a:r>
                      <a:rPr lang="en-US" altLang="zh-CN" sz="1800" b="1"/>
                      <a:t>0</a:t>
                    </a:r>
                  </a:p>
                  <a:p>
                    <a:pPr eaLnBrk="1" hangingPunct="1"/>
                    <a:r>
                      <a:rPr lang="en-US" altLang="zh-CN" sz="1800" b="1"/>
                      <a:t>- 0.2</a:t>
                    </a:r>
                  </a:p>
                </p:txBody>
              </p:sp>
            </p:grpSp>
            <p:sp>
              <p:nvSpPr>
                <p:cNvPr id="52302" name="Line 52"/>
                <p:cNvSpPr>
                  <a:spLocks noChangeShapeType="1"/>
                </p:cNvSpPr>
                <p:nvPr/>
              </p:nvSpPr>
              <p:spPr bwMode="auto">
                <a:xfrm>
                  <a:off x="768" y="2232"/>
                  <a:ext cx="0" cy="1152"/>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2303" name="Line 53"/>
                <p:cNvSpPr>
                  <a:spLocks noChangeShapeType="1"/>
                </p:cNvSpPr>
                <p:nvPr/>
              </p:nvSpPr>
              <p:spPr bwMode="auto">
                <a:xfrm>
                  <a:off x="2112" y="2225"/>
                  <a:ext cx="0" cy="1152"/>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2304" name="Line 54"/>
                <p:cNvSpPr>
                  <a:spLocks noChangeShapeType="1"/>
                </p:cNvSpPr>
                <p:nvPr/>
              </p:nvSpPr>
              <p:spPr bwMode="auto">
                <a:xfrm>
                  <a:off x="768" y="3233"/>
                  <a:ext cx="1344" cy="0"/>
                </a:xfrm>
                <a:prstGeom prst="line">
                  <a:avLst/>
                </a:prstGeom>
                <a:noFill/>
                <a:ln w="9525">
                  <a:solidFill>
                    <a:schemeClr val="tx1"/>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nvGrpSpPr>
                <p:cNvPr id="52305" name="Group 55"/>
                <p:cNvGrpSpPr>
                  <a:grpSpLocks/>
                </p:cNvGrpSpPr>
                <p:nvPr/>
              </p:nvGrpSpPr>
              <p:grpSpPr bwMode="auto">
                <a:xfrm>
                  <a:off x="208" y="3089"/>
                  <a:ext cx="560" cy="240"/>
                  <a:chOff x="1488" y="3472"/>
                  <a:chExt cx="560" cy="240"/>
                </a:xfrm>
              </p:grpSpPr>
              <p:sp>
                <p:nvSpPr>
                  <p:cNvPr id="52322" name="AutoShape 56"/>
                  <p:cNvSpPr>
                    <a:spLocks noChangeArrowheads="1"/>
                  </p:cNvSpPr>
                  <p:nvPr/>
                </p:nvSpPr>
                <p:spPr bwMode="auto">
                  <a:xfrm rot="5400000" flipV="1">
                    <a:off x="1824" y="3488"/>
                    <a:ext cx="240" cy="208"/>
                  </a:xfrm>
                  <a:prstGeom prst="triangle">
                    <a:avLst>
                      <a:gd name="adj" fmla="val 50000"/>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2323" name="Line 57"/>
                  <p:cNvSpPr>
                    <a:spLocks noChangeShapeType="1"/>
                  </p:cNvSpPr>
                  <p:nvPr/>
                </p:nvSpPr>
                <p:spPr bwMode="auto">
                  <a:xfrm flipH="1">
                    <a:off x="1680" y="3592"/>
                    <a:ext cx="288"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2324" name="Rectangle 58"/>
                  <p:cNvSpPr>
                    <a:spLocks noChangeArrowheads="1"/>
                  </p:cNvSpPr>
                  <p:nvPr/>
                </p:nvSpPr>
                <p:spPr bwMode="auto">
                  <a:xfrm flipV="1">
                    <a:off x="1488" y="3496"/>
                    <a:ext cx="192" cy="192"/>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wrap="none" anchor="ctr"/>
                  <a:lstStyle/>
                  <a:p>
                    <a:pPr algn="ctr"/>
                    <a:r>
                      <a:rPr lang="en-US" altLang="zh-CN" sz="1800" b="1" i="1"/>
                      <a:t>A</a:t>
                    </a:r>
                  </a:p>
                </p:txBody>
              </p:sp>
            </p:grpSp>
            <p:grpSp>
              <p:nvGrpSpPr>
                <p:cNvPr id="52306" name="Group 59"/>
                <p:cNvGrpSpPr>
                  <a:grpSpLocks/>
                </p:cNvGrpSpPr>
                <p:nvPr/>
              </p:nvGrpSpPr>
              <p:grpSpPr bwMode="auto">
                <a:xfrm>
                  <a:off x="1680" y="1003"/>
                  <a:ext cx="874" cy="310"/>
                  <a:chOff x="2928" y="480"/>
                  <a:chExt cx="874" cy="310"/>
                </a:xfrm>
              </p:grpSpPr>
              <p:grpSp>
                <p:nvGrpSpPr>
                  <p:cNvPr id="52317" name="Group 60"/>
                  <p:cNvGrpSpPr>
                    <a:grpSpLocks/>
                  </p:cNvGrpSpPr>
                  <p:nvPr/>
                </p:nvGrpSpPr>
                <p:grpSpPr bwMode="auto">
                  <a:xfrm>
                    <a:off x="2928" y="480"/>
                    <a:ext cx="768" cy="310"/>
                    <a:chOff x="2928" y="480"/>
                    <a:chExt cx="768" cy="310"/>
                  </a:xfrm>
                </p:grpSpPr>
                <p:sp>
                  <p:nvSpPr>
                    <p:cNvPr id="52319" name="AutoShape 61"/>
                    <p:cNvSpPr>
                      <a:spLocks noChangeArrowheads="1"/>
                    </p:cNvSpPr>
                    <p:nvPr/>
                  </p:nvSpPr>
                  <p:spPr bwMode="auto">
                    <a:xfrm flipV="1">
                      <a:off x="2928" y="624"/>
                      <a:ext cx="192" cy="166"/>
                    </a:xfrm>
                    <a:prstGeom prst="triangle">
                      <a:avLst>
                        <a:gd name="adj" fmla="val 50000"/>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2320" name="Line 62"/>
                    <p:cNvSpPr>
                      <a:spLocks noChangeShapeType="1"/>
                    </p:cNvSpPr>
                    <p:nvPr/>
                  </p:nvSpPr>
                  <p:spPr bwMode="auto">
                    <a:xfrm flipV="1">
                      <a:off x="3072" y="480"/>
                      <a:ext cx="144" cy="24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2321" name="Line 63"/>
                    <p:cNvSpPr>
                      <a:spLocks noChangeShapeType="1"/>
                    </p:cNvSpPr>
                    <p:nvPr/>
                  </p:nvSpPr>
                  <p:spPr bwMode="auto">
                    <a:xfrm>
                      <a:off x="3216" y="480"/>
                      <a:ext cx="48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sp>
                <p:nvSpPr>
                  <p:cNvPr id="52318" name="Text Box 64"/>
                  <p:cNvSpPr txBox="1">
                    <a:spLocks noChangeArrowheads="1"/>
                  </p:cNvSpPr>
                  <p:nvPr/>
                </p:nvSpPr>
                <p:spPr bwMode="auto">
                  <a:xfrm>
                    <a:off x="3168" y="480"/>
                    <a:ext cx="634"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r>
                      <a:rPr lang="en-US" altLang="zh-CN" sz="1800" b="1" i="1"/>
                      <a:t>Ra  3.2</a:t>
                    </a:r>
                  </a:p>
                </p:txBody>
              </p:sp>
            </p:grpSp>
            <p:grpSp>
              <p:nvGrpSpPr>
                <p:cNvPr id="52307" name="Group 65"/>
                <p:cNvGrpSpPr>
                  <a:grpSpLocks/>
                </p:cNvGrpSpPr>
                <p:nvPr/>
              </p:nvGrpSpPr>
              <p:grpSpPr bwMode="auto">
                <a:xfrm>
                  <a:off x="2064" y="1531"/>
                  <a:ext cx="874" cy="310"/>
                  <a:chOff x="2928" y="480"/>
                  <a:chExt cx="874" cy="310"/>
                </a:xfrm>
              </p:grpSpPr>
              <p:grpSp>
                <p:nvGrpSpPr>
                  <p:cNvPr id="52312" name="Group 66"/>
                  <p:cNvGrpSpPr>
                    <a:grpSpLocks/>
                  </p:cNvGrpSpPr>
                  <p:nvPr/>
                </p:nvGrpSpPr>
                <p:grpSpPr bwMode="auto">
                  <a:xfrm>
                    <a:off x="2928" y="480"/>
                    <a:ext cx="768" cy="310"/>
                    <a:chOff x="2928" y="480"/>
                    <a:chExt cx="768" cy="310"/>
                  </a:xfrm>
                </p:grpSpPr>
                <p:sp>
                  <p:nvSpPr>
                    <p:cNvPr id="52314" name="AutoShape 67"/>
                    <p:cNvSpPr>
                      <a:spLocks noChangeArrowheads="1"/>
                    </p:cNvSpPr>
                    <p:nvPr/>
                  </p:nvSpPr>
                  <p:spPr bwMode="auto">
                    <a:xfrm flipV="1">
                      <a:off x="2928" y="624"/>
                      <a:ext cx="192" cy="166"/>
                    </a:xfrm>
                    <a:prstGeom prst="triangle">
                      <a:avLst>
                        <a:gd name="adj" fmla="val 50000"/>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2315" name="Line 68"/>
                    <p:cNvSpPr>
                      <a:spLocks noChangeShapeType="1"/>
                    </p:cNvSpPr>
                    <p:nvPr/>
                  </p:nvSpPr>
                  <p:spPr bwMode="auto">
                    <a:xfrm flipV="1">
                      <a:off x="3072" y="480"/>
                      <a:ext cx="144" cy="24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2316" name="Line 69"/>
                    <p:cNvSpPr>
                      <a:spLocks noChangeShapeType="1"/>
                    </p:cNvSpPr>
                    <p:nvPr/>
                  </p:nvSpPr>
                  <p:spPr bwMode="auto">
                    <a:xfrm>
                      <a:off x="3216" y="480"/>
                      <a:ext cx="48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sp>
                <p:nvSpPr>
                  <p:cNvPr id="52313" name="Text Box 70"/>
                  <p:cNvSpPr txBox="1">
                    <a:spLocks noChangeArrowheads="1"/>
                  </p:cNvSpPr>
                  <p:nvPr/>
                </p:nvSpPr>
                <p:spPr bwMode="auto">
                  <a:xfrm>
                    <a:off x="3168" y="480"/>
                    <a:ext cx="634"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r>
                      <a:rPr lang="en-US" altLang="zh-CN" sz="1800" b="1" i="1"/>
                      <a:t>Ra  6.3</a:t>
                    </a:r>
                  </a:p>
                </p:txBody>
              </p:sp>
            </p:grpSp>
            <p:grpSp>
              <p:nvGrpSpPr>
                <p:cNvPr id="52308" name="Group 71"/>
                <p:cNvGrpSpPr>
                  <a:grpSpLocks/>
                </p:cNvGrpSpPr>
                <p:nvPr/>
              </p:nvGrpSpPr>
              <p:grpSpPr bwMode="auto">
                <a:xfrm>
                  <a:off x="912" y="2832"/>
                  <a:ext cx="1344" cy="404"/>
                  <a:chOff x="912" y="3552"/>
                  <a:chExt cx="1344" cy="404"/>
                </a:xfrm>
              </p:grpSpPr>
              <p:sp>
                <p:nvSpPr>
                  <p:cNvPr id="52309" name="Text Box 72"/>
                  <p:cNvSpPr txBox="1">
                    <a:spLocks noChangeArrowheads="1"/>
                  </p:cNvSpPr>
                  <p:nvPr/>
                </p:nvSpPr>
                <p:spPr bwMode="auto">
                  <a:xfrm>
                    <a:off x="912" y="3645"/>
                    <a:ext cx="826"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r>
                      <a:rPr lang="en-US" altLang="zh-CN" sz="2400" b="1">
                        <a:cs typeface="Arial" charset="0"/>
                      </a:rPr>
                      <a:t>¢45</a:t>
                    </a:r>
                  </a:p>
                </p:txBody>
              </p:sp>
              <p:sp>
                <p:nvSpPr>
                  <p:cNvPr id="52310" name="Text Box 73"/>
                  <p:cNvSpPr txBox="1">
                    <a:spLocks noChangeArrowheads="1"/>
                  </p:cNvSpPr>
                  <p:nvPr/>
                </p:nvSpPr>
                <p:spPr bwMode="auto">
                  <a:xfrm>
                    <a:off x="1258" y="3552"/>
                    <a:ext cx="998" cy="4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r>
                      <a:rPr lang="en-US" altLang="zh-CN" sz="1800" b="1"/>
                      <a:t>+0.025</a:t>
                    </a:r>
                  </a:p>
                  <a:p>
                    <a:pPr eaLnBrk="1" hangingPunct="1"/>
                    <a:r>
                      <a:rPr lang="en-US" altLang="zh-CN" sz="1800" b="1"/>
                      <a:t>+0.009</a:t>
                    </a:r>
                  </a:p>
                </p:txBody>
              </p:sp>
              <p:pic>
                <p:nvPicPr>
                  <p:cNvPr id="52311" name="Picture 7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776" y="3648"/>
                    <a:ext cx="288"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sp>
            <p:nvSpPr>
              <p:cNvPr id="52295" name="Text Box 75"/>
              <p:cNvSpPr txBox="1">
                <a:spLocks noChangeArrowheads="1"/>
              </p:cNvSpPr>
              <p:nvPr/>
            </p:nvSpPr>
            <p:spPr bwMode="auto">
              <a:xfrm>
                <a:off x="960" y="3456"/>
                <a:ext cx="826"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r>
                  <a:rPr lang="zh-CN" altLang="en-US" sz="1800" b="1"/>
                  <a:t>（</a:t>
                </a:r>
                <a:r>
                  <a:rPr lang="en-US" altLang="zh-CN" sz="1800" b="1"/>
                  <a:t>a</a:t>
                </a:r>
                <a:r>
                  <a:rPr lang="zh-CN" altLang="en-US" sz="1800" b="1"/>
                  <a:t>）轴槽</a:t>
                </a:r>
              </a:p>
            </p:txBody>
          </p:sp>
        </p:grpSp>
        <p:grpSp>
          <p:nvGrpSpPr>
            <p:cNvPr id="52289" name="Group 80"/>
            <p:cNvGrpSpPr>
              <a:grpSpLocks/>
            </p:cNvGrpSpPr>
            <p:nvPr/>
          </p:nvGrpSpPr>
          <p:grpSpPr bwMode="auto">
            <a:xfrm>
              <a:off x="2160" y="1632"/>
              <a:ext cx="864" cy="192"/>
              <a:chOff x="3360" y="1584"/>
              <a:chExt cx="912" cy="288"/>
            </a:xfrm>
          </p:grpSpPr>
          <p:sp>
            <p:nvSpPr>
              <p:cNvPr id="52290" name="Rectangle 76"/>
              <p:cNvSpPr>
                <a:spLocks noChangeArrowheads="1"/>
              </p:cNvSpPr>
              <p:nvPr/>
            </p:nvSpPr>
            <p:spPr bwMode="auto">
              <a:xfrm>
                <a:off x="3360" y="1584"/>
                <a:ext cx="912" cy="288"/>
              </a:xfrm>
              <a:prstGeom prst="rect">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zh-CN" sz="1800" b="1"/>
                  <a:t>        0.02  </a:t>
                </a:r>
                <a:r>
                  <a:rPr lang="en-US" altLang="zh-CN" sz="1800" b="1" i="1"/>
                  <a:t>A</a:t>
                </a:r>
              </a:p>
            </p:txBody>
          </p:sp>
          <p:pic>
            <p:nvPicPr>
              <p:cNvPr id="52291" name="Picture 7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408" y="1682"/>
                <a:ext cx="240" cy="1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2292" name="Line 78"/>
              <p:cNvSpPr>
                <a:spLocks noChangeShapeType="1"/>
              </p:cNvSpPr>
              <p:nvPr/>
            </p:nvSpPr>
            <p:spPr bwMode="auto">
              <a:xfrm>
                <a:off x="3696" y="1584"/>
                <a:ext cx="0" cy="288"/>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2293" name="Line 79"/>
              <p:cNvSpPr>
                <a:spLocks noChangeShapeType="1"/>
              </p:cNvSpPr>
              <p:nvPr/>
            </p:nvSpPr>
            <p:spPr bwMode="auto">
              <a:xfrm>
                <a:off x="4080" y="1584"/>
                <a:ext cx="0" cy="288"/>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pSp>
      <p:grpSp>
        <p:nvGrpSpPr>
          <p:cNvPr id="103563" name="Group 139"/>
          <p:cNvGrpSpPr>
            <a:grpSpLocks/>
          </p:cNvGrpSpPr>
          <p:nvPr/>
        </p:nvGrpSpPr>
        <p:grpSpPr bwMode="auto">
          <a:xfrm>
            <a:off x="4680012" y="2076450"/>
            <a:ext cx="4238625" cy="4144963"/>
            <a:chOff x="2880" y="1412"/>
            <a:chExt cx="2670" cy="2611"/>
          </a:xfrm>
        </p:grpSpPr>
        <p:grpSp>
          <p:nvGrpSpPr>
            <p:cNvPr id="52233" name="Group 138"/>
            <p:cNvGrpSpPr>
              <a:grpSpLocks/>
            </p:cNvGrpSpPr>
            <p:nvPr/>
          </p:nvGrpSpPr>
          <p:grpSpPr bwMode="auto">
            <a:xfrm>
              <a:off x="2880" y="1412"/>
              <a:ext cx="2670" cy="2448"/>
              <a:chOff x="2928" y="1344"/>
              <a:chExt cx="2670" cy="2448"/>
            </a:xfrm>
          </p:grpSpPr>
          <p:grpSp>
            <p:nvGrpSpPr>
              <p:cNvPr id="52235" name="Group 84"/>
              <p:cNvGrpSpPr>
                <a:grpSpLocks/>
              </p:cNvGrpSpPr>
              <p:nvPr/>
            </p:nvGrpSpPr>
            <p:grpSpPr bwMode="auto">
              <a:xfrm>
                <a:off x="3236" y="1824"/>
                <a:ext cx="2160" cy="1968"/>
                <a:chOff x="480" y="1632"/>
                <a:chExt cx="1808" cy="1728"/>
              </a:xfrm>
            </p:grpSpPr>
            <p:grpSp>
              <p:nvGrpSpPr>
                <p:cNvPr id="52269" name="Group 85"/>
                <p:cNvGrpSpPr>
                  <a:grpSpLocks/>
                </p:cNvGrpSpPr>
                <p:nvPr/>
              </p:nvGrpSpPr>
              <p:grpSpPr bwMode="auto">
                <a:xfrm flipH="1">
                  <a:off x="1728" y="3072"/>
                  <a:ext cx="560" cy="240"/>
                  <a:chOff x="1488" y="3472"/>
                  <a:chExt cx="560" cy="240"/>
                </a:xfrm>
              </p:grpSpPr>
              <p:sp>
                <p:nvSpPr>
                  <p:cNvPr id="52285" name="AutoShape 86"/>
                  <p:cNvSpPr>
                    <a:spLocks noChangeArrowheads="1"/>
                  </p:cNvSpPr>
                  <p:nvPr/>
                </p:nvSpPr>
                <p:spPr bwMode="auto">
                  <a:xfrm rot="5400000" flipV="1">
                    <a:off x="1824" y="3488"/>
                    <a:ext cx="240" cy="208"/>
                  </a:xfrm>
                  <a:prstGeom prst="triangle">
                    <a:avLst>
                      <a:gd name="adj" fmla="val 50000"/>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2286" name="Line 87"/>
                  <p:cNvSpPr>
                    <a:spLocks noChangeShapeType="1"/>
                  </p:cNvSpPr>
                  <p:nvPr/>
                </p:nvSpPr>
                <p:spPr bwMode="auto">
                  <a:xfrm flipH="1">
                    <a:off x="1680" y="3592"/>
                    <a:ext cx="288"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2287" name="Rectangle 88"/>
                  <p:cNvSpPr>
                    <a:spLocks noChangeArrowheads="1"/>
                  </p:cNvSpPr>
                  <p:nvPr/>
                </p:nvSpPr>
                <p:spPr bwMode="auto">
                  <a:xfrm flipV="1">
                    <a:off x="1488" y="3496"/>
                    <a:ext cx="192" cy="192"/>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wrap="none" anchor="ctr"/>
                  <a:lstStyle/>
                  <a:p>
                    <a:pPr algn="ctr"/>
                    <a:r>
                      <a:rPr lang="en-US" altLang="zh-CN" sz="1800" b="1" i="1"/>
                      <a:t>B</a:t>
                    </a:r>
                  </a:p>
                </p:txBody>
              </p:sp>
            </p:grpSp>
            <p:grpSp>
              <p:nvGrpSpPr>
                <p:cNvPr id="52270" name="Group 89"/>
                <p:cNvGrpSpPr>
                  <a:grpSpLocks/>
                </p:cNvGrpSpPr>
                <p:nvPr/>
              </p:nvGrpSpPr>
              <p:grpSpPr bwMode="auto">
                <a:xfrm>
                  <a:off x="576" y="1632"/>
                  <a:ext cx="1248" cy="1296"/>
                  <a:chOff x="576" y="1632"/>
                  <a:chExt cx="1248" cy="1296"/>
                </a:xfrm>
              </p:grpSpPr>
              <p:grpSp>
                <p:nvGrpSpPr>
                  <p:cNvPr id="52277" name="Group 90"/>
                  <p:cNvGrpSpPr>
                    <a:grpSpLocks/>
                  </p:cNvGrpSpPr>
                  <p:nvPr/>
                </p:nvGrpSpPr>
                <p:grpSpPr bwMode="auto">
                  <a:xfrm>
                    <a:off x="720" y="1719"/>
                    <a:ext cx="1008" cy="1113"/>
                    <a:chOff x="720" y="1719"/>
                    <a:chExt cx="1008" cy="1113"/>
                  </a:xfrm>
                </p:grpSpPr>
                <p:sp>
                  <p:nvSpPr>
                    <p:cNvPr id="52280" name="Oval 91"/>
                    <p:cNvSpPr>
                      <a:spLocks noChangeArrowheads="1"/>
                    </p:cNvSpPr>
                    <p:nvPr/>
                  </p:nvSpPr>
                  <p:spPr bwMode="auto">
                    <a:xfrm>
                      <a:off x="720" y="1872"/>
                      <a:ext cx="1008" cy="960"/>
                    </a:xfrm>
                    <a:prstGeom prst="ellipse">
                      <a:avLst/>
                    </a:prstGeom>
                    <a:noFill/>
                    <a:ln w="5715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2281" name="Rectangle 92"/>
                    <p:cNvSpPr>
                      <a:spLocks noChangeArrowheads="1"/>
                    </p:cNvSpPr>
                    <p:nvPr/>
                  </p:nvSpPr>
                  <p:spPr bwMode="auto">
                    <a:xfrm>
                      <a:off x="1008" y="1824"/>
                      <a:ext cx="336" cy="336"/>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2282" name="Line 93"/>
                    <p:cNvSpPr>
                      <a:spLocks noChangeShapeType="1"/>
                    </p:cNvSpPr>
                    <p:nvPr/>
                  </p:nvSpPr>
                  <p:spPr bwMode="auto">
                    <a:xfrm>
                      <a:off x="1008" y="1728"/>
                      <a:ext cx="0" cy="192"/>
                    </a:xfrm>
                    <a:prstGeom prst="line">
                      <a:avLst/>
                    </a:prstGeom>
                    <a:noFill/>
                    <a:ln w="571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2283" name="Line 94"/>
                    <p:cNvSpPr>
                      <a:spLocks noChangeShapeType="1"/>
                    </p:cNvSpPr>
                    <p:nvPr/>
                  </p:nvSpPr>
                  <p:spPr bwMode="auto">
                    <a:xfrm>
                      <a:off x="1344" y="1719"/>
                      <a:ext cx="0" cy="192"/>
                    </a:xfrm>
                    <a:prstGeom prst="line">
                      <a:avLst/>
                    </a:prstGeom>
                    <a:noFill/>
                    <a:ln w="571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2284" name="Line 95"/>
                    <p:cNvSpPr>
                      <a:spLocks noChangeShapeType="1"/>
                    </p:cNvSpPr>
                    <p:nvPr/>
                  </p:nvSpPr>
                  <p:spPr bwMode="auto">
                    <a:xfrm>
                      <a:off x="1008" y="1728"/>
                      <a:ext cx="336" cy="0"/>
                    </a:xfrm>
                    <a:prstGeom prst="line">
                      <a:avLst/>
                    </a:prstGeom>
                    <a:noFill/>
                    <a:ln w="571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sp>
                <p:nvSpPr>
                  <p:cNvPr id="52278" name="Line 96"/>
                  <p:cNvSpPr>
                    <a:spLocks noChangeShapeType="1"/>
                  </p:cNvSpPr>
                  <p:nvPr/>
                </p:nvSpPr>
                <p:spPr bwMode="auto">
                  <a:xfrm>
                    <a:off x="576" y="2352"/>
                    <a:ext cx="1248" cy="0"/>
                  </a:xfrm>
                  <a:prstGeom prst="line">
                    <a:avLst/>
                  </a:prstGeom>
                  <a:noFill/>
                  <a:ln w="9525">
                    <a:solidFill>
                      <a:schemeClr val="tx1"/>
                    </a:solidFill>
                    <a:prstDash val="lgDash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2279" name="Line 97"/>
                  <p:cNvSpPr>
                    <a:spLocks noChangeShapeType="1"/>
                  </p:cNvSpPr>
                  <p:nvPr/>
                </p:nvSpPr>
                <p:spPr bwMode="auto">
                  <a:xfrm>
                    <a:off x="1200" y="1632"/>
                    <a:ext cx="0" cy="1296"/>
                  </a:xfrm>
                  <a:prstGeom prst="line">
                    <a:avLst/>
                  </a:prstGeom>
                  <a:noFill/>
                  <a:ln w="9525">
                    <a:solidFill>
                      <a:schemeClr val="tx1"/>
                    </a:solidFill>
                    <a:prstDash val="lgDash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sp>
              <p:nvSpPr>
                <p:cNvPr id="52271" name="Line 98"/>
                <p:cNvSpPr>
                  <a:spLocks noChangeShapeType="1"/>
                </p:cNvSpPr>
                <p:nvPr/>
              </p:nvSpPr>
              <p:spPr bwMode="auto">
                <a:xfrm>
                  <a:off x="480" y="1728"/>
                  <a:ext cx="672"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2272" name="Line 99"/>
                <p:cNvSpPr>
                  <a:spLocks noChangeShapeType="1"/>
                </p:cNvSpPr>
                <p:nvPr/>
              </p:nvSpPr>
              <p:spPr bwMode="auto">
                <a:xfrm>
                  <a:off x="480" y="2832"/>
                  <a:ext cx="672"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2273" name="Line 100"/>
                <p:cNvSpPr>
                  <a:spLocks noChangeShapeType="1"/>
                </p:cNvSpPr>
                <p:nvPr/>
              </p:nvSpPr>
              <p:spPr bwMode="auto">
                <a:xfrm>
                  <a:off x="576" y="1728"/>
                  <a:ext cx="0" cy="1104"/>
                </a:xfrm>
                <a:prstGeom prst="line">
                  <a:avLst/>
                </a:prstGeom>
                <a:noFill/>
                <a:ln w="9525">
                  <a:solidFill>
                    <a:schemeClr val="tx1"/>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2274" name="Line 101"/>
                <p:cNvSpPr>
                  <a:spLocks noChangeShapeType="1"/>
                </p:cNvSpPr>
                <p:nvPr/>
              </p:nvSpPr>
              <p:spPr bwMode="auto">
                <a:xfrm>
                  <a:off x="720" y="2352"/>
                  <a:ext cx="0" cy="912"/>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2275" name="Line 102"/>
                <p:cNvSpPr>
                  <a:spLocks noChangeShapeType="1"/>
                </p:cNvSpPr>
                <p:nvPr/>
              </p:nvSpPr>
              <p:spPr bwMode="auto">
                <a:xfrm>
                  <a:off x="1728" y="2352"/>
                  <a:ext cx="0" cy="1008"/>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2276" name="Line 103"/>
                <p:cNvSpPr>
                  <a:spLocks noChangeShapeType="1"/>
                </p:cNvSpPr>
                <p:nvPr/>
              </p:nvSpPr>
              <p:spPr bwMode="auto">
                <a:xfrm>
                  <a:off x="720" y="3168"/>
                  <a:ext cx="1008" cy="0"/>
                </a:xfrm>
                <a:prstGeom prst="line">
                  <a:avLst/>
                </a:prstGeom>
                <a:noFill/>
                <a:ln w="9525">
                  <a:solidFill>
                    <a:schemeClr val="tx1"/>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pSp>
            <p:nvGrpSpPr>
              <p:cNvPr id="52236" name="Group 104"/>
              <p:cNvGrpSpPr>
                <a:grpSpLocks/>
              </p:cNvGrpSpPr>
              <p:nvPr/>
            </p:nvGrpSpPr>
            <p:grpSpPr bwMode="auto">
              <a:xfrm>
                <a:off x="3572" y="3168"/>
                <a:ext cx="1344" cy="404"/>
                <a:chOff x="3744" y="3648"/>
                <a:chExt cx="1344" cy="404"/>
              </a:xfrm>
            </p:grpSpPr>
            <p:sp>
              <p:nvSpPr>
                <p:cNvPr id="52265" name="Text Box 105"/>
                <p:cNvSpPr txBox="1">
                  <a:spLocks noChangeArrowheads="1"/>
                </p:cNvSpPr>
                <p:nvPr/>
              </p:nvSpPr>
              <p:spPr bwMode="auto">
                <a:xfrm>
                  <a:off x="4090" y="3648"/>
                  <a:ext cx="998" cy="4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r>
                    <a:rPr lang="en-US" altLang="zh-CN" sz="1800" b="1"/>
                    <a:t>+0.025</a:t>
                  </a:r>
                </a:p>
                <a:p>
                  <a:pPr eaLnBrk="1" hangingPunct="1"/>
                  <a:r>
                    <a:rPr lang="en-US" altLang="zh-CN" sz="1800" b="1"/>
                    <a:t>  0</a:t>
                  </a:r>
                </a:p>
              </p:txBody>
            </p:sp>
            <p:grpSp>
              <p:nvGrpSpPr>
                <p:cNvPr id="52266" name="Group 106"/>
                <p:cNvGrpSpPr>
                  <a:grpSpLocks/>
                </p:cNvGrpSpPr>
                <p:nvPr/>
              </p:nvGrpSpPr>
              <p:grpSpPr bwMode="auto">
                <a:xfrm>
                  <a:off x="3744" y="3741"/>
                  <a:ext cx="1152" cy="291"/>
                  <a:chOff x="3744" y="3741"/>
                  <a:chExt cx="1152" cy="291"/>
                </a:xfrm>
              </p:grpSpPr>
              <p:sp>
                <p:nvSpPr>
                  <p:cNvPr id="52267" name="Text Box 107"/>
                  <p:cNvSpPr txBox="1">
                    <a:spLocks noChangeArrowheads="1"/>
                  </p:cNvSpPr>
                  <p:nvPr/>
                </p:nvSpPr>
                <p:spPr bwMode="auto">
                  <a:xfrm>
                    <a:off x="3744" y="3741"/>
                    <a:ext cx="826"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r>
                      <a:rPr lang="en-US" altLang="zh-CN" sz="2400" b="1">
                        <a:cs typeface="Arial" charset="0"/>
                      </a:rPr>
                      <a:t>¢45</a:t>
                    </a:r>
                  </a:p>
                </p:txBody>
              </p:sp>
              <p:pic>
                <p:nvPicPr>
                  <p:cNvPr id="52268" name="Picture 108"/>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608" y="3744"/>
                    <a:ext cx="288"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grpSp>
            <p:nvGrpSpPr>
              <p:cNvPr id="52237" name="Group 109"/>
              <p:cNvGrpSpPr>
                <a:grpSpLocks/>
              </p:cNvGrpSpPr>
              <p:nvPr/>
            </p:nvGrpSpPr>
            <p:grpSpPr bwMode="auto">
              <a:xfrm rot="-5400000">
                <a:off x="2597" y="2337"/>
                <a:ext cx="1066" cy="404"/>
                <a:chOff x="3110" y="3168"/>
                <a:chExt cx="1066" cy="404"/>
              </a:xfrm>
            </p:grpSpPr>
            <p:sp>
              <p:nvSpPr>
                <p:cNvPr id="52263" name="Text Box 110"/>
                <p:cNvSpPr txBox="1">
                  <a:spLocks noChangeArrowheads="1"/>
                </p:cNvSpPr>
                <p:nvPr/>
              </p:nvSpPr>
              <p:spPr bwMode="auto">
                <a:xfrm>
                  <a:off x="3110" y="3319"/>
                  <a:ext cx="1066" cy="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r>
                    <a:rPr lang="en-US" altLang="zh-CN" sz="2000" b="1"/>
                    <a:t>48.8</a:t>
                  </a:r>
                </a:p>
              </p:txBody>
            </p:sp>
            <p:sp>
              <p:nvSpPr>
                <p:cNvPr id="52264" name="Text Box 111"/>
                <p:cNvSpPr txBox="1">
                  <a:spLocks noChangeArrowheads="1"/>
                </p:cNvSpPr>
                <p:nvPr/>
              </p:nvSpPr>
              <p:spPr bwMode="auto">
                <a:xfrm>
                  <a:off x="3408" y="3168"/>
                  <a:ext cx="682" cy="4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r>
                    <a:rPr lang="en-US" altLang="zh-CN" sz="1800" b="1"/>
                    <a:t>+0.2</a:t>
                  </a:r>
                </a:p>
                <a:p>
                  <a:pPr eaLnBrk="1" hangingPunct="1"/>
                  <a:r>
                    <a:rPr lang="en-US" altLang="zh-CN" sz="1800" b="1"/>
                    <a:t>  0  </a:t>
                  </a:r>
                </a:p>
              </p:txBody>
            </p:sp>
          </p:grpSp>
          <p:sp>
            <p:nvSpPr>
              <p:cNvPr id="52238" name="Line 112"/>
              <p:cNvSpPr>
                <a:spLocks noChangeShapeType="1"/>
              </p:cNvSpPr>
              <p:nvPr/>
            </p:nvSpPr>
            <p:spPr bwMode="auto">
              <a:xfrm>
                <a:off x="4148" y="1920"/>
                <a:ext cx="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nvGrpSpPr>
              <p:cNvPr id="52239" name="Group 113"/>
              <p:cNvGrpSpPr>
                <a:grpSpLocks/>
              </p:cNvGrpSpPr>
              <p:nvPr/>
            </p:nvGrpSpPr>
            <p:grpSpPr bwMode="auto">
              <a:xfrm>
                <a:off x="4532" y="1632"/>
                <a:ext cx="912" cy="288"/>
                <a:chOff x="3360" y="1584"/>
                <a:chExt cx="912" cy="288"/>
              </a:xfrm>
            </p:grpSpPr>
            <p:sp>
              <p:nvSpPr>
                <p:cNvPr id="52259" name="Rectangle 114"/>
                <p:cNvSpPr>
                  <a:spLocks noChangeArrowheads="1"/>
                </p:cNvSpPr>
                <p:nvPr/>
              </p:nvSpPr>
              <p:spPr bwMode="auto">
                <a:xfrm>
                  <a:off x="3360" y="1584"/>
                  <a:ext cx="912" cy="288"/>
                </a:xfrm>
                <a:prstGeom prst="rect">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zh-CN" sz="1800" b="1"/>
                    <a:t>        0.02   </a:t>
                  </a:r>
                  <a:r>
                    <a:rPr lang="en-US" altLang="zh-CN" sz="1800" b="1" i="1"/>
                    <a:t>B</a:t>
                  </a:r>
                </a:p>
              </p:txBody>
            </p:sp>
            <p:pic>
              <p:nvPicPr>
                <p:cNvPr id="52260" name="Picture 115"/>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408" y="1682"/>
                  <a:ext cx="240" cy="1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2261" name="Line 116"/>
                <p:cNvSpPr>
                  <a:spLocks noChangeShapeType="1"/>
                </p:cNvSpPr>
                <p:nvPr/>
              </p:nvSpPr>
              <p:spPr bwMode="auto">
                <a:xfrm>
                  <a:off x="3696" y="1584"/>
                  <a:ext cx="0" cy="288"/>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2262" name="Line 117"/>
                <p:cNvSpPr>
                  <a:spLocks noChangeShapeType="1"/>
                </p:cNvSpPr>
                <p:nvPr/>
              </p:nvSpPr>
              <p:spPr bwMode="auto">
                <a:xfrm>
                  <a:off x="4080" y="1584"/>
                  <a:ext cx="0" cy="288"/>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sp>
            <p:nvSpPr>
              <p:cNvPr id="52240" name="Line 118"/>
              <p:cNvSpPr>
                <a:spLocks noChangeShapeType="1"/>
              </p:cNvSpPr>
              <p:nvPr/>
            </p:nvSpPr>
            <p:spPr bwMode="auto">
              <a:xfrm>
                <a:off x="3860" y="1632"/>
                <a:ext cx="0" cy="336"/>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2241" name="Line 119"/>
              <p:cNvSpPr>
                <a:spLocks noChangeShapeType="1"/>
              </p:cNvSpPr>
              <p:nvPr/>
            </p:nvSpPr>
            <p:spPr bwMode="auto">
              <a:xfrm>
                <a:off x="4292" y="1632"/>
                <a:ext cx="0" cy="48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2242" name="Line 120"/>
              <p:cNvSpPr>
                <a:spLocks noChangeShapeType="1"/>
              </p:cNvSpPr>
              <p:nvPr/>
            </p:nvSpPr>
            <p:spPr bwMode="auto">
              <a:xfrm>
                <a:off x="3188" y="1752"/>
                <a:ext cx="672"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2243" name="Line 121"/>
              <p:cNvSpPr>
                <a:spLocks noChangeShapeType="1"/>
              </p:cNvSpPr>
              <p:nvPr/>
            </p:nvSpPr>
            <p:spPr bwMode="auto">
              <a:xfrm flipH="1">
                <a:off x="4292" y="1752"/>
                <a:ext cx="240"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nvGrpSpPr>
              <p:cNvPr id="52244" name="Group 122"/>
              <p:cNvGrpSpPr>
                <a:grpSpLocks/>
              </p:cNvGrpSpPr>
              <p:nvPr/>
            </p:nvGrpSpPr>
            <p:grpSpPr bwMode="auto">
              <a:xfrm>
                <a:off x="3236" y="1418"/>
                <a:ext cx="874" cy="310"/>
                <a:chOff x="2928" y="480"/>
                <a:chExt cx="874" cy="310"/>
              </a:xfrm>
            </p:grpSpPr>
            <p:grpSp>
              <p:nvGrpSpPr>
                <p:cNvPr id="52254" name="Group 123"/>
                <p:cNvGrpSpPr>
                  <a:grpSpLocks/>
                </p:cNvGrpSpPr>
                <p:nvPr/>
              </p:nvGrpSpPr>
              <p:grpSpPr bwMode="auto">
                <a:xfrm>
                  <a:off x="2928" y="480"/>
                  <a:ext cx="768" cy="310"/>
                  <a:chOff x="2928" y="480"/>
                  <a:chExt cx="768" cy="310"/>
                </a:xfrm>
              </p:grpSpPr>
              <p:sp>
                <p:nvSpPr>
                  <p:cNvPr id="52256" name="AutoShape 124"/>
                  <p:cNvSpPr>
                    <a:spLocks noChangeArrowheads="1"/>
                  </p:cNvSpPr>
                  <p:nvPr/>
                </p:nvSpPr>
                <p:spPr bwMode="auto">
                  <a:xfrm flipV="1">
                    <a:off x="2928" y="624"/>
                    <a:ext cx="192" cy="166"/>
                  </a:xfrm>
                  <a:prstGeom prst="triangle">
                    <a:avLst>
                      <a:gd name="adj" fmla="val 50000"/>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2257" name="Line 125"/>
                  <p:cNvSpPr>
                    <a:spLocks noChangeShapeType="1"/>
                  </p:cNvSpPr>
                  <p:nvPr/>
                </p:nvSpPr>
                <p:spPr bwMode="auto">
                  <a:xfrm flipV="1">
                    <a:off x="3072" y="480"/>
                    <a:ext cx="144" cy="24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2258" name="Line 126"/>
                  <p:cNvSpPr>
                    <a:spLocks noChangeShapeType="1"/>
                  </p:cNvSpPr>
                  <p:nvPr/>
                </p:nvSpPr>
                <p:spPr bwMode="auto">
                  <a:xfrm>
                    <a:off x="3216" y="480"/>
                    <a:ext cx="48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sp>
              <p:nvSpPr>
                <p:cNvPr id="52255" name="Text Box 127"/>
                <p:cNvSpPr txBox="1">
                  <a:spLocks noChangeArrowheads="1"/>
                </p:cNvSpPr>
                <p:nvPr/>
              </p:nvSpPr>
              <p:spPr bwMode="auto">
                <a:xfrm>
                  <a:off x="3168" y="480"/>
                  <a:ext cx="634"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r>
                    <a:rPr lang="en-US" altLang="zh-CN" sz="1800" b="1" i="1"/>
                    <a:t>Ra  3.2</a:t>
                  </a:r>
                </a:p>
              </p:txBody>
            </p:sp>
          </p:grpSp>
          <p:sp>
            <p:nvSpPr>
              <p:cNvPr id="52245" name="Line 128"/>
              <p:cNvSpPr>
                <a:spLocks noChangeShapeType="1"/>
              </p:cNvSpPr>
              <p:nvPr/>
            </p:nvSpPr>
            <p:spPr bwMode="auto">
              <a:xfrm>
                <a:off x="4004" y="1968"/>
                <a:ext cx="240" cy="432"/>
              </a:xfrm>
              <a:prstGeom prst="line">
                <a:avLst/>
              </a:prstGeom>
              <a:noFill/>
              <a:ln w="9525">
                <a:solidFill>
                  <a:schemeClr val="tx1"/>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2246" name="Line 129"/>
              <p:cNvSpPr>
                <a:spLocks noChangeShapeType="1"/>
              </p:cNvSpPr>
              <p:nvPr/>
            </p:nvSpPr>
            <p:spPr bwMode="auto">
              <a:xfrm>
                <a:off x="4244" y="2400"/>
                <a:ext cx="1344"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nvGrpSpPr>
              <p:cNvPr id="52247" name="Group 130"/>
              <p:cNvGrpSpPr>
                <a:grpSpLocks/>
              </p:cNvGrpSpPr>
              <p:nvPr/>
            </p:nvGrpSpPr>
            <p:grpSpPr bwMode="auto">
              <a:xfrm>
                <a:off x="4724" y="2090"/>
                <a:ext cx="874" cy="310"/>
                <a:chOff x="2928" y="480"/>
                <a:chExt cx="874" cy="310"/>
              </a:xfrm>
            </p:grpSpPr>
            <p:grpSp>
              <p:nvGrpSpPr>
                <p:cNvPr id="52249" name="Group 131"/>
                <p:cNvGrpSpPr>
                  <a:grpSpLocks/>
                </p:cNvGrpSpPr>
                <p:nvPr/>
              </p:nvGrpSpPr>
              <p:grpSpPr bwMode="auto">
                <a:xfrm>
                  <a:off x="2928" y="480"/>
                  <a:ext cx="768" cy="310"/>
                  <a:chOff x="2928" y="480"/>
                  <a:chExt cx="768" cy="310"/>
                </a:xfrm>
              </p:grpSpPr>
              <p:sp>
                <p:nvSpPr>
                  <p:cNvPr id="52251" name="AutoShape 132"/>
                  <p:cNvSpPr>
                    <a:spLocks noChangeArrowheads="1"/>
                  </p:cNvSpPr>
                  <p:nvPr/>
                </p:nvSpPr>
                <p:spPr bwMode="auto">
                  <a:xfrm flipV="1">
                    <a:off x="2928" y="624"/>
                    <a:ext cx="192" cy="166"/>
                  </a:xfrm>
                  <a:prstGeom prst="triangle">
                    <a:avLst>
                      <a:gd name="adj" fmla="val 50000"/>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2252" name="Line 133"/>
                  <p:cNvSpPr>
                    <a:spLocks noChangeShapeType="1"/>
                  </p:cNvSpPr>
                  <p:nvPr/>
                </p:nvSpPr>
                <p:spPr bwMode="auto">
                  <a:xfrm flipV="1">
                    <a:off x="3072" y="480"/>
                    <a:ext cx="144" cy="24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2253" name="Line 134"/>
                  <p:cNvSpPr>
                    <a:spLocks noChangeShapeType="1"/>
                  </p:cNvSpPr>
                  <p:nvPr/>
                </p:nvSpPr>
                <p:spPr bwMode="auto">
                  <a:xfrm>
                    <a:off x="3216" y="480"/>
                    <a:ext cx="48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sp>
              <p:nvSpPr>
                <p:cNvPr id="52250" name="Text Box 135"/>
                <p:cNvSpPr txBox="1">
                  <a:spLocks noChangeArrowheads="1"/>
                </p:cNvSpPr>
                <p:nvPr/>
              </p:nvSpPr>
              <p:spPr bwMode="auto">
                <a:xfrm>
                  <a:off x="3168" y="480"/>
                  <a:ext cx="634"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r>
                    <a:rPr lang="en-US" altLang="zh-CN" sz="1800" b="1" i="1"/>
                    <a:t>Ra  6.3</a:t>
                  </a:r>
                </a:p>
              </p:txBody>
            </p:sp>
          </p:grpSp>
          <p:graphicFrame>
            <p:nvGraphicFramePr>
              <p:cNvPr id="52248" name="Object 136"/>
              <p:cNvGraphicFramePr>
                <a:graphicFrameLocks noChangeAspect="1"/>
              </p:cNvGraphicFramePr>
              <p:nvPr/>
            </p:nvGraphicFramePr>
            <p:xfrm>
              <a:off x="4388" y="1344"/>
              <a:ext cx="1152" cy="233"/>
            </p:xfrm>
            <a:graphic>
              <a:graphicData uri="http://schemas.openxmlformats.org/presentationml/2006/ole">
                <mc:AlternateContent xmlns:mc="http://schemas.openxmlformats.org/markup-compatibility/2006">
                  <mc:Choice xmlns:v="urn:schemas-microsoft-com:vml" Requires="v">
                    <p:oleObj spid="_x0000_s52384" name="公式" r:id="rId6" imgW="1002865" imgH="203112" progId="Equation.3">
                      <p:embed/>
                    </p:oleObj>
                  </mc:Choice>
                  <mc:Fallback>
                    <p:oleObj name="公式" r:id="rId6" imgW="1002865" imgH="203112" progId="Equation.3">
                      <p:embed/>
                      <p:pic>
                        <p:nvPicPr>
                          <p:cNvPr id="0" name="Object 136"/>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388" y="1344"/>
                            <a:ext cx="1152" cy="23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sp>
          <p:nvSpPr>
            <p:cNvPr id="52234" name="Text Box 137"/>
            <p:cNvSpPr txBox="1">
              <a:spLocks noChangeArrowheads="1"/>
            </p:cNvSpPr>
            <p:nvPr/>
          </p:nvSpPr>
          <p:spPr bwMode="auto">
            <a:xfrm>
              <a:off x="3542" y="3792"/>
              <a:ext cx="1306"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r>
                <a:rPr lang="zh-CN" altLang="en-US" sz="1800" b="1"/>
                <a:t>轮  毂  槽</a:t>
              </a:r>
            </a:p>
          </p:txBody>
        </p:sp>
      </p:grpSp>
      <p:sp>
        <p:nvSpPr>
          <p:cNvPr id="52232" name="Text Box 140"/>
          <p:cNvSpPr txBox="1">
            <a:spLocks noChangeArrowheads="1"/>
          </p:cNvSpPr>
          <p:nvPr/>
        </p:nvSpPr>
        <p:spPr bwMode="auto">
          <a:xfrm>
            <a:off x="2051050" y="1484313"/>
            <a:ext cx="828675" cy="579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spcBef>
                <a:spcPct val="50000"/>
              </a:spcBef>
            </a:pPr>
            <a:endParaRPr lang="zh-CN" altLang="zh-CN"/>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103436"/>
                                        </p:tgtEl>
                                        <p:attrNameLst>
                                          <p:attrName>style.visibility</p:attrName>
                                        </p:attrNameLst>
                                      </p:cBhvr>
                                      <p:to>
                                        <p:strVal val="visible"/>
                                      </p:to>
                                    </p:set>
                                    <p:animEffect transition="in" filter="wipe(left)">
                                      <p:cBhvr>
                                        <p:cTn id="7" dur="300"/>
                                        <p:tgtEl>
                                          <p:spTgt spid="103436"/>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103438"/>
                                        </p:tgtEl>
                                        <p:attrNameLst>
                                          <p:attrName>style.visibility</p:attrName>
                                        </p:attrNameLst>
                                      </p:cBhvr>
                                      <p:to>
                                        <p:strVal val="visible"/>
                                      </p:to>
                                    </p:set>
                                    <p:animEffect transition="in" filter="wipe(left)">
                                      <p:cBhvr>
                                        <p:cTn id="12" dur="300"/>
                                        <p:tgtEl>
                                          <p:spTgt spid="103438"/>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iterate type="wd">
                                    <p:tmPct val="100000"/>
                                  </p:iterate>
                                  <p:childTnLst>
                                    <p:set>
                                      <p:cBhvr>
                                        <p:cTn id="16" dur="1" fill="hold">
                                          <p:stCondLst>
                                            <p:cond delay="0"/>
                                          </p:stCondLst>
                                        </p:cTn>
                                        <p:tgtEl>
                                          <p:spTgt spid="103441"/>
                                        </p:tgtEl>
                                        <p:attrNameLst>
                                          <p:attrName>style.visibility</p:attrName>
                                        </p:attrNameLst>
                                      </p:cBhvr>
                                      <p:to>
                                        <p:strVal val="visible"/>
                                      </p:to>
                                    </p:set>
                                    <p:animEffect transition="in" filter="wipe(left)">
                                      <p:cBhvr>
                                        <p:cTn id="17" dur="300"/>
                                        <p:tgtEl>
                                          <p:spTgt spid="103441"/>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 presetClass="entr" presetSubtype="8" fill="hold" nodeType="clickEffect">
                                  <p:stCondLst>
                                    <p:cond delay="0"/>
                                  </p:stCondLst>
                                  <p:childTnLst>
                                    <p:set>
                                      <p:cBhvr>
                                        <p:cTn id="21" dur="1" fill="hold">
                                          <p:stCondLst>
                                            <p:cond delay="0"/>
                                          </p:stCondLst>
                                        </p:cTn>
                                        <p:tgtEl>
                                          <p:spTgt spid="103505"/>
                                        </p:tgtEl>
                                        <p:attrNameLst>
                                          <p:attrName>style.visibility</p:attrName>
                                        </p:attrNameLst>
                                      </p:cBhvr>
                                      <p:to>
                                        <p:strVal val="visible"/>
                                      </p:to>
                                    </p:set>
                                    <p:anim calcmode="lin" valueType="num">
                                      <p:cBhvr additive="base">
                                        <p:cTn id="22" dur="500" fill="hold"/>
                                        <p:tgtEl>
                                          <p:spTgt spid="103505"/>
                                        </p:tgtEl>
                                        <p:attrNameLst>
                                          <p:attrName>ppt_x</p:attrName>
                                        </p:attrNameLst>
                                      </p:cBhvr>
                                      <p:tavLst>
                                        <p:tav tm="0">
                                          <p:val>
                                            <p:strVal val="0-#ppt_w/2"/>
                                          </p:val>
                                        </p:tav>
                                        <p:tav tm="100000">
                                          <p:val>
                                            <p:strVal val="#ppt_x"/>
                                          </p:val>
                                        </p:tav>
                                      </p:tavLst>
                                    </p:anim>
                                    <p:anim calcmode="lin" valueType="num">
                                      <p:cBhvr additive="base">
                                        <p:cTn id="23" dur="500" fill="hold"/>
                                        <p:tgtEl>
                                          <p:spTgt spid="103505"/>
                                        </p:tgtEl>
                                        <p:attrNameLst>
                                          <p:attrName>ppt_y</p:attrName>
                                        </p:attrNameLst>
                                      </p:cBhvr>
                                      <p:tavLst>
                                        <p:tav tm="0">
                                          <p:val>
                                            <p:strVal val="#ppt_y"/>
                                          </p:val>
                                        </p:tav>
                                        <p:tav tm="100000">
                                          <p:val>
                                            <p:strVal val="#ppt_y"/>
                                          </p:val>
                                        </p:tav>
                                      </p:tavLst>
                                    </p:anim>
                                  </p:childTnLst>
                                </p:cTn>
                              </p:par>
                            </p:childTnLst>
                          </p:cTn>
                        </p:par>
                      </p:childTnLst>
                    </p:cTn>
                  </p:par>
                  <p:par>
                    <p:cTn id="24" fill="hold" nodeType="clickPar">
                      <p:stCondLst>
                        <p:cond delay="indefinite"/>
                      </p:stCondLst>
                      <p:childTnLst>
                        <p:par>
                          <p:cTn id="25" fill="hold" nodeType="withGroup">
                            <p:stCondLst>
                              <p:cond delay="0"/>
                            </p:stCondLst>
                            <p:childTnLst>
                              <p:par>
                                <p:cTn id="26" presetID="2" presetClass="entr" presetSubtype="2" fill="hold" nodeType="clickEffect">
                                  <p:stCondLst>
                                    <p:cond delay="0"/>
                                  </p:stCondLst>
                                  <p:childTnLst>
                                    <p:set>
                                      <p:cBhvr>
                                        <p:cTn id="27" dur="1" fill="hold">
                                          <p:stCondLst>
                                            <p:cond delay="0"/>
                                          </p:stCondLst>
                                        </p:cTn>
                                        <p:tgtEl>
                                          <p:spTgt spid="103563"/>
                                        </p:tgtEl>
                                        <p:attrNameLst>
                                          <p:attrName>style.visibility</p:attrName>
                                        </p:attrNameLst>
                                      </p:cBhvr>
                                      <p:to>
                                        <p:strVal val="visible"/>
                                      </p:to>
                                    </p:set>
                                    <p:anim calcmode="lin" valueType="num">
                                      <p:cBhvr additive="base">
                                        <p:cTn id="28" dur="500" fill="hold"/>
                                        <p:tgtEl>
                                          <p:spTgt spid="103563"/>
                                        </p:tgtEl>
                                        <p:attrNameLst>
                                          <p:attrName>ppt_x</p:attrName>
                                        </p:attrNameLst>
                                      </p:cBhvr>
                                      <p:tavLst>
                                        <p:tav tm="0">
                                          <p:val>
                                            <p:strVal val="1+#ppt_w/2"/>
                                          </p:val>
                                        </p:tav>
                                        <p:tav tm="100000">
                                          <p:val>
                                            <p:strVal val="#ppt_x"/>
                                          </p:val>
                                        </p:tav>
                                      </p:tavLst>
                                    </p:anim>
                                    <p:anim calcmode="lin" valueType="num">
                                      <p:cBhvr additive="base">
                                        <p:cTn id="29" dur="500" fill="hold"/>
                                        <p:tgtEl>
                                          <p:spTgt spid="10356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3436" grpId="0" autoUpdateAnimBg="0"/>
      <p:bldP spid="103438" grpId="0" autoUpdateAnimBg="0"/>
      <p:bldP spid="103441" grpId="0" autoUpdateAnimBg="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灯片编号占位符 4"/>
          <p:cNvSpPr>
            <a:spLocks noGrp="1"/>
          </p:cNvSpPr>
          <p:nvPr>
            <p:ph type="sldNum" sz="quarter" idx="12"/>
          </p:nvPr>
        </p:nvSpPr>
        <p:spPr>
          <a:noFill/>
        </p:spPr>
        <p:txBody>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fld id="{49E79B2F-7B48-4C26-9D35-DDE7EE8E10F4}" type="slidenum">
              <a:rPr lang="en-US" altLang="zh-CN" sz="1400" smtClean="0"/>
              <a:pPr eaLnBrk="1" hangingPunct="1"/>
              <a:t>51</a:t>
            </a:fld>
            <a:endParaRPr lang="en-US" altLang="zh-CN" sz="1400" smtClean="0"/>
          </a:p>
        </p:txBody>
      </p:sp>
      <p:sp>
        <p:nvSpPr>
          <p:cNvPr id="104626" name="Rectangle 178"/>
          <p:cNvSpPr>
            <a:spLocks noChangeArrowheads="1"/>
          </p:cNvSpPr>
          <p:nvPr/>
        </p:nvSpPr>
        <p:spPr bwMode="auto">
          <a:xfrm>
            <a:off x="584212" y="1233488"/>
            <a:ext cx="1828800" cy="530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20000"/>
              </a:lnSpc>
            </a:pPr>
            <a:r>
              <a:rPr kumimoji="1" lang="zh-CN" altLang="en-US" sz="2400" b="1">
                <a:solidFill>
                  <a:srgbClr val="CC00FF"/>
                </a:solidFill>
                <a:latin typeface="Times New Roman" pitchFamily="18" charset="0"/>
              </a:rPr>
              <a:t>答  案  </a:t>
            </a:r>
            <a:r>
              <a:rPr kumimoji="1" lang="en-US" altLang="zh-CN" sz="2400" b="1">
                <a:latin typeface="Times New Roman" pitchFamily="18" charset="0"/>
                <a:sym typeface="Wingdings" pitchFamily="2" charset="2"/>
              </a:rPr>
              <a:t>:</a:t>
            </a:r>
          </a:p>
        </p:txBody>
      </p:sp>
      <p:sp>
        <p:nvSpPr>
          <p:cNvPr id="104629" name="Text Box 181"/>
          <p:cNvSpPr txBox="1">
            <a:spLocks noChangeArrowheads="1"/>
          </p:cNvSpPr>
          <p:nvPr/>
        </p:nvSpPr>
        <p:spPr bwMode="auto">
          <a:xfrm>
            <a:off x="508012" y="228600"/>
            <a:ext cx="7772400" cy="1082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lnSpc>
                <a:spcPct val="120000"/>
              </a:lnSpc>
            </a:pPr>
            <a:r>
              <a:rPr kumimoji="1" lang="en-US" altLang="zh-CN" sz="1800" b="1" dirty="0"/>
              <a:t>      2.  </a:t>
            </a:r>
            <a:r>
              <a:rPr kumimoji="1" lang="zh-CN" altLang="en-US" sz="1800" b="1" dirty="0"/>
              <a:t>某车床头箱一变速滑动齿轮与轴的结合，采用矩形花键固定联结，花键尺寸为</a:t>
            </a:r>
            <a:r>
              <a:rPr kumimoji="1" lang="en-US" altLang="zh-CN" sz="1800" b="1" dirty="0"/>
              <a:t>8×32×36×7</a:t>
            </a:r>
            <a:r>
              <a:rPr kumimoji="1" lang="zh-CN" altLang="en-US" sz="1800" b="1" dirty="0"/>
              <a:t>。齿轮内孔不需要热处理。试查表确定花键的大径、小径和键宽的公差带，并画出公差带图。</a:t>
            </a:r>
          </a:p>
        </p:txBody>
      </p:sp>
      <p:grpSp>
        <p:nvGrpSpPr>
          <p:cNvPr id="104634" name="Group 186"/>
          <p:cNvGrpSpPr>
            <a:grpSpLocks/>
          </p:cNvGrpSpPr>
          <p:nvPr/>
        </p:nvGrpSpPr>
        <p:grpSpPr bwMode="auto">
          <a:xfrm>
            <a:off x="584212" y="1628775"/>
            <a:ext cx="7162800" cy="1495425"/>
            <a:chOff x="144" y="1170"/>
            <a:chExt cx="4848" cy="942"/>
          </a:xfrm>
        </p:grpSpPr>
        <p:sp>
          <p:nvSpPr>
            <p:cNvPr id="53276" name="Text Box 182"/>
            <p:cNvSpPr txBox="1">
              <a:spLocks noChangeArrowheads="1"/>
            </p:cNvSpPr>
            <p:nvPr/>
          </p:nvSpPr>
          <p:spPr bwMode="auto">
            <a:xfrm>
              <a:off x="144" y="1170"/>
              <a:ext cx="4848" cy="8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lnSpc>
                  <a:spcPct val="120000"/>
                </a:lnSpc>
                <a:buFontTx/>
                <a:buAutoNum type="arabicParenBoth"/>
              </a:pPr>
              <a:r>
                <a:rPr kumimoji="1" lang="en-US" altLang="zh-CN" sz="2400" b="1" dirty="0">
                  <a:latin typeface="Times New Roman" pitchFamily="18" charset="0"/>
                </a:rPr>
                <a:t>  </a:t>
              </a:r>
              <a:r>
                <a:rPr kumimoji="1" lang="zh-CN" altLang="en-US" sz="2400" b="1" dirty="0">
                  <a:latin typeface="Times New Roman" pitchFamily="18" charset="0"/>
                </a:rPr>
                <a:t>由表</a:t>
              </a:r>
              <a:r>
                <a:rPr kumimoji="1" lang="en-US" altLang="zh-CN" sz="2400" b="1" dirty="0">
                  <a:latin typeface="Times New Roman" pitchFamily="18" charset="0"/>
                </a:rPr>
                <a:t>8.4</a:t>
              </a:r>
              <a:r>
                <a:rPr kumimoji="1" lang="zh-CN" altLang="en-US" sz="2400" b="1" dirty="0">
                  <a:latin typeface="Times New Roman" pitchFamily="18" charset="0"/>
                </a:rPr>
                <a:t>选取内、外花键尺寸公差带分别为：</a:t>
              </a:r>
            </a:p>
            <a:p>
              <a:pPr eaLnBrk="1" hangingPunct="1">
                <a:lnSpc>
                  <a:spcPct val="120000"/>
                </a:lnSpc>
              </a:pPr>
              <a:r>
                <a:rPr kumimoji="1" lang="zh-CN" altLang="en-US" sz="2400" b="1" dirty="0">
                  <a:latin typeface="Times New Roman" pitchFamily="18" charset="0"/>
                </a:rPr>
                <a:t>      </a:t>
              </a:r>
              <a:r>
                <a:rPr kumimoji="1" lang="en-US" altLang="zh-CN" sz="2400" b="1" dirty="0">
                  <a:latin typeface="Times New Roman" pitchFamily="18" charset="0"/>
                </a:rPr>
                <a:t>8</a:t>
              </a:r>
              <a:r>
                <a:rPr kumimoji="1" lang="en-US" altLang="zh-CN" sz="2400" b="1" dirty="0">
                  <a:latin typeface="Times New Roman" pitchFamily="18" charset="0"/>
                  <a:cs typeface="Times New Roman" pitchFamily="18" charset="0"/>
                </a:rPr>
                <a:t>×32H7       ×36H10×7H9</a:t>
              </a:r>
            </a:p>
            <a:p>
              <a:pPr eaLnBrk="1" hangingPunct="1">
                <a:lnSpc>
                  <a:spcPct val="120000"/>
                </a:lnSpc>
              </a:pPr>
              <a:r>
                <a:rPr kumimoji="1" lang="en-US" altLang="zh-CN" sz="2400" b="1" dirty="0">
                  <a:latin typeface="Times New Roman" pitchFamily="18" charset="0"/>
                  <a:cs typeface="Times New Roman" pitchFamily="18" charset="0"/>
                </a:rPr>
                <a:t>      8</a:t>
              </a:r>
              <a:r>
                <a:rPr kumimoji="1" lang="en-US" altLang="zh-CN" sz="2400" b="1" dirty="0"/>
                <a:t>×32h7       ×36a11×7h10</a:t>
              </a:r>
              <a:endParaRPr kumimoji="1" lang="en-US" altLang="zh-CN" sz="2400" b="1" dirty="0">
                <a:latin typeface="Times New Roman" pitchFamily="18" charset="0"/>
                <a:cs typeface="Times New Roman" pitchFamily="18" charset="0"/>
              </a:endParaRPr>
            </a:p>
          </p:txBody>
        </p:sp>
        <p:pic>
          <p:nvPicPr>
            <p:cNvPr id="53277" name="Picture 183" descr="j4b20f"/>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48" y="1488"/>
              <a:ext cx="336" cy="3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3278" name="Picture 185" descr="j4b20f"/>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48" y="1776"/>
              <a:ext cx="336" cy="3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04635" name="Text Box 187"/>
          <p:cNvSpPr txBox="1">
            <a:spLocks noChangeArrowheads="1"/>
          </p:cNvSpPr>
          <p:nvPr/>
        </p:nvSpPr>
        <p:spPr bwMode="auto">
          <a:xfrm>
            <a:off x="584212" y="2971800"/>
            <a:ext cx="6705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r>
              <a:rPr kumimoji="1" lang="en-US" altLang="zh-CN" sz="2400" b="1" dirty="0">
                <a:latin typeface="Times New Roman" pitchFamily="18" charset="0"/>
              </a:rPr>
              <a:t>(2) </a:t>
            </a:r>
            <a:r>
              <a:rPr kumimoji="1" lang="zh-CN" altLang="en-US" sz="2400" b="1" dirty="0">
                <a:latin typeface="Times New Roman" pitchFamily="18" charset="0"/>
              </a:rPr>
              <a:t>大径、小径和键宽公差带在零件图上的标注 </a:t>
            </a:r>
          </a:p>
        </p:txBody>
      </p:sp>
      <p:grpSp>
        <p:nvGrpSpPr>
          <p:cNvPr id="4" name="组合 3"/>
          <p:cNvGrpSpPr/>
          <p:nvPr/>
        </p:nvGrpSpPr>
        <p:grpSpPr>
          <a:xfrm>
            <a:off x="1001070" y="3461022"/>
            <a:ext cx="3066874" cy="3208338"/>
            <a:chOff x="895526" y="3429000"/>
            <a:chExt cx="3066874" cy="3208338"/>
          </a:xfrm>
        </p:grpSpPr>
        <p:grpSp>
          <p:nvGrpSpPr>
            <p:cNvPr id="104653" name="Group 205"/>
            <p:cNvGrpSpPr>
              <a:grpSpLocks/>
            </p:cNvGrpSpPr>
            <p:nvPr/>
          </p:nvGrpSpPr>
          <p:grpSpPr bwMode="auto">
            <a:xfrm>
              <a:off x="974725" y="3429000"/>
              <a:ext cx="2987675" cy="3208338"/>
              <a:chOff x="758" y="2208"/>
              <a:chExt cx="1882" cy="2021"/>
            </a:xfrm>
          </p:grpSpPr>
          <p:pic>
            <p:nvPicPr>
              <p:cNvPr id="53267" name="Picture 179"/>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16" y="2208"/>
                <a:ext cx="1824" cy="17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3275" name="Picture 198" descr="j4b20f"/>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18774361">
                <a:off x="1831" y="2747"/>
                <a:ext cx="288" cy="28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pic>
          <p:sp>
            <p:nvSpPr>
              <p:cNvPr id="53269" name="Line 200"/>
              <p:cNvSpPr>
                <a:spLocks noChangeShapeType="1"/>
              </p:cNvSpPr>
              <p:nvPr/>
            </p:nvSpPr>
            <p:spPr bwMode="auto">
              <a:xfrm flipV="1">
                <a:off x="1536" y="2707"/>
                <a:ext cx="720" cy="864"/>
              </a:xfrm>
              <a:prstGeom prst="line">
                <a:avLst/>
              </a:prstGeom>
              <a:noFill/>
              <a:ln w="9525">
                <a:solidFill>
                  <a:schemeClr val="tx1"/>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3271" name="Text Box 202"/>
              <p:cNvSpPr txBox="1">
                <a:spLocks noChangeArrowheads="1"/>
              </p:cNvSpPr>
              <p:nvPr/>
            </p:nvSpPr>
            <p:spPr bwMode="auto">
              <a:xfrm>
                <a:off x="758" y="2208"/>
                <a:ext cx="970" cy="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r>
                  <a:rPr lang="en-US" altLang="zh-CN" sz="2000" b="1">
                    <a:cs typeface="Arial" charset="0"/>
                  </a:rPr>
                  <a:t>7H9 EQS</a:t>
                </a:r>
              </a:p>
            </p:txBody>
          </p:sp>
          <p:sp>
            <p:nvSpPr>
              <p:cNvPr id="53272" name="Rectangle 203"/>
              <p:cNvSpPr>
                <a:spLocks noChangeArrowheads="1"/>
              </p:cNvSpPr>
              <p:nvPr/>
            </p:nvSpPr>
            <p:spPr bwMode="auto">
              <a:xfrm>
                <a:off x="1824" y="2256"/>
                <a:ext cx="144" cy="144"/>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3273" name="Text Box 204"/>
              <p:cNvSpPr txBox="1">
                <a:spLocks noChangeArrowheads="1"/>
              </p:cNvSpPr>
              <p:nvPr/>
            </p:nvSpPr>
            <p:spPr bwMode="auto">
              <a:xfrm>
                <a:off x="1094" y="3998"/>
                <a:ext cx="1162"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r>
                  <a:rPr lang="en-US" altLang="zh-CN" sz="1800" b="1"/>
                  <a:t>       </a:t>
                </a:r>
                <a:r>
                  <a:rPr lang="zh-CN" altLang="en-US" sz="1800" b="1"/>
                  <a:t>内  花  键</a:t>
                </a:r>
              </a:p>
            </p:txBody>
          </p:sp>
        </p:grpSp>
        <mc:AlternateContent xmlns:mc="http://schemas.openxmlformats.org/markup-compatibility/2006" xmlns:a14="http://schemas.microsoft.com/office/drawing/2010/main">
          <mc:Choice Requires="a14">
            <p:sp>
              <p:nvSpPr>
                <p:cNvPr id="32" name="TextBox 31"/>
                <p:cNvSpPr txBox="1"/>
                <p:nvPr/>
              </p:nvSpPr>
              <p:spPr>
                <a:xfrm rot="-2940000">
                  <a:off x="1809709" y="4747606"/>
                  <a:ext cx="1447800" cy="400110"/>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r>
                          <a:rPr lang="zh-CN" altLang="en-US" sz="2000" b="1" i="1" smtClean="0">
                            <a:solidFill>
                              <a:srgbClr val="FF0000"/>
                            </a:solidFill>
                            <a:latin typeface="Cambria Math"/>
                          </a:rPr>
                          <m:t>∅</m:t>
                        </m:r>
                        <m:r>
                          <a:rPr lang="en-US" altLang="zh-CN" sz="2000" b="1" i="1" smtClean="0">
                            <a:solidFill>
                              <a:srgbClr val="FF0000"/>
                            </a:solidFill>
                            <a:latin typeface="Cambria Math"/>
                          </a:rPr>
                          <m:t>𝟑𝟐</m:t>
                        </m:r>
                        <m:r>
                          <a:rPr lang="en-US" altLang="zh-CN" sz="2000" b="1" i="0" smtClean="0">
                            <a:solidFill>
                              <a:srgbClr val="FF0000"/>
                            </a:solidFill>
                            <a:latin typeface="Cambria Math"/>
                          </a:rPr>
                          <m:t>𝐇</m:t>
                        </m:r>
                        <m:r>
                          <a:rPr lang="en-US" altLang="zh-CN" sz="2000" b="1" i="1" smtClean="0">
                            <a:solidFill>
                              <a:srgbClr val="FF0000"/>
                            </a:solidFill>
                            <a:latin typeface="Cambria Math"/>
                          </a:rPr>
                          <m:t>𝟕</m:t>
                        </m:r>
                      </m:oMath>
                    </m:oMathPara>
                  </a14:m>
                  <a:endParaRPr lang="zh-CN" altLang="en-US" sz="2000" b="1" dirty="0">
                    <a:solidFill>
                      <a:srgbClr val="FF0000"/>
                    </a:solidFill>
                  </a:endParaRPr>
                </a:p>
              </p:txBody>
            </p:sp>
          </mc:Choice>
          <mc:Fallback xmlns="">
            <p:sp>
              <p:nvSpPr>
                <p:cNvPr id="32" name="TextBox 31"/>
                <p:cNvSpPr txBox="1">
                  <a:spLocks noRot="1" noChangeAspect="1" noMove="1" noResize="1" noEditPoints="1" noAdjustHandles="1" noChangeArrowheads="1" noChangeShapeType="1" noTextEdit="1"/>
                </p:cNvSpPr>
                <p:nvPr/>
              </p:nvSpPr>
              <p:spPr>
                <a:xfrm rot="-2940000">
                  <a:off x="1809709" y="4747606"/>
                  <a:ext cx="1447800" cy="400110"/>
                </a:xfrm>
                <a:prstGeom prst="rect">
                  <a:avLst/>
                </a:prstGeom>
                <a:blipFill rotWithShape="1">
                  <a:blip r:embed="rId5"/>
                  <a:stretch>
                    <a:fillRect/>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36" name="TextBox 35"/>
                <p:cNvSpPr txBox="1"/>
                <p:nvPr/>
              </p:nvSpPr>
              <p:spPr>
                <a:xfrm rot="16200000">
                  <a:off x="411505" y="4741113"/>
                  <a:ext cx="1368152" cy="400110"/>
                </a:xfrm>
                <a:prstGeom prst="rect">
                  <a:avLst/>
                </a:prstGeom>
                <a:solidFill>
                  <a:schemeClr val="bg1"/>
                </a:solidFill>
              </p:spPr>
              <p:txBody>
                <a:bodyPr wrap="square" rtlCol="0">
                  <a:spAutoFit/>
                </a:bodyPr>
                <a:lstStyle/>
                <a:p>
                  <a:pPr/>
                  <a14:m>
                    <m:oMathPara xmlns:m="http://schemas.openxmlformats.org/officeDocument/2006/math">
                      <m:oMathParaPr>
                        <m:jc m:val="centerGroup"/>
                      </m:oMathParaPr>
                      <m:oMath xmlns:m="http://schemas.openxmlformats.org/officeDocument/2006/math">
                        <m:r>
                          <a:rPr lang="zh-CN" altLang="en-US" sz="2000" b="1" i="1" smtClean="0">
                            <a:latin typeface="Cambria Math"/>
                          </a:rPr>
                          <m:t>∅</m:t>
                        </m:r>
                        <m:r>
                          <a:rPr lang="en-US" altLang="zh-CN" sz="2000" b="1" i="1" smtClean="0">
                            <a:latin typeface="Cambria Math"/>
                          </a:rPr>
                          <m:t>𝟑𝟔</m:t>
                        </m:r>
                        <m:r>
                          <a:rPr lang="en-US" altLang="zh-CN" sz="2000" b="1" i="0" smtClean="0">
                            <a:latin typeface="Cambria Math"/>
                          </a:rPr>
                          <m:t>𝐇</m:t>
                        </m:r>
                        <m:r>
                          <a:rPr lang="en-US" altLang="zh-CN" sz="2000" b="1" i="1" smtClean="0">
                            <a:latin typeface="Cambria Math"/>
                          </a:rPr>
                          <m:t>𝟏𝟎</m:t>
                        </m:r>
                      </m:oMath>
                    </m:oMathPara>
                  </a14:m>
                  <a:endParaRPr lang="zh-CN" altLang="en-US" sz="2000" b="1" dirty="0"/>
                </a:p>
              </p:txBody>
            </p:sp>
          </mc:Choice>
          <mc:Fallback xmlns="">
            <p:sp>
              <p:nvSpPr>
                <p:cNvPr id="36" name="TextBox 35"/>
                <p:cNvSpPr txBox="1">
                  <a:spLocks noRot="1" noChangeAspect="1" noMove="1" noResize="1" noEditPoints="1" noAdjustHandles="1" noChangeArrowheads="1" noChangeShapeType="1" noTextEdit="1"/>
                </p:cNvSpPr>
                <p:nvPr/>
              </p:nvSpPr>
              <p:spPr>
                <a:xfrm rot="16200000">
                  <a:off x="411505" y="4741113"/>
                  <a:ext cx="1368152" cy="400110"/>
                </a:xfrm>
                <a:prstGeom prst="rect">
                  <a:avLst/>
                </a:prstGeom>
                <a:blipFill rotWithShape="1">
                  <a:blip r:embed="rId6"/>
                  <a:stretch>
                    <a:fillRect r="-3030"/>
                  </a:stretch>
                </a:blipFill>
              </p:spPr>
              <p:txBody>
                <a:bodyPr/>
                <a:lstStyle/>
                <a:p>
                  <a:r>
                    <a:rPr lang="zh-CN" altLang="en-US">
                      <a:noFill/>
                    </a:rPr>
                    <a:t> </a:t>
                  </a:r>
                </a:p>
              </p:txBody>
            </p:sp>
          </mc:Fallback>
        </mc:AlternateContent>
      </p:grpSp>
      <p:grpSp>
        <p:nvGrpSpPr>
          <p:cNvPr id="5" name="组合 4"/>
          <p:cNvGrpSpPr/>
          <p:nvPr/>
        </p:nvGrpSpPr>
        <p:grpSpPr>
          <a:xfrm>
            <a:off x="4572000" y="3465004"/>
            <a:ext cx="3128963" cy="3208338"/>
            <a:chOff x="4648200" y="3429000"/>
            <a:chExt cx="3128963" cy="3208338"/>
          </a:xfrm>
        </p:grpSpPr>
        <p:grpSp>
          <p:nvGrpSpPr>
            <p:cNvPr id="104663" name="Group 215"/>
            <p:cNvGrpSpPr>
              <a:grpSpLocks/>
            </p:cNvGrpSpPr>
            <p:nvPr/>
          </p:nvGrpSpPr>
          <p:grpSpPr bwMode="auto">
            <a:xfrm>
              <a:off x="4648200" y="3429000"/>
              <a:ext cx="3128963" cy="3208338"/>
              <a:chOff x="2832" y="2208"/>
              <a:chExt cx="1971" cy="2021"/>
            </a:xfrm>
          </p:grpSpPr>
          <p:pic>
            <p:nvPicPr>
              <p:cNvPr id="53257" name="Picture 180"/>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3120" y="2256"/>
                <a:ext cx="1683" cy="17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3258" name="Text Box 188"/>
              <p:cNvSpPr txBox="1">
                <a:spLocks noChangeArrowheads="1"/>
              </p:cNvSpPr>
              <p:nvPr/>
            </p:nvSpPr>
            <p:spPr bwMode="auto">
              <a:xfrm>
                <a:off x="2832" y="2208"/>
                <a:ext cx="970" cy="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r>
                  <a:rPr lang="en-US" altLang="zh-CN" sz="2000" b="1">
                    <a:cs typeface="Arial" charset="0"/>
                  </a:rPr>
                  <a:t>7 h10  EQS</a:t>
                </a:r>
              </a:p>
            </p:txBody>
          </p:sp>
          <p:pic>
            <p:nvPicPr>
              <p:cNvPr id="53266" name="Picture 210" descr="j4b20f"/>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18579258">
                <a:off x="3895" y="2835"/>
                <a:ext cx="288" cy="28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pic>
          <p:sp>
            <p:nvSpPr>
              <p:cNvPr id="53261" name="Oval 211"/>
              <p:cNvSpPr>
                <a:spLocks noChangeArrowheads="1"/>
              </p:cNvSpPr>
              <p:nvPr/>
            </p:nvSpPr>
            <p:spPr bwMode="auto">
              <a:xfrm>
                <a:off x="4128" y="3024"/>
                <a:ext cx="96" cy="192"/>
              </a:xfrm>
              <a:prstGeom prst="ellipse">
                <a:avLst/>
              </a:prstGeom>
              <a:solidFill>
                <a:schemeClr val="bg1"/>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3262" name="Line 212"/>
              <p:cNvSpPr>
                <a:spLocks noChangeShapeType="1"/>
              </p:cNvSpPr>
              <p:nvPr/>
            </p:nvSpPr>
            <p:spPr bwMode="auto">
              <a:xfrm flipV="1">
                <a:off x="4032" y="2976"/>
                <a:ext cx="240" cy="288"/>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3263" name="Rectangle 213"/>
              <p:cNvSpPr>
                <a:spLocks noChangeArrowheads="1"/>
              </p:cNvSpPr>
              <p:nvPr/>
            </p:nvSpPr>
            <p:spPr bwMode="auto">
              <a:xfrm>
                <a:off x="3936" y="2256"/>
                <a:ext cx="192" cy="144"/>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3264" name="Text Box 214"/>
              <p:cNvSpPr txBox="1">
                <a:spLocks noChangeArrowheads="1"/>
              </p:cNvSpPr>
              <p:nvPr/>
            </p:nvSpPr>
            <p:spPr bwMode="auto">
              <a:xfrm>
                <a:off x="3590" y="3998"/>
                <a:ext cx="970"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r>
                  <a:rPr lang="zh-CN" altLang="en-US" sz="1800" b="1"/>
                  <a:t>外  花  键 </a:t>
                </a:r>
              </a:p>
            </p:txBody>
          </p:sp>
        </p:grpSp>
        <mc:AlternateContent xmlns:mc="http://schemas.openxmlformats.org/markup-compatibility/2006" xmlns:a14="http://schemas.microsoft.com/office/drawing/2010/main">
          <mc:Choice Requires="a14">
            <p:sp>
              <p:nvSpPr>
                <p:cNvPr id="34" name="TextBox 33"/>
                <p:cNvSpPr txBox="1"/>
                <p:nvPr/>
              </p:nvSpPr>
              <p:spPr>
                <a:xfrm rot="-2940000">
                  <a:off x="5482117" y="4891622"/>
                  <a:ext cx="1447800" cy="400110"/>
                </a:xfrm>
                <a:prstGeom prst="rect">
                  <a:avLst/>
                </a:prstGeom>
                <a:noFill/>
              </p:spPr>
              <p:txBody>
                <a:bodyPr wrap="square" rtlCol="0">
                  <a:spAutoFit/>
                </a:bodyPr>
                <a:lstStyle/>
                <a:p>
                  <a:pPr algn="ctr"/>
                  <a14:m>
                    <m:oMath xmlns:m="http://schemas.openxmlformats.org/officeDocument/2006/math">
                      <m:r>
                        <a:rPr lang="zh-CN" altLang="en-US" sz="2000" b="1" i="1" smtClean="0">
                          <a:solidFill>
                            <a:srgbClr val="FF0000"/>
                          </a:solidFill>
                          <a:latin typeface="Cambria Math"/>
                        </a:rPr>
                        <m:t>∅</m:t>
                      </m:r>
                      <m:r>
                        <a:rPr lang="en-US" altLang="zh-CN" sz="2000" b="1" i="1" smtClean="0">
                          <a:solidFill>
                            <a:srgbClr val="FF0000"/>
                          </a:solidFill>
                          <a:latin typeface="Cambria Math"/>
                        </a:rPr>
                        <m:t>𝟑</m:t>
                      </m:r>
                      <m:r>
                        <a:rPr lang="en-US" altLang="zh-CN" sz="2000" b="1" i="0" smtClean="0">
                          <a:solidFill>
                            <a:srgbClr val="FF0000"/>
                          </a:solidFill>
                          <a:latin typeface="Cambria Math"/>
                        </a:rPr>
                        <m:t>𝟐𝐡</m:t>
                      </m:r>
                    </m:oMath>
                  </a14:m>
                  <a:r>
                    <a:rPr lang="en-US" altLang="zh-CN" sz="2000" b="1" dirty="0" smtClean="0">
                      <a:solidFill>
                        <a:srgbClr val="FF0000"/>
                      </a:solidFill>
                    </a:rPr>
                    <a:t>7</a:t>
                  </a:r>
                  <a:endParaRPr lang="zh-CN" altLang="en-US" sz="2000" b="1" dirty="0">
                    <a:solidFill>
                      <a:srgbClr val="FF0000"/>
                    </a:solidFill>
                  </a:endParaRPr>
                </a:p>
              </p:txBody>
            </p:sp>
          </mc:Choice>
          <mc:Fallback xmlns="">
            <p:sp>
              <p:nvSpPr>
                <p:cNvPr id="34" name="TextBox 33"/>
                <p:cNvSpPr txBox="1">
                  <a:spLocks noRot="1" noChangeAspect="1" noMove="1" noResize="1" noEditPoints="1" noAdjustHandles="1" noChangeArrowheads="1" noChangeShapeType="1" noTextEdit="1"/>
                </p:cNvSpPr>
                <p:nvPr/>
              </p:nvSpPr>
              <p:spPr>
                <a:xfrm rot="-2940000">
                  <a:off x="5482117" y="4891622"/>
                  <a:ext cx="1447800" cy="400110"/>
                </a:xfrm>
                <a:prstGeom prst="rect">
                  <a:avLst/>
                </a:prstGeom>
                <a:blipFill rotWithShape="1">
                  <a:blip r:embed="rId8"/>
                  <a:stretch>
                    <a:fillRect/>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37" name="TextBox 36"/>
                <p:cNvSpPr txBox="1"/>
                <p:nvPr/>
              </p:nvSpPr>
              <p:spPr>
                <a:xfrm rot="16200000">
                  <a:off x="4479957" y="4777118"/>
                  <a:ext cx="1368152" cy="400110"/>
                </a:xfrm>
                <a:prstGeom prst="rect">
                  <a:avLst/>
                </a:prstGeom>
                <a:solidFill>
                  <a:schemeClr val="bg1"/>
                </a:solidFill>
              </p:spPr>
              <p:txBody>
                <a:bodyPr wrap="square" rtlCol="0">
                  <a:spAutoFit/>
                </a:bodyPr>
                <a:lstStyle/>
                <a:p>
                  <a14:m>
                    <m:oMath xmlns:m="http://schemas.openxmlformats.org/officeDocument/2006/math">
                      <m:r>
                        <a:rPr lang="zh-CN" altLang="en-US" sz="2000" b="1" i="1" smtClean="0">
                          <a:latin typeface="Cambria Math"/>
                        </a:rPr>
                        <m:t>∅</m:t>
                      </m:r>
                      <m:r>
                        <a:rPr lang="en-US" altLang="zh-CN" sz="2000" b="1" i="1" smtClean="0">
                          <a:latin typeface="Cambria Math"/>
                        </a:rPr>
                        <m:t>𝟑𝟔</m:t>
                      </m:r>
                      <m:r>
                        <a:rPr lang="en-US" altLang="zh-CN" sz="2000" b="1" i="0" smtClean="0">
                          <a:latin typeface="Cambria Math"/>
                        </a:rPr>
                        <m:t>𝐚</m:t>
                      </m:r>
                    </m:oMath>
                  </a14:m>
                  <a:r>
                    <a:rPr lang="en-US" altLang="zh-CN" sz="2000" b="1" dirty="0" smtClean="0"/>
                    <a:t>11</a:t>
                  </a:r>
                  <a:endParaRPr lang="zh-CN" altLang="en-US" sz="2000" b="1" dirty="0"/>
                </a:p>
              </p:txBody>
            </p:sp>
          </mc:Choice>
          <mc:Fallback xmlns="">
            <p:sp>
              <p:nvSpPr>
                <p:cNvPr id="37" name="TextBox 36"/>
                <p:cNvSpPr txBox="1">
                  <a:spLocks noRot="1" noChangeAspect="1" noMove="1" noResize="1" noEditPoints="1" noAdjustHandles="1" noChangeArrowheads="1" noChangeShapeType="1" noTextEdit="1"/>
                </p:cNvSpPr>
                <p:nvPr/>
              </p:nvSpPr>
              <p:spPr>
                <a:xfrm rot="16200000">
                  <a:off x="4479957" y="4777118"/>
                  <a:ext cx="1368152" cy="400110"/>
                </a:xfrm>
                <a:prstGeom prst="rect">
                  <a:avLst/>
                </a:prstGeom>
                <a:blipFill rotWithShape="1">
                  <a:blip r:embed="rId9"/>
                  <a:stretch>
                    <a:fillRect l="-6061" r="-27273" b="-444"/>
                  </a:stretch>
                </a:blipFill>
              </p:spPr>
              <p:txBody>
                <a:bodyPr/>
                <a:lstStyle/>
                <a:p>
                  <a:r>
                    <a:rPr lang="zh-CN" altLang="en-US">
                      <a:noFill/>
                    </a:rPr>
                    <a:t> </a:t>
                  </a:r>
                </a:p>
              </p:txBody>
            </p:sp>
          </mc:Fallback>
        </mc:AlternateContent>
      </p:gr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104629"/>
                                        </p:tgtEl>
                                        <p:attrNameLst>
                                          <p:attrName>style.visibility</p:attrName>
                                        </p:attrNameLst>
                                      </p:cBhvr>
                                      <p:to>
                                        <p:strVal val="visible"/>
                                      </p:to>
                                    </p:set>
                                    <p:animEffect transition="in" filter="blinds(horizontal)">
                                      <p:cBhvr>
                                        <p:cTn id="7" dur="500"/>
                                        <p:tgtEl>
                                          <p:spTgt spid="104629"/>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04626"/>
                                        </p:tgtEl>
                                        <p:attrNameLst>
                                          <p:attrName>style.visibility</p:attrName>
                                        </p:attrNameLst>
                                      </p:cBhvr>
                                      <p:to>
                                        <p:strVal val="visible"/>
                                      </p:to>
                                    </p:set>
                                    <p:animEffect transition="in" filter="wipe(left)">
                                      <p:cBhvr>
                                        <p:cTn id="12" dur="500"/>
                                        <p:tgtEl>
                                          <p:spTgt spid="104626"/>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nodeType="clickEffect">
                                  <p:stCondLst>
                                    <p:cond delay="0"/>
                                  </p:stCondLst>
                                  <p:childTnLst>
                                    <p:set>
                                      <p:cBhvr>
                                        <p:cTn id="16" dur="1" fill="hold">
                                          <p:stCondLst>
                                            <p:cond delay="0"/>
                                          </p:stCondLst>
                                        </p:cTn>
                                        <p:tgtEl>
                                          <p:spTgt spid="104634"/>
                                        </p:tgtEl>
                                        <p:attrNameLst>
                                          <p:attrName>style.visibility</p:attrName>
                                        </p:attrNameLst>
                                      </p:cBhvr>
                                      <p:to>
                                        <p:strVal val="visible"/>
                                      </p:to>
                                    </p:set>
                                    <p:animEffect transition="in" filter="wipe(left)">
                                      <p:cBhvr>
                                        <p:cTn id="17" dur="3000"/>
                                        <p:tgtEl>
                                          <p:spTgt spid="104634"/>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grpId="0" nodeType="clickEffect">
                                  <p:stCondLst>
                                    <p:cond delay="0"/>
                                  </p:stCondLst>
                                  <p:iterate type="wd">
                                    <p:tmPct val="100000"/>
                                  </p:iterate>
                                  <p:childTnLst>
                                    <p:set>
                                      <p:cBhvr>
                                        <p:cTn id="21" dur="1" fill="hold">
                                          <p:stCondLst>
                                            <p:cond delay="0"/>
                                          </p:stCondLst>
                                        </p:cTn>
                                        <p:tgtEl>
                                          <p:spTgt spid="104635"/>
                                        </p:tgtEl>
                                        <p:attrNameLst>
                                          <p:attrName>style.visibility</p:attrName>
                                        </p:attrNameLst>
                                      </p:cBhvr>
                                      <p:to>
                                        <p:strVal val="visible"/>
                                      </p:to>
                                    </p:set>
                                    <p:animEffect transition="in" filter="wipe(left)">
                                      <p:cBhvr>
                                        <p:cTn id="22" dur="300"/>
                                        <p:tgtEl>
                                          <p:spTgt spid="104635"/>
                                        </p:tgtEl>
                                      </p:cBhvr>
                                    </p:animEffect>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nodeType="clickEffect">
                                  <p:stCondLst>
                                    <p:cond delay="0"/>
                                  </p:stCondLst>
                                  <p:childTnLst>
                                    <p:set>
                                      <p:cBhvr>
                                        <p:cTn id="26" dur="1" fill="hold">
                                          <p:stCondLst>
                                            <p:cond delay="0"/>
                                          </p:stCondLst>
                                        </p:cTn>
                                        <p:tgtEl>
                                          <p:spTgt spid="4"/>
                                        </p:tgtEl>
                                        <p:attrNameLst>
                                          <p:attrName>style.visibility</p:attrName>
                                        </p:attrNameLst>
                                      </p:cBhvr>
                                      <p:to>
                                        <p:strVal val="visible"/>
                                      </p:to>
                                    </p:set>
                                    <p:anim calcmode="lin" valueType="num">
                                      <p:cBhvr additive="base">
                                        <p:cTn id="27" dur="500" fill="hold"/>
                                        <p:tgtEl>
                                          <p:spTgt spid="4"/>
                                        </p:tgtEl>
                                        <p:attrNameLst>
                                          <p:attrName>ppt_x</p:attrName>
                                        </p:attrNameLst>
                                      </p:cBhvr>
                                      <p:tavLst>
                                        <p:tav tm="0">
                                          <p:val>
                                            <p:strVal val="#ppt_x"/>
                                          </p:val>
                                        </p:tav>
                                        <p:tav tm="100000">
                                          <p:val>
                                            <p:strVal val="#ppt_x"/>
                                          </p:val>
                                        </p:tav>
                                      </p:tavLst>
                                    </p:anim>
                                    <p:anim calcmode="lin" valueType="num">
                                      <p:cBhvr additive="base">
                                        <p:cTn id="2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 presetClass="entr" presetSubtype="4" fill="hold" nodeType="clickEffect">
                                  <p:stCondLst>
                                    <p:cond delay="0"/>
                                  </p:stCondLst>
                                  <p:childTnLst>
                                    <p:set>
                                      <p:cBhvr>
                                        <p:cTn id="32" dur="1" fill="hold">
                                          <p:stCondLst>
                                            <p:cond delay="0"/>
                                          </p:stCondLst>
                                        </p:cTn>
                                        <p:tgtEl>
                                          <p:spTgt spid="5"/>
                                        </p:tgtEl>
                                        <p:attrNameLst>
                                          <p:attrName>style.visibility</p:attrName>
                                        </p:attrNameLst>
                                      </p:cBhvr>
                                      <p:to>
                                        <p:strVal val="visible"/>
                                      </p:to>
                                    </p:set>
                                    <p:anim calcmode="lin" valueType="num">
                                      <p:cBhvr additive="base">
                                        <p:cTn id="33" dur="500" fill="hold"/>
                                        <p:tgtEl>
                                          <p:spTgt spid="5"/>
                                        </p:tgtEl>
                                        <p:attrNameLst>
                                          <p:attrName>ppt_x</p:attrName>
                                        </p:attrNameLst>
                                      </p:cBhvr>
                                      <p:tavLst>
                                        <p:tav tm="0">
                                          <p:val>
                                            <p:strVal val="#ppt_x"/>
                                          </p:val>
                                        </p:tav>
                                        <p:tav tm="100000">
                                          <p:val>
                                            <p:strVal val="#ppt_x"/>
                                          </p:val>
                                        </p:tav>
                                      </p:tavLst>
                                    </p:anim>
                                    <p:anim calcmode="lin" valueType="num">
                                      <p:cBhvr additive="base">
                                        <p:cTn id="3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626" grpId="0" autoUpdateAnimBg="0"/>
      <p:bldP spid="104629" grpId="0"/>
      <p:bldP spid="104635" grpId="0" autoUpdateAnimBg="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灯片编号占位符 5"/>
          <p:cNvSpPr>
            <a:spLocks noGrp="1"/>
          </p:cNvSpPr>
          <p:nvPr>
            <p:ph type="sldNum" sz="quarter" idx="12"/>
          </p:nvPr>
        </p:nvSpPr>
        <p:spPr>
          <a:noFill/>
        </p:spPr>
        <p:txBody>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fld id="{07526DF1-4376-43E8-9B69-09E6955F591F}" type="slidenum">
              <a:rPr lang="en-US" altLang="zh-CN" sz="1400" smtClean="0"/>
              <a:pPr eaLnBrk="1" hangingPunct="1"/>
              <a:t>52</a:t>
            </a:fld>
            <a:endParaRPr lang="en-US" altLang="zh-CN" sz="1400" smtClean="0"/>
          </a:p>
        </p:txBody>
      </p:sp>
      <p:sp>
        <p:nvSpPr>
          <p:cNvPr id="106500" name="Text Box 4"/>
          <p:cNvSpPr txBox="1">
            <a:spLocks noChangeArrowheads="1"/>
          </p:cNvSpPr>
          <p:nvPr/>
        </p:nvSpPr>
        <p:spPr bwMode="auto">
          <a:xfrm>
            <a:off x="280988" y="116632"/>
            <a:ext cx="5738812"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r>
              <a:rPr kumimoji="1" lang="en-US" altLang="zh-CN" sz="2400" b="1" dirty="0">
                <a:latin typeface="Times New Roman" pitchFamily="18" charset="0"/>
              </a:rPr>
              <a:t>(3) </a:t>
            </a:r>
            <a:r>
              <a:rPr kumimoji="1" lang="zh-CN" altLang="en-US" sz="2400" b="1" dirty="0">
                <a:latin typeface="Times New Roman" pitchFamily="18" charset="0"/>
              </a:rPr>
              <a:t>小径、大径和键宽尺寸公差带图 </a:t>
            </a:r>
          </a:p>
        </p:txBody>
      </p:sp>
      <p:grpSp>
        <p:nvGrpSpPr>
          <p:cNvPr id="106523" name="Group 27"/>
          <p:cNvGrpSpPr>
            <a:grpSpLocks/>
          </p:cNvGrpSpPr>
          <p:nvPr/>
        </p:nvGrpSpPr>
        <p:grpSpPr bwMode="auto">
          <a:xfrm>
            <a:off x="304800" y="549275"/>
            <a:ext cx="8305800" cy="533400"/>
            <a:chOff x="192" y="346"/>
            <a:chExt cx="5232" cy="336"/>
          </a:xfrm>
        </p:grpSpPr>
        <p:sp>
          <p:nvSpPr>
            <p:cNvPr id="54345" name="Rectangle 5"/>
            <p:cNvSpPr>
              <a:spLocks noChangeArrowheads="1"/>
            </p:cNvSpPr>
            <p:nvPr/>
          </p:nvSpPr>
          <p:spPr bwMode="auto">
            <a:xfrm>
              <a:off x="192" y="375"/>
              <a:ext cx="5232"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kumimoji="1" lang="en-US" altLang="zh-CN" sz="2400" b="1" dirty="0">
                  <a:latin typeface="宋体" pitchFamily="2" charset="-122"/>
                </a:rPr>
                <a:t>①  </a:t>
              </a:r>
              <a:r>
                <a:rPr kumimoji="1" lang="zh-CN" altLang="en-US" sz="2400" b="1" dirty="0">
                  <a:latin typeface="宋体" pitchFamily="2" charset="-122"/>
                </a:rPr>
                <a:t>内花键 </a:t>
              </a:r>
              <a:r>
                <a:rPr kumimoji="1" lang="en-US" altLang="zh-CN" sz="2400" b="1" dirty="0"/>
                <a:t>8×32H7       ×36H10×7H9</a:t>
              </a:r>
              <a:r>
                <a:rPr kumimoji="1" lang="zh-CN" altLang="en-US" sz="2400" b="1" dirty="0"/>
                <a:t>的尺寸公差带图</a:t>
              </a:r>
            </a:p>
          </p:txBody>
        </p:sp>
        <p:pic>
          <p:nvPicPr>
            <p:cNvPr id="54346" name="Picture 7" descr="j4b20f"/>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64" y="346"/>
              <a:ext cx="336" cy="3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106549" name="Group 53"/>
          <p:cNvGrpSpPr>
            <a:grpSpLocks/>
          </p:cNvGrpSpPr>
          <p:nvPr/>
        </p:nvGrpSpPr>
        <p:grpSpPr bwMode="auto">
          <a:xfrm>
            <a:off x="5868144" y="1213606"/>
            <a:ext cx="2682875" cy="2611438"/>
            <a:chOff x="3734" y="707"/>
            <a:chExt cx="1690" cy="1645"/>
          </a:xfrm>
        </p:grpSpPr>
        <p:sp>
          <p:nvSpPr>
            <p:cNvPr id="54327" name="Line 44"/>
            <p:cNvSpPr>
              <a:spLocks noChangeShapeType="1"/>
            </p:cNvSpPr>
            <p:nvPr/>
          </p:nvSpPr>
          <p:spPr bwMode="auto">
            <a:xfrm flipV="1">
              <a:off x="3893" y="1296"/>
              <a:ext cx="1157" cy="4"/>
            </a:xfrm>
            <a:prstGeom prst="line">
              <a:avLst/>
            </a:prstGeom>
            <a:noFill/>
            <a:ln w="1905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p>
              <a:endParaRPr lang="zh-CN" altLang="en-US"/>
            </a:p>
          </p:txBody>
        </p:sp>
        <p:sp>
          <p:nvSpPr>
            <p:cNvPr id="54328" name="Line 45"/>
            <p:cNvSpPr>
              <a:spLocks noChangeShapeType="1"/>
            </p:cNvSpPr>
            <p:nvPr/>
          </p:nvSpPr>
          <p:spPr bwMode="auto">
            <a:xfrm>
              <a:off x="3966" y="1296"/>
              <a:ext cx="18" cy="768"/>
            </a:xfrm>
            <a:prstGeom prst="line">
              <a:avLst/>
            </a:prstGeom>
            <a:noFill/>
            <a:ln w="19050">
              <a:solidFill>
                <a:srgbClr val="000000"/>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p>
              <a:endParaRPr lang="zh-CN" altLang="en-US"/>
            </a:p>
          </p:txBody>
        </p:sp>
        <p:sp>
          <p:nvSpPr>
            <p:cNvPr id="54329" name="WordArt 46"/>
            <p:cNvSpPr>
              <a:spLocks noChangeArrowheads="1" noChangeShapeType="1" noTextEdit="1"/>
            </p:cNvSpPr>
            <p:nvPr/>
          </p:nvSpPr>
          <p:spPr bwMode="auto">
            <a:xfrm>
              <a:off x="3791" y="1190"/>
              <a:ext cx="68" cy="221"/>
            </a:xfrm>
            <a:prstGeom prst="rect">
              <a:avLst/>
            </a:prstGeom>
          </p:spPr>
          <p:txBody>
            <a:bodyPr wrap="none" fromWordArt="1">
              <a:prstTxWarp prst="textPlain">
                <a:avLst>
                  <a:gd name="adj" fmla="val 50000"/>
                </a:avLst>
              </a:prstTxWarp>
            </a:bodyPr>
            <a:lstStyle/>
            <a:p>
              <a:pPr algn="ctr"/>
              <a:r>
                <a:rPr lang="en-US" altLang="zh-CN" sz="3600" kern="10">
                  <a:ln w="9525">
                    <a:solidFill>
                      <a:srgbClr val="000000"/>
                    </a:solidFill>
                    <a:round/>
                    <a:headEnd/>
                    <a:tailEnd/>
                  </a:ln>
                  <a:solidFill>
                    <a:srgbClr val="000000"/>
                  </a:solidFill>
                  <a:latin typeface="宋体"/>
                  <a:ea typeface="宋体"/>
                </a:rPr>
                <a:t>+</a:t>
              </a:r>
            </a:p>
            <a:p>
              <a:pPr algn="ctr"/>
              <a:r>
                <a:rPr lang="en-US" altLang="zh-CN" sz="3600" kern="10">
                  <a:ln w="9525">
                    <a:solidFill>
                      <a:srgbClr val="000000"/>
                    </a:solidFill>
                    <a:round/>
                    <a:headEnd/>
                    <a:tailEnd/>
                  </a:ln>
                  <a:solidFill>
                    <a:srgbClr val="000000"/>
                  </a:solidFill>
                  <a:latin typeface="宋体"/>
                  <a:ea typeface="宋体"/>
                </a:rPr>
                <a:t>0</a:t>
              </a:r>
            </a:p>
            <a:p>
              <a:pPr algn="ctr"/>
              <a:r>
                <a:rPr lang="en-US" altLang="zh-CN" sz="3600" kern="10">
                  <a:ln w="9525">
                    <a:solidFill>
                      <a:srgbClr val="000000"/>
                    </a:solidFill>
                    <a:round/>
                    <a:headEnd/>
                    <a:tailEnd/>
                  </a:ln>
                  <a:solidFill>
                    <a:srgbClr val="000000"/>
                  </a:solidFill>
                  <a:latin typeface="宋体"/>
                  <a:ea typeface="宋体"/>
                </a:rPr>
                <a:t>-</a:t>
              </a:r>
              <a:endParaRPr lang="zh-CN" altLang="en-US" sz="3600" kern="10">
                <a:ln w="9525">
                  <a:solidFill>
                    <a:srgbClr val="000000"/>
                  </a:solidFill>
                  <a:round/>
                  <a:headEnd/>
                  <a:tailEnd/>
                </a:ln>
                <a:solidFill>
                  <a:srgbClr val="000000"/>
                </a:solidFill>
                <a:latin typeface="宋体"/>
                <a:ea typeface="宋体"/>
              </a:endParaRPr>
            </a:p>
          </p:txBody>
        </p:sp>
        <p:sp>
          <p:nvSpPr>
            <p:cNvPr id="54330" name="Text Box 47"/>
            <p:cNvSpPr txBox="1">
              <a:spLocks noChangeArrowheads="1"/>
            </p:cNvSpPr>
            <p:nvPr/>
          </p:nvSpPr>
          <p:spPr bwMode="auto">
            <a:xfrm>
              <a:off x="4831" y="707"/>
              <a:ext cx="430" cy="157"/>
            </a:xfrm>
            <a:prstGeom prst="rect">
              <a:avLst/>
            </a:prstGeom>
            <a:solidFill>
              <a:srgbClr val="FFFF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lvl1pPr defTabSz="1179513" eaLnBrk="0" hangingPunct="0">
                <a:defRPr sz="3200">
                  <a:solidFill>
                    <a:schemeClr val="tx1"/>
                  </a:solidFill>
                  <a:latin typeface="Arial" charset="0"/>
                  <a:ea typeface="宋体" pitchFamily="2" charset="-122"/>
                </a:defRPr>
              </a:lvl1pPr>
              <a:lvl2pPr marL="742950" indent="-285750" defTabSz="1179513" eaLnBrk="0" hangingPunct="0">
                <a:defRPr sz="3200">
                  <a:solidFill>
                    <a:schemeClr val="tx1"/>
                  </a:solidFill>
                  <a:latin typeface="Arial" charset="0"/>
                  <a:ea typeface="宋体" pitchFamily="2" charset="-122"/>
                </a:defRPr>
              </a:lvl2pPr>
              <a:lvl3pPr marL="1143000" indent="-228600" defTabSz="1179513" eaLnBrk="0" hangingPunct="0">
                <a:defRPr sz="3200">
                  <a:solidFill>
                    <a:schemeClr val="tx1"/>
                  </a:solidFill>
                  <a:latin typeface="Arial" charset="0"/>
                  <a:ea typeface="宋体" pitchFamily="2" charset="-122"/>
                </a:defRPr>
              </a:lvl3pPr>
              <a:lvl4pPr marL="1600200" indent="-228600" defTabSz="1179513" eaLnBrk="0" hangingPunct="0">
                <a:defRPr sz="3200">
                  <a:solidFill>
                    <a:schemeClr val="tx1"/>
                  </a:solidFill>
                  <a:latin typeface="Arial" charset="0"/>
                  <a:ea typeface="宋体" pitchFamily="2" charset="-122"/>
                </a:defRPr>
              </a:lvl4pPr>
              <a:lvl5pPr marL="2057400" indent="-228600" defTabSz="1179513" eaLnBrk="0" hangingPunct="0">
                <a:defRPr sz="3200">
                  <a:solidFill>
                    <a:schemeClr val="tx1"/>
                  </a:solidFill>
                  <a:latin typeface="Arial" charset="0"/>
                  <a:ea typeface="宋体" pitchFamily="2" charset="-122"/>
                </a:defRPr>
              </a:lvl5pPr>
              <a:lvl6pPr marL="2514600" indent="-228600" defTabSz="1179513" eaLnBrk="0" fontAlgn="base" hangingPunct="0">
                <a:spcBef>
                  <a:spcPct val="0"/>
                </a:spcBef>
                <a:spcAft>
                  <a:spcPct val="0"/>
                </a:spcAft>
                <a:defRPr sz="3200">
                  <a:solidFill>
                    <a:schemeClr val="tx1"/>
                  </a:solidFill>
                  <a:latin typeface="Arial" charset="0"/>
                  <a:ea typeface="宋体" pitchFamily="2" charset="-122"/>
                </a:defRPr>
              </a:lvl6pPr>
              <a:lvl7pPr marL="2971800" indent="-228600" defTabSz="1179513" eaLnBrk="0" fontAlgn="base" hangingPunct="0">
                <a:spcBef>
                  <a:spcPct val="0"/>
                </a:spcBef>
                <a:spcAft>
                  <a:spcPct val="0"/>
                </a:spcAft>
                <a:defRPr sz="3200">
                  <a:solidFill>
                    <a:schemeClr val="tx1"/>
                  </a:solidFill>
                  <a:latin typeface="Arial" charset="0"/>
                  <a:ea typeface="宋体" pitchFamily="2" charset="-122"/>
                </a:defRPr>
              </a:lvl7pPr>
              <a:lvl8pPr marL="3429000" indent="-228600" defTabSz="1179513" eaLnBrk="0" fontAlgn="base" hangingPunct="0">
                <a:spcBef>
                  <a:spcPct val="0"/>
                </a:spcBef>
                <a:spcAft>
                  <a:spcPct val="0"/>
                </a:spcAft>
                <a:defRPr sz="3200">
                  <a:solidFill>
                    <a:schemeClr val="tx1"/>
                  </a:solidFill>
                  <a:latin typeface="Arial" charset="0"/>
                  <a:ea typeface="宋体" pitchFamily="2" charset="-122"/>
                </a:defRPr>
              </a:lvl8pPr>
              <a:lvl9pPr marL="3886200" indent="-228600" defTabSz="1179513" eaLnBrk="0" fontAlgn="base" hangingPunct="0">
                <a:spcBef>
                  <a:spcPct val="0"/>
                </a:spcBef>
                <a:spcAft>
                  <a:spcPct val="0"/>
                </a:spcAft>
                <a:defRPr sz="3200">
                  <a:solidFill>
                    <a:schemeClr val="tx1"/>
                  </a:solidFill>
                  <a:latin typeface="Arial" charset="0"/>
                  <a:ea typeface="宋体" pitchFamily="2" charset="-122"/>
                </a:defRPr>
              </a:lvl9pPr>
            </a:lstStyle>
            <a:p>
              <a:pPr algn="just"/>
              <a:r>
                <a:rPr lang="en-US" altLang="zh-CN" sz="2000" b="1">
                  <a:latin typeface="Times New Roman" pitchFamily="18" charset="0"/>
                </a:rPr>
                <a:t>+36</a:t>
              </a:r>
            </a:p>
          </p:txBody>
        </p:sp>
        <p:grpSp>
          <p:nvGrpSpPr>
            <p:cNvPr id="54331" name="Group 48"/>
            <p:cNvGrpSpPr>
              <a:grpSpLocks/>
            </p:cNvGrpSpPr>
            <p:nvPr/>
          </p:nvGrpSpPr>
          <p:grpSpPr bwMode="auto">
            <a:xfrm>
              <a:off x="4357" y="768"/>
              <a:ext cx="411" cy="532"/>
              <a:chOff x="4723" y="12445"/>
              <a:chExt cx="784" cy="992"/>
            </a:xfrm>
          </p:grpSpPr>
          <p:sp>
            <p:nvSpPr>
              <p:cNvPr id="54334" name="Rectangle 49"/>
              <p:cNvSpPr>
                <a:spLocks noChangeArrowheads="1"/>
              </p:cNvSpPr>
              <p:nvPr/>
            </p:nvSpPr>
            <p:spPr bwMode="auto">
              <a:xfrm>
                <a:off x="4723" y="12445"/>
                <a:ext cx="784" cy="992"/>
              </a:xfrm>
              <a:prstGeom prst="rect">
                <a:avLst/>
              </a:prstGeom>
              <a:solidFill>
                <a:srgbClr val="FFFFFF"/>
              </a:solidFill>
              <a:ln w="1905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p>
                <a:endParaRPr lang="zh-CN" altLang="en-US"/>
              </a:p>
            </p:txBody>
          </p:sp>
          <p:sp>
            <p:nvSpPr>
              <p:cNvPr id="54335" name="Text Box 50"/>
              <p:cNvSpPr txBox="1">
                <a:spLocks noChangeArrowheads="1"/>
              </p:cNvSpPr>
              <p:nvPr/>
            </p:nvSpPr>
            <p:spPr bwMode="auto">
              <a:xfrm>
                <a:off x="4891" y="12697"/>
                <a:ext cx="448" cy="496"/>
              </a:xfrm>
              <a:prstGeom prst="rect">
                <a:avLst/>
              </a:prstGeom>
              <a:solidFill>
                <a:srgbClr val="FFFF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lvl1pPr defTabSz="1179513" eaLnBrk="0" hangingPunct="0">
                  <a:defRPr sz="3200">
                    <a:solidFill>
                      <a:schemeClr val="tx1"/>
                    </a:solidFill>
                    <a:latin typeface="Arial" charset="0"/>
                    <a:ea typeface="宋体" pitchFamily="2" charset="-122"/>
                  </a:defRPr>
                </a:lvl1pPr>
                <a:lvl2pPr marL="742950" indent="-285750" defTabSz="1179513" eaLnBrk="0" hangingPunct="0">
                  <a:defRPr sz="3200">
                    <a:solidFill>
                      <a:schemeClr val="tx1"/>
                    </a:solidFill>
                    <a:latin typeface="Arial" charset="0"/>
                    <a:ea typeface="宋体" pitchFamily="2" charset="-122"/>
                  </a:defRPr>
                </a:lvl2pPr>
                <a:lvl3pPr marL="1143000" indent="-228600" defTabSz="1179513" eaLnBrk="0" hangingPunct="0">
                  <a:defRPr sz="3200">
                    <a:solidFill>
                      <a:schemeClr val="tx1"/>
                    </a:solidFill>
                    <a:latin typeface="Arial" charset="0"/>
                    <a:ea typeface="宋体" pitchFamily="2" charset="-122"/>
                  </a:defRPr>
                </a:lvl3pPr>
                <a:lvl4pPr marL="1600200" indent="-228600" defTabSz="1179513" eaLnBrk="0" hangingPunct="0">
                  <a:defRPr sz="3200">
                    <a:solidFill>
                      <a:schemeClr val="tx1"/>
                    </a:solidFill>
                    <a:latin typeface="Arial" charset="0"/>
                    <a:ea typeface="宋体" pitchFamily="2" charset="-122"/>
                  </a:defRPr>
                </a:lvl4pPr>
                <a:lvl5pPr marL="2057400" indent="-228600" defTabSz="1179513" eaLnBrk="0" hangingPunct="0">
                  <a:defRPr sz="3200">
                    <a:solidFill>
                      <a:schemeClr val="tx1"/>
                    </a:solidFill>
                    <a:latin typeface="Arial" charset="0"/>
                    <a:ea typeface="宋体" pitchFamily="2" charset="-122"/>
                  </a:defRPr>
                </a:lvl5pPr>
                <a:lvl6pPr marL="2514600" indent="-228600" defTabSz="1179513" eaLnBrk="0" fontAlgn="base" hangingPunct="0">
                  <a:spcBef>
                    <a:spcPct val="0"/>
                  </a:spcBef>
                  <a:spcAft>
                    <a:spcPct val="0"/>
                  </a:spcAft>
                  <a:defRPr sz="3200">
                    <a:solidFill>
                      <a:schemeClr val="tx1"/>
                    </a:solidFill>
                    <a:latin typeface="Arial" charset="0"/>
                    <a:ea typeface="宋体" pitchFamily="2" charset="-122"/>
                  </a:defRPr>
                </a:lvl6pPr>
                <a:lvl7pPr marL="2971800" indent="-228600" defTabSz="1179513" eaLnBrk="0" fontAlgn="base" hangingPunct="0">
                  <a:spcBef>
                    <a:spcPct val="0"/>
                  </a:spcBef>
                  <a:spcAft>
                    <a:spcPct val="0"/>
                  </a:spcAft>
                  <a:defRPr sz="3200">
                    <a:solidFill>
                      <a:schemeClr val="tx1"/>
                    </a:solidFill>
                    <a:latin typeface="Arial" charset="0"/>
                    <a:ea typeface="宋体" pitchFamily="2" charset="-122"/>
                  </a:defRPr>
                </a:lvl7pPr>
                <a:lvl8pPr marL="3429000" indent="-228600" defTabSz="1179513" eaLnBrk="0" fontAlgn="base" hangingPunct="0">
                  <a:spcBef>
                    <a:spcPct val="0"/>
                  </a:spcBef>
                  <a:spcAft>
                    <a:spcPct val="0"/>
                  </a:spcAft>
                  <a:defRPr sz="3200">
                    <a:solidFill>
                      <a:schemeClr val="tx1"/>
                    </a:solidFill>
                    <a:latin typeface="Arial" charset="0"/>
                    <a:ea typeface="宋体" pitchFamily="2" charset="-122"/>
                  </a:defRPr>
                </a:lvl8pPr>
                <a:lvl9pPr marL="3886200" indent="-228600" defTabSz="1179513" eaLnBrk="0" fontAlgn="base" hangingPunct="0">
                  <a:spcBef>
                    <a:spcPct val="0"/>
                  </a:spcBef>
                  <a:spcAft>
                    <a:spcPct val="0"/>
                  </a:spcAft>
                  <a:defRPr sz="3200">
                    <a:solidFill>
                      <a:schemeClr val="tx1"/>
                    </a:solidFill>
                    <a:latin typeface="Arial" charset="0"/>
                    <a:ea typeface="宋体" pitchFamily="2" charset="-122"/>
                  </a:defRPr>
                </a:lvl9pPr>
              </a:lstStyle>
              <a:p>
                <a:pPr algn="just"/>
                <a:r>
                  <a:rPr lang="en-US" altLang="zh-CN" sz="2100" b="1">
                    <a:latin typeface="Times New Roman" pitchFamily="18" charset="0"/>
                  </a:rPr>
                  <a:t>H9</a:t>
                </a:r>
                <a:endParaRPr lang="en-US" altLang="zh-CN" sz="1500" b="1" baseline="-25000">
                  <a:latin typeface="Times New Roman" pitchFamily="18" charset="0"/>
                </a:endParaRPr>
              </a:p>
            </p:txBody>
          </p:sp>
        </p:grpSp>
        <p:sp>
          <p:nvSpPr>
            <p:cNvPr id="54332" name="Text Box 51"/>
            <p:cNvSpPr txBox="1">
              <a:spLocks noChangeArrowheads="1"/>
            </p:cNvSpPr>
            <p:nvPr/>
          </p:nvSpPr>
          <p:spPr bwMode="auto">
            <a:xfrm>
              <a:off x="3744" y="2140"/>
              <a:ext cx="1680" cy="2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r>
                <a:rPr lang="zh-CN" altLang="en-US" sz="1600" b="1"/>
                <a:t>内花键键宽尺寸公差带图</a:t>
              </a:r>
            </a:p>
          </p:txBody>
        </p:sp>
        <p:sp>
          <p:nvSpPr>
            <p:cNvPr id="54333" name="Text Box 52"/>
            <p:cNvSpPr txBox="1">
              <a:spLocks noChangeArrowheads="1"/>
            </p:cNvSpPr>
            <p:nvPr/>
          </p:nvSpPr>
          <p:spPr bwMode="auto">
            <a:xfrm rot="-5400000">
              <a:off x="3518" y="1560"/>
              <a:ext cx="682" cy="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r>
                <a:rPr lang="en-US" altLang="zh-CN" sz="2000" b="1">
                  <a:cs typeface="Arial" charset="0"/>
                </a:rPr>
                <a:t>7mm</a:t>
              </a:r>
            </a:p>
          </p:txBody>
        </p:sp>
      </p:grpSp>
      <p:grpSp>
        <p:nvGrpSpPr>
          <p:cNvPr id="106553" name="Group 57"/>
          <p:cNvGrpSpPr>
            <a:grpSpLocks/>
          </p:cNvGrpSpPr>
          <p:nvPr/>
        </p:nvGrpSpPr>
        <p:grpSpPr bwMode="auto">
          <a:xfrm>
            <a:off x="334964" y="3752851"/>
            <a:ext cx="8305800" cy="533400"/>
            <a:chOff x="211" y="2364"/>
            <a:chExt cx="5232" cy="336"/>
          </a:xfrm>
        </p:grpSpPr>
        <p:sp>
          <p:nvSpPr>
            <p:cNvPr id="54325" name="Rectangle 55"/>
            <p:cNvSpPr>
              <a:spLocks noChangeArrowheads="1"/>
            </p:cNvSpPr>
            <p:nvPr/>
          </p:nvSpPr>
          <p:spPr bwMode="auto">
            <a:xfrm>
              <a:off x="211" y="2409"/>
              <a:ext cx="5232"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kumimoji="1" lang="en-US" altLang="zh-CN" sz="2400" b="1" dirty="0">
                  <a:latin typeface="宋体" pitchFamily="2" charset="-122"/>
                </a:rPr>
                <a:t>②  </a:t>
              </a:r>
              <a:r>
                <a:rPr kumimoji="1" lang="zh-CN" altLang="en-US" sz="2400" b="1" dirty="0">
                  <a:latin typeface="宋体" pitchFamily="2" charset="-122"/>
                </a:rPr>
                <a:t>外花键 </a:t>
              </a:r>
              <a:r>
                <a:rPr kumimoji="1" lang="en-US" altLang="zh-CN" sz="2400" b="1" dirty="0"/>
                <a:t>8×32h7      ×36a11×7h10</a:t>
              </a:r>
              <a:r>
                <a:rPr kumimoji="1" lang="zh-CN" altLang="en-US" sz="2400" b="1" dirty="0"/>
                <a:t>的尺寸公差带图</a:t>
              </a:r>
            </a:p>
          </p:txBody>
        </p:sp>
        <p:pic>
          <p:nvPicPr>
            <p:cNvPr id="54326" name="Picture 56" descr="j4b20f"/>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16" y="2364"/>
              <a:ext cx="336" cy="3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106595" name="Group 99"/>
          <p:cNvGrpSpPr>
            <a:grpSpLocks/>
          </p:cNvGrpSpPr>
          <p:nvPr/>
        </p:nvGrpSpPr>
        <p:grpSpPr bwMode="auto">
          <a:xfrm>
            <a:off x="5868144" y="4588594"/>
            <a:ext cx="2682875" cy="1936750"/>
            <a:chOff x="3648" y="2736"/>
            <a:chExt cx="1690" cy="1220"/>
          </a:xfrm>
        </p:grpSpPr>
        <p:sp>
          <p:nvSpPr>
            <p:cNvPr id="54284" name="Line 90"/>
            <p:cNvSpPr>
              <a:spLocks noChangeShapeType="1"/>
            </p:cNvSpPr>
            <p:nvPr/>
          </p:nvSpPr>
          <p:spPr bwMode="auto">
            <a:xfrm flipV="1">
              <a:off x="3807" y="2842"/>
              <a:ext cx="1157" cy="4"/>
            </a:xfrm>
            <a:prstGeom prst="line">
              <a:avLst/>
            </a:prstGeom>
            <a:noFill/>
            <a:ln w="1905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p>
              <a:endParaRPr lang="zh-CN" altLang="en-US"/>
            </a:p>
          </p:txBody>
        </p:sp>
        <p:sp>
          <p:nvSpPr>
            <p:cNvPr id="54285" name="Line 91"/>
            <p:cNvSpPr>
              <a:spLocks noChangeShapeType="1"/>
            </p:cNvSpPr>
            <p:nvPr/>
          </p:nvSpPr>
          <p:spPr bwMode="auto">
            <a:xfrm>
              <a:off x="3880" y="2842"/>
              <a:ext cx="18" cy="768"/>
            </a:xfrm>
            <a:prstGeom prst="line">
              <a:avLst/>
            </a:prstGeom>
            <a:noFill/>
            <a:ln w="19050">
              <a:solidFill>
                <a:srgbClr val="000000"/>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p>
              <a:endParaRPr lang="zh-CN" altLang="en-US"/>
            </a:p>
          </p:txBody>
        </p:sp>
        <p:sp>
          <p:nvSpPr>
            <p:cNvPr id="54286" name="WordArt 92"/>
            <p:cNvSpPr>
              <a:spLocks noChangeArrowheads="1" noChangeShapeType="1" noTextEdit="1"/>
            </p:cNvSpPr>
            <p:nvPr/>
          </p:nvSpPr>
          <p:spPr bwMode="auto">
            <a:xfrm>
              <a:off x="3705" y="2736"/>
              <a:ext cx="68" cy="221"/>
            </a:xfrm>
            <a:prstGeom prst="rect">
              <a:avLst/>
            </a:prstGeom>
          </p:spPr>
          <p:txBody>
            <a:bodyPr wrap="none" fromWordArt="1">
              <a:prstTxWarp prst="textPlain">
                <a:avLst>
                  <a:gd name="adj" fmla="val 50000"/>
                </a:avLst>
              </a:prstTxWarp>
            </a:bodyPr>
            <a:lstStyle/>
            <a:p>
              <a:pPr algn="ctr"/>
              <a:r>
                <a:rPr lang="en-US" altLang="zh-CN" sz="3600" kern="10">
                  <a:ln w="9525">
                    <a:solidFill>
                      <a:srgbClr val="000000"/>
                    </a:solidFill>
                    <a:round/>
                    <a:headEnd/>
                    <a:tailEnd/>
                  </a:ln>
                  <a:solidFill>
                    <a:srgbClr val="000000"/>
                  </a:solidFill>
                  <a:latin typeface="宋体"/>
                  <a:ea typeface="宋体"/>
                </a:rPr>
                <a:t>+</a:t>
              </a:r>
            </a:p>
            <a:p>
              <a:pPr algn="ctr"/>
              <a:r>
                <a:rPr lang="en-US" altLang="zh-CN" sz="3600" kern="10">
                  <a:ln w="9525">
                    <a:solidFill>
                      <a:srgbClr val="000000"/>
                    </a:solidFill>
                    <a:round/>
                    <a:headEnd/>
                    <a:tailEnd/>
                  </a:ln>
                  <a:solidFill>
                    <a:srgbClr val="000000"/>
                  </a:solidFill>
                  <a:latin typeface="宋体"/>
                  <a:ea typeface="宋体"/>
                </a:rPr>
                <a:t>0</a:t>
              </a:r>
            </a:p>
            <a:p>
              <a:pPr algn="ctr"/>
              <a:r>
                <a:rPr lang="en-US" altLang="zh-CN" sz="3600" kern="10">
                  <a:ln w="9525">
                    <a:solidFill>
                      <a:srgbClr val="000000"/>
                    </a:solidFill>
                    <a:round/>
                    <a:headEnd/>
                    <a:tailEnd/>
                  </a:ln>
                  <a:solidFill>
                    <a:srgbClr val="000000"/>
                  </a:solidFill>
                  <a:latin typeface="宋体"/>
                  <a:ea typeface="宋体"/>
                </a:rPr>
                <a:t>-</a:t>
              </a:r>
              <a:endParaRPr lang="zh-CN" altLang="en-US" sz="3600" kern="10">
                <a:ln w="9525">
                  <a:solidFill>
                    <a:srgbClr val="000000"/>
                  </a:solidFill>
                  <a:round/>
                  <a:headEnd/>
                  <a:tailEnd/>
                </a:ln>
                <a:solidFill>
                  <a:srgbClr val="000000"/>
                </a:solidFill>
                <a:latin typeface="宋体"/>
                <a:ea typeface="宋体"/>
              </a:endParaRPr>
            </a:p>
          </p:txBody>
        </p:sp>
        <p:sp>
          <p:nvSpPr>
            <p:cNvPr id="54287" name="Text Box 93"/>
            <p:cNvSpPr txBox="1">
              <a:spLocks noChangeArrowheads="1"/>
            </p:cNvSpPr>
            <p:nvPr/>
          </p:nvSpPr>
          <p:spPr bwMode="auto">
            <a:xfrm>
              <a:off x="4752" y="3395"/>
              <a:ext cx="423" cy="215"/>
            </a:xfrm>
            <a:prstGeom prst="rect">
              <a:avLst/>
            </a:prstGeom>
            <a:solidFill>
              <a:srgbClr val="FFFF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lvl1pPr defTabSz="1179513" eaLnBrk="0" hangingPunct="0">
                <a:defRPr sz="3200">
                  <a:solidFill>
                    <a:schemeClr val="tx1"/>
                  </a:solidFill>
                  <a:latin typeface="Arial" charset="0"/>
                  <a:ea typeface="宋体" pitchFamily="2" charset="-122"/>
                </a:defRPr>
              </a:lvl1pPr>
              <a:lvl2pPr marL="742950" indent="-285750" defTabSz="1179513" eaLnBrk="0" hangingPunct="0">
                <a:defRPr sz="3200">
                  <a:solidFill>
                    <a:schemeClr val="tx1"/>
                  </a:solidFill>
                  <a:latin typeface="Arial" charset="0"/>
                  <a:ea typeface="宋体" pitchFamily="2" charset="-122"/>
                </a:defRPr>
              </a:lvl2pPr>
              <a:lvl3pPr marL="1143000" indent="-228600" defTabSz="1179513" eaLnBrk="0" hangingPunct="0">
                <a:defRPr sz="3200">
                  <a:solidFill>
                    <a:schemeClr val="tx1"/>
                  </a:solidFill>
                  <a:latin typeface="Arial" charset="0"/>
                  <a:ea typeface="宋体" pitchFamily="2" charset="-122"/>
                </a:defRPr>
              </a:lvl3pPr>
              <a:lvl4pPr marL="1600200" indent="-228600" defTabSz="1179513" eaLnBrk="0" hangingPunct="0">
                <a:defRPr sz="3200">
                  <a:solidFill>
                    <a:schemeClr val="tx1"/>
                  </a:solidFill>
                  <a:latin typeface="Arial" charset="0"/>
                  <a:ea typeface="宋体" pitchFamily="2" charset="-122"/>
                </a:defRPr>
              </a:lvl4pPr>
              <a:lvl5pPr marL="2057400" indent="-228600" defTabSz="1179513" eaLnBrk="0" hangingPunct="0">
                <a:defRPr sz="3200">
                  <a:solidFill>
                    <a:schemeClr val="tx1"/>
                  </a:solidFill>
                  <a:latin typeface="Arial" charset="0"/>
                  <a:ea typeface="宋体" pitchFamily="2" charset="-122"/>
                </a:defRPr>
              </a:lvl5pPr>
              <a:lvl6pPr marL="2514600" indent="-228600" defTabSz="1179513" eaLnBrk="0" fontAlgn="base" hangingPunct="0">
                <a:spcBef>
                  <a:spcPct val="0"/>
                </a:spcBef>
                <a:spcAft>
                  <a:spcPct val="0"/>
                </a:spcAft>
                <a:defRPr sz="3200">
                  <a:solidFill>
                    <a:schemeClr val="tx1"/>
                  </a:solidFill>
                  <a:latin typeface="Arial" charset="0"/>
                  <a:ea typeface="宋体" pitchFamily="2" charset="-122"/>
                </a:defRPr>
              </a:lvl6pPr>
              <a:lvl7pPr marL="2971800" indent="-228600" defTabSz="1179513" eaLnBrk="0" fontAlgn="base" hangingPunct="0">
                <a:spcBef>
                  <a:spcPct val="0"/>
                </a:spcBef>
                <a:spcAft>
                  <a:spcPct val="0"/>
                </a:spcAft>
                <a:defRPr sz="3200">
                  <a:solidFill>
                    <a:schemeClr val="tx1"/>
                  </a:solidFill>
                  <a:latin typeface="Arial" charset="0"/>
                  <a:ea typeface="宋体" pitchFamily="2" charset="-122"/>
                </a:defRPr>
              </a:lvl7pPr>
              <a:lvl8pPr marL="3429000" indent="-228600" defTabSz="1179513" eaLnBrk="0" fontAlgn="base" hangingPunct="0">
                <a:spcBef>
                  <a:spcPct val="0"/>
                </a:spcBef>
                <a:spcAft>
                  <a:spcPct val="0"/>
                </a:spcAft>
                <a:defRPr sz="3200">
                  <a:solidFill>
                    <a:schemeClr val="tx1"/>
                  </a:solidFill>
                  <a:latin typeface="Arial" charset="0"/>
                  <a:ea typeface="宋体" pitchFamily="2" charset="-122"/>
                </a:defRPr>
              </a:lvl8pPr>
              <a:lvl9pPr marL="3886200" indent="-228600" defTabSz="1179513" eaLnBrk="0" fontAlgn="base" hangingPunct="0">
                <a:spcBef>
                  <a:spcPct val="0"/>
                </a:spcBef>
                <a:spcAft>
                  <a:spcPct val="0"/>
                </a:spcAft>
                <a:defRPr sz="3200">
                  <a:solidFill>
                    <a:schemeClr val="tx1"/>
                  </a:solidFill>
                  <a:latin typeface="Arial" charset="0"/>
                  <a:ea typeface="宋体" pitchFamily="2" charset="-122"/>
                </a:defRPr>
              </a:lvl9pPr>
            </a:lstStyle>
            <a:p>
              <a:pPr algn="just"/>
              <a:r>
                <a:rPr lang="en-US" altLang="zh-CN" sz="2000" b="1">
                  <a:latin typeface="Times New Roman" pitchFamily="18" charset="0"/>
                </a:rPr>
                <a:t>-58</a:t>
              </a:r>
            </a:p>
          </p:txBody>
        </p:sp>
        <p:grpSp>
          <p:nvGrpSpPr>
            <p:cNvPr id="54288" name="Group 94"/>
            <p:cNvGrpSpPr>
              <a:grpSpLocks/>
            </p:cNvGrpSpPr>
            <p:nvPr/>
          </p:nvGrpSpPr>
          <p:grpSpPr bwMode="auto">
            <a:xfrm>
              <a:off x="4224" y="2832"/>
              <a:ext cx="458" cy="666"/>
              <a:chOff x="4723" y="12445"/>
              <a:chExt cx="784" cy="992"/>
            </a:xfrm>
          </p:grpSpPr>
          <p:sp>
            <p:nvSpPr>
              <p:cNvPr id="54291" name="Rectangle 95"/>
              <p:cNvSpPr>
                <a:spLocks noChangeArrowheads="1"/>
              </p:cNvSpPr>
              <p:nvPr/>
            </p:nvSpPr>
            <p:spPr bwMode="auto">
              <a:xfrm>
                <a:off x="4723" y="12445"/>
                <a:ext cx="784" cy="992"/>
              </a:xfrm>
              <a:prstGeom prst="rect">
                <a:avLst/>
              </a:prstGeom>
              <a:solidFill>
                <a:srgbClr val="FFFFFF"/>
              </a:solidFill>
              <a:ln w="1905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p>
                <a:endParaRPr lang="zh-CN" altLang="en-US"/>
              </a:p>
            </p:txBody>
          </p:sp>
          <p:sp>
            <p:nvSpPr>
              <p:cNvPr id="54292" name="Text Box 96"/>
              <p:cNvSpPr txBox="1">
                <a:spLocks noChangeArrowheads="1"/>
              </p:cNvSpPr>
              <p:nvPr/>
            </p:nvSpPr>
            <p:spPr bwMode="auto">
              <a:xfrm>
                <a:off x="4891" y="12697"/>
                <a:ext cx="448" cy="496"/>
              </a:xfrm>
              <a:prstGeom prst="rect">
                <a:avLst/>
              </a:prstGeom>
              <a:solidFill>
                <a:srgbClr val="FFFF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lvl1pPr defTabSz="1179513" eaLnBrk="0" hangingPunct="0">
                  <a:defRPr sz="3200">
                    <a:solidFill>
                      <a:schemeClr val="tx1"/>
                    </a:solidFill>
                    <a:latin typeface="Arial" charset="0"/>
                    <a:ea typeface="宋体" pitchFamily="2" charset="-122"/>
                  </a:defRPr>
                </a:lvl1pPr>
                <a:lvl2pPr marL="742950" indent="-285750" defTabSz="1179513" eaLnBrk="0" hangingPunct="0">
                  <a:defRPr sz="3200">
                    <a:solidFill>
                      <a:schemeClr val="tx1"/>
                    </a:solidFill>
                    <a:latin typeface="Arial" charset="0"/>
                    <a:ea typeface="宋体" pitchFamily="2" charset="-122"/>
                  </a:defRPr>
                </a:lvl2pPr>
                <a:lvl3pPr marL="1143000" indent="-228600" defTabSz="1179513" eaLnBrk="0" hangingPunct="0">
                  <a:defRPr sz="3200">
                    <a:solidFill>
                      <a:schemeClr val="tx1"/>
                    </a:solidFill>
                    <a:latin typeface="Arial" charset="0"/>
                    <a:ea typeface="宋体" pitchFamily="2" charset="-122"/>
                  </a:defRPr>
                </a:lvl3pPr>
                <a:lvl4pPr marL="1600200" indent="-228600" defTabSz="1179513" eaLnBrk="0" hangingPunct="0">
                  <a:defRPr sz="3200">
                    <a:solidFill>
                      <a:schemeClr val="tx1"/>
                    </a:solidFill>
                    <a:latin typeface="Arial" charset="0"/>
                    <a:ea typeface="宋体" pitchFamily="2" charset="-122"/>
                  </a:defRPr>
                </a:lvl4pPr>
                <a:lvl5pPr marL="2057400" indent="-228600" defTabSz="1179513" eaLnBrk="0" hangingPunct="0">
                  <a:defRPr sz="3200">
                    <a:solidFill>
                      <a:schemeClr val="tx1"/>
                    </a:solidFill>
                    <a:latin typeface="Arial" charset="0"/>
                    <a:ea typeface="宋体" pitchFamily="2" charset="-122"/>
                  </a:defRPr>
                </a:lvl5pPr>
                <a:lvl6pPr marL="2514600" indent="-228600" defTabSz="1179513" eaLnBrk="0" fontAlgn="base" hangingPunct="0">
                  <a:spcBef>
                    <a:spcPct val="0"/>
                  </a:spcBef>
                  <a:spcAft>
                    <a:spcPct val="0"/>
                  </a:spcAft>
                  <a:defRPr sz="3200">
                    <a:solidFill>
                      <a:schemeClr val="tx1"/>
                    </a:solidFill>
                    <a:latin typeface="Arial" charset="0"/>
                    <a:ea typeface="宋体" pitchFamily="2" charset="-122"/>
                  </a:defRPr>
                </a:lvl6pPr>
                <a:lvl7pPr marL="2971800" indent="-228600" defTabSz="1179513" eaLnBrk="0" fontAlgn="base" hangingPunct="0">
                  <a:spcBef>
                    <a:spcPct val="0"/>
                  </a:spcBef>
                  <a:spcAft>
                    <a:spcPct val="0"/>
                  </a:spcAft>
                  <a:defRPr sz="3200">
                    <a:solidFill>
                      <a:schemeClr val="tx1"/>
                    </a:solidFill>
                    <a:latin typeface="Arial" charset="0"/>
                    <a:ea typeface="宋体" pitchFamily="2" charset="-122"/>
                  </a:defRPr>
                </a:lvl7pPr>
                <a:lvl8pPr marL="3429000" indent="-228600" defTabSz="1179513" eaLnBrk="0" fontAlgn="base" hangingPunct="0">
                  <a:spcBef>
                    <a:spcPct val="0"/>
                  </a:spcBef>
                  <a:spcAft>
                    <a:spcPct val="0"/>
                  </a:spcAft>
                  <a:defRPr sz="3200">
                    <a:solidFill>
                      <a:schemeClr val="tx1"/>
                    </a:solidFill>
                    <a:latin typeface="Arial" charset="0"/>
                    <a:ea typeface="宋体" pitchFamily="2" charset="-122"/>
                  </a:defRPr>
                </a:lvl8pPr>
                <a:lvl9pPr marL="3886200" indent="-228600" defTabSz="1179513" eaLnBrk="0" fontAlgn="base" hangingPunct="0">
                  <a:spcBef>
                    <a:spcPct val="0"/>
                  </a:spcBef>
                  <a:spcAft>
                    <a:spcPct val="0"/>
                  </a:spcAft>
                  <a:defRPr sz="3200">
                    <a:solidFill>
                      <a:schemeClr val="tx1"/>
                    </a:solidFill>
                    <a:latin typeface="Arial" charset="0"/>
                    <a:ea typeface="宋体" pitchFamily="2" charset="-122"/>
                  </a:defRPr>
                </a:lvl9pPr>
              </a:lstStyle>
              <a:p>
                <a:pPr algn="just"/>
                <a:r>
                  <a:rPr lang="en-US" altLang="zh-CN" sz="2100" b="1">
                    <a:latin typeface="Times New Roman" pitchFamily="18" charset="0"/>
                  </a:rPr>
                  <a:t>h10</a:t>
                </a:r>
                <a:endParaRPr lang="en-US" altLang="zh-CN" sz="1500" b="1" baseline="-25000">
                  <a:latin typeface="Times New Roman" pitchFamily="18" charset="0"/>
                </a:endParaRPr>
              </a:p>
            </p:txBody>
          </p:sp>
        </p:grpSp>
        <p:sp>
          <p:nvSpPr>
            <p:cNvPr id="54289" name="Text Box 97"/>
            <p:cNvSpPr txBox="1">
              <a:spLocks noChangeArrowheads="1"/>
            </p:cNvSpPr>
            <p:nvPr/>
          </p:nvSpPr>
          <p:spPr bwMode="auto">
            <a:xfrm>
              <a:off x="3658" y="3744"/>
              <a:ext cx="1680" cy="2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r>
                <a:rPr lang="zh-CN" altLang="en-US" sz="1600" b="1"/>
                <a:t>外花键键宽尺寸公差带图</a:t>
              </a:r>
            </a:p>
          </p:txBody>
        </p:sp>
        <p:sp>
          <p:nvSpPr>
            <p:cNvPr id="54290" name="Text Box 98"/>
            <p:cNvSpPr txBox="1">
              <a:spLocks noChangeArrowheads="1"/>
            </p:cNvSpPr>
            <p:nvPr/>
          </p:nvSpPr>
          <p:spPr bwMode="auto">
            <a:xfrm rot="-5400000">
              <a:off x="3432" y="3106"/>
              <a:ext cx="682" cy="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r>
                <a:rPr lang="en-US" altLang="zh-CN" sz="2000" b="1">
                  <a:cs typeface="Arial" charset="0"/>
                </a:rPr>
                <a:t>7mm</a:t>
              </a:r>
            </a:p>
          </p:txBody>
        </p:sp>
      </p:grpSp>
      <p:grpSp>
        <p:nvGrpSpPr>
          <p:cNvPr id="5" name="组合 4"/>
          <p:cNvGrpSpPr/>
          <p:nvPr/>
        </p:nvGrpSpPr>
        <p:grpSpPr>
          <a:xfrm>
            <a:off x="572852" y="4479925"/>
            <a:ext cx="2667000" cy="2009415"/>
            <a:chOff x="304800" y="4479925"/>
            <a:chExt cx="2667000" cy="2009415"/>
          </a:xfrm>
        </p:grpSpPr>
        <p:grpSp>
          <p:nvGrpSpPr>
            <p:cNvPr id="106570" name="Group 74"/>
            <p:cNvGrpSpPr>
              <a:grpSpLocks/>
            </p:cNvGrpSpPr>
            <p:nvPr/>
          </p:nvGrpSpPr>
          <p:grpSpPr bwMode="auto">
            <a:xfrm>
              <a:off x="304800" y="4479925"/>
              <a:ext cx="2667000" cy="1997075"/>
              <a:chOff x="96" y="2966"/>
              <a:chExt cx="1680" cy="1258"/>
            </a:xfrm>
          </p:grpSpPr>
          <p:sp>
            <p:nvSpPr>
              <p:cNvPr id="54303" name="Line 63"/>
              <p:cNvSpPr>
                <a:spLocks noChangeShapeType="1"/>
              </p:cNvSpPr>
              <p:nvPr/>
            </p:nvSpPr>
            <p:spPr bwMode="auto">
              <a:xfrm flipV="1">
                <a:off x="389" y="3072"/>
                <a:ext cx="1003" cy="4"/>
              </a:xfrm>
              <a:prstGeom prst="line">
                <a:avLst/>
              </a:prstGeom>
              <a:noFill/>
              <a:ln w="1905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p>
                <a:endParaRPr lang="zh-CN" altLang="en-US"/>
              </a:p>
            </p:txBody>
          </p:sp>
          <p:sp>
            <p:nvSpPr>
              <p:cNvPr id="54304" name="Line 64"/>
              <p:cNvSpPr>
                <a:spLocks noChangeShapeType="1"/>
              </p:cNvSpPr>
              <p:nvPr/>
            </p:nvSpPr>
            <p:spPr bwMode="auto">
              <a:xfrm>
                <a:off x="462" y="3072"/>
                <a:ext cx="0" cy="864"/>
              </a:xfrm>
              <a:prstGeom prst="line">
                <a:avLst/>
              </a:prstGeom>
              <a:noFill/>
              <a:ln w="19050">
                <a:solidFill>
                  <a:srgbClr val="000000"/>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p>
                <a:endParaRPr lang="zh-CN" altLang="en-US"/>
              </a:p>
            </p:txBody>
          </p:sp>
          <p:sp>
            <p:nvSpPr>
              <p:cNvPr id="54305" name="WordArt 65"/>
              <p:cNvSpPr>
                <a:spLocks noChangeArrowheads="1" noChangeShapeType="1" noTextEdit="1"/>
              </p:cNvSpPr>
              <p:nvPr/>
            </p:nvSpPr>
            <p:spPr bwMode="auto">
              <a:xfrm>
                <a:off x="287" y="2966"/>
                <a:ext cx="68" cy="221"/>
              </a:xfrm>
              <a:prstGeom prst="rect">
                <a:avLst/>
              </a:prstGeom>
            </p:spPr>
            <p:txBody>
              <a:bodyPr wrap="none" fromWordArt="1">
                <a:prstTxWarp prst="textPlain">
                  <a:avLst>
                    <a:gd name="adj" fmla="val 50000"/>
                  </a:avLst>
                </a:prstTxWarp>
              </a:bodyPr>
              <a:lstStyle/>
              <a:p>
                <a:pPr algn="ctr"/>
                <a:r>
                  <a:rPr lang="en-US" altLang="zh-CN" sz="3600" kern="10">
                    <a:ln w="9525">
                      <a:solidFill>
                        <a:srgbClr val="000000"/>
                      </a:solidFill>
                      <a:round/>
                      <a:headEnd/>
                      <a:tailEnd/>
                    </a:ln>
                    <a:solidFill>
                      <a:srgbClr val="000000"/>
                    </a:solidFill>
                    <a:latin typeface="宋体"/>
                    <a:ea typeface="宋体"/>
                  </a:rPr>
                  <a:t>+</a:t>
                </a:r>
              </a:p>
              <a:p>
                <a:pPr algn="ctr"/>
                <a:r>
                  <a:rPr lang="en-US" altLang="zh-CN" sz="3600" kern="10">
                    <a:ln w="9525">
                      <a:solidFill>
                        <a:srgbClr val="000000"/>
                      </a:solidFill>
                      <a:round/>
                      <a:headEnd/>
                      <a:tailEnd/>
                    </a:ln>
                    <a:solidFill>
                      <a:srgbClr val="000000"/>
                    </a:solidFill>
                    <a:latin typeface="宋体"/>
                    <a:ea typeface="宋体"/>
                  </a:rPr>
                  <a:t>0</a:t>
                </a:r>
              </a:p>
              <a:p>
                <a:pPr algn="ctr"/>
                <a:r>
                  <a:rPr lang="en-US" altLang="zh-CN" sz="3600" kern="10">
                    <a:ln w="9525">
                      <a:solidFill>
                        <a:srgbClr val="000000"/>
                      </a:solidFill>
                      <a:round/>
                      <a:headEnd/>
                      <a:tailEnd/>
                    </a:ln>
                    <a:solidFill>
                      <a:srgbClr val="000000"/>
                    </a:solidFill>
                    <a:latin typeface="宋体"/>
                    <a:ea typeface="宋体"/>
                  </a:rPr>
                  <a:t>-</a:t>
                </a:r>
                <a:endParaRPr lang="zh-CN" altLang="en-US" sz="3600" kern="10">
                  <a:ln w="9525">
                    <a:solidFill>
                      <a:srgbClr val="000000"/>
                    </a:solidFill>
                    <a:round/>
                    <a:headEnd/>
                    <a:tailEnd/>
                  </a:ln>
                  <a:solidFill>
                    <a:srgbClr val="000000"/>
                  </a:solidFill>
                  <a:latin typeface="宋体"/>
                  <a:ea typeface="宋体"/>
                </a:endParaRPr>
              </a:p>
            </p:txBody>
          </p:sp>
          <p:sp>
            <p:nvSpPr>
              <p:cNvPr id="54306" name="Text Box 66"/>
              <p:cNvSpPr txBox="1">
                <a:spLocks noChangeArrowheads="1"/>
              </p:cNvSpPr>
              <p:nvPr/>
            </p:nvSpPr>
            <p:spPr bwMode="auto">
              <a:xfrm>
                <a:off x="1152" y="3504"/>
                <a:ext cx="308" cy="157"/>
              </a:xfrm>
              <a:prstGeom prst="rect">
                <a:avLst/>
              </a:prstGeom>
              <a:solidFill>
                <a:srgbClr val="FFFF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lvl1pPr defTabSz="1179513" eaLnBrk="0" hangingPunct="0">
                  <a:defRPr sz="3200">
                    <a:solidFill>
                      <a:schemeClr val="tx1"/>
                    </a:solidFill>
                    <a:latin typeface="Arial" charset="0"/>
                    <a:ea typeface="宋体" pitchFamily="2" charset="-122"/>
                  </a:defRPr>
                </a:lvl1pPr>
                <a:lvl2pPr marL="742950" indent="-285750" defTabSz="1179513" eaLnBrk="0" hangingPunct="0">
                  <a:defRPr sz="3200">
                    <a:solidFill>
                      <a:schemeClr val="tx1"/>
                    </a:solidFill>
                    <a:latin typeface="Arial" charset="0"/>
                    <a:ea typeface="宋体" pitchFamily="2" charset="-122"/>
                  </a:defRPr>
                </a:lvl2pPr>
                <a:lvl3pPr marL="1143000" indent="-228600" defTabSz="1179513" eaLnBrk="0" hangingPunct="0">
                  <a:defRPr sz="3200">
                    <a:solidFill>
                      <a:schemeClr val="tx1"/>
                    </a:solidFill>
                    <a:latin typeface="Arial" charset="0"/>
                    <a:ea typeface="宋体" pitchFamily="2" charset="-122"/>
                  </a:defRPr>
                </a:lvl3pPr>
                <a:lvl4pPr marL="1600200" indent="-228600" defTabSz="1179513" eaLnBrk="0" hangingPunct="0">
                  <a:defRPr sz="3200">
                    <a:solidFill>
                      <a:schemeClr val="tx1"/>
                    </a:solidFill>
                    <a:latin typeface="Arial" charset="0"/>
                    <a:ea typeface="宋体" pitchFamily="2" charset="-122"/>
                  </a:defRPr>
                </a:lvl4pPr>
                <a:lvl5pPr marL="2057400" indent="-228600" defTabSz="1179513" eaLnBrk="0" hangingPunct="0">
                  <a:defRPr sz="3200">
                    <a:solidFill>
                      <a:schemeClr val="tx1"/>
                    </a:solidFill>
                    <a:latin typeface="Arial" charset="0"/>
                    <a:ea typeface="宋体" pitchFamily="2" charset="-122"/>
                  </a:defRPr>
                </a:lvl5pPr>
                <a:lvl6pPr marL="2514600" indent="-228600" defTabSz="1179513" eaLnBrk="0" fontAlgn="base" hangingPunct="0">
                  <a:spcBef>
                    <a:spcPct val="0"/>
                  </a:spcBef>
                  <a:spcAft>
                    <a:spcPct val="0"/>
                  </a:spcAft>
                  <a:defRPr sz="3200">
                    <a:solidFill>
                      <a:schemeClr val="tx1"/>
                    </a:solidFill>
                    <a:latin typeface="Arial" charset="0"/>
                    <a:ea typeface="宋体" pitchFamily="2" charset="-122"/>
                  </a:defRPr>
                </a:lvl6pPr>
                <a:lvl7pPr marL="2971800" indent="-228600" defTabSz="1179513" eaLnBrk="0" fontAlgn="base" hangingPunct="0">
                  <a:spcBef>
                    <a:spcPct val="0"/>
                  </a:spcBef>
                  <a:spcAft>
                    <a:spcPct val="0"/>
                  </a:spcAft>
                  <a:defRPr sz="3200">
                    <a:solidFill>
                      <a:schemeClr val="tx1"/>
                    </a:solidFill>
                    <a:latin typeface="Arial" charset="0"/>
                    <a:ea typeface="宋体" pitchFamily="2" charset="-122"/>
                  </a:defRPr>
                </a:lvl7pPr>
                <a:lvl8pPr marL="3429000" indent="-228600" defTabSz="1179513" eaLnBrk="0" fontAlgn="base" hangingPunct="0">
                  <a:spcBef>
                    <a:spcPct val="0"/>
                  </a:spcBef>
                  <a:spcAft>
                    <a:spcPct val="0"/>
                  </a:spcAft>
                  <a:defRPr sz="3200">
                    <a:solidFill>
                      <a:schemeClr val="tx1"/>
                    </a:solidFill>
                    <a:latin typeface="Arial" charset="0"/>
                    <a:ea typeface="宋体" pitchFamily="2" charset="-122"/>
                  </a:defRPr>
                </a:lvl8pPr>
                <a:lvl9pPr marL="3886200" indent="-228600" defTabSz="1179513" eaLnBrk="0" fontAlgn="base" hangingPunct="0">
                  <a:spcBef>
                    <a:spcPct val="0"/>
                  </a:spcBef>
                  <a:spcAft>
                    <a:spcPct val="0"/>
                  </a:spcAft>
                  <a:defRPr sz="3200">
                    <a:solidFill>
                      <a:schemeClr val="tx1"/>
                    </a:solidFill>
                    <a:latin typeface="Arial" charset="0"/>
                    <a:ea typeface="宋体" pitchFamily="2" charset="-122"/>
                  </a:defRPr>
                </a:lvl9pPr>
              </a:lstStyle>
              <a:p>
                <a:pPr algn="just"/>
                <a:r>
                  <a:rPr lang="en-US" altLang="zh-CN" sz="1500" b="1" dirty="0">
                    <a:latin typeface="Times New Roman" pitchFamily="18" charset="0"/>
                  </a:rPr>
                  <a:t>-25</a:t>
                </a:r>
              </a:p>
            </p:txBody>
          </p:sp>
          <p:grpSp>
            <p:nvGrpSpPr>
              <p:cNvPr id="54307" name="Group 67"/>
              <p:cNvGrpSpPr>
                <a:grpSpLocks/>
              </p:cNvGrpSpPr>
              <p:nvPr/>
            </p:nvGrpSpPr>
            <p:grpSpPr bwMode="auto">
              <a:xfrm>
                <a:off x="720" y="3072"/>
                <a:ext cx="411" cy="503"/>
                <a:chOff x="4723" y="12445"/>
                <a:chExt cx="784" cy="992"/>
              </a:xfrm>
            </p:grpSpPr>
            <p:sp>
              <p:nvSpPr>
                <p:cNvPr id="54312" name="Rectangle 68"/>
                <p:cNvSpPr>
                  <a:spLocks noChangeArrowheads="1"/>
                </p:cNvSpPr>
                <p:nvPr/>
              </p:nvSpPr>
              <p:spPr bwMode="auto">
                <a:xfrm>
                  <a:off x="4723" y="12445"/>
                  <a:ext cx="784" cy="992"/>
                </a:xfrm>
                <a:prstGeom prst="rect">
                  <a:avLst/>
                </a:prstGeom>
                <a:solidFill>
                  <a:srgbClr val="FFFFFF"/>
                </a:solidFill>
                <a:ln w="1905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p>
                  <a:endParaRPr lang="zh-CN" altLang="en-US"/>
                </a:p>
              </p:txBody>
            </p:sp>
            <p:sp>
              <p:nvSpPr>
                <p:cNvPr id="54313" name="Text Box 69"/>
                <p:cNvSpPr txBox="1">
                  <a:spLocks noChangeArrowheads="1"/>
                </p:cNvSpPr>
                <p:nvPr/>
              </p:nvSpPr>
              <p:spPr bwMode="auto">
                <a:xfrm>
                  <a:off x="4891" y="12697"/>
                  <a:ext cx="448" cy="496"/>
                </a:xfrm>
                <a:prstGeom prst="rect">
                  <a:avLst/>
                </a:prstGeom>
                <a:solidFill>
                  <a:srgbClr val="FFFF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lvl1pPr defTabSz="1179513" eaLnBrk="0" hangingPunct="0">
                    <a:defRPr sz="3200">
                      <a:solidFill>
                        <a:schemeClr val="tx1"/>
                      </a:solidFill>
                      <a:latin typeface="Arial" charset="0"/>
                      <a:ea typeface="宋体" pitchFamily="2" charset="-122"/>
                    </a:defRPr>
                  </a:lvl1pPr>
                  <a:lvl2pPr marL="742950" indent="-285750" defTabSz="1179513" eaLnBrk="0" hangingPunct="0">
                    <a:defRPr sz="3200">
                      <a:solidFill>
                        <a:schemeClr val="tx1"/>
                      </a:solidFill>
                      <a:latin typeface="Arial" charset="0"/>
                      <a:ea typeface="宋体" pitchFamily="2" charset="-122"/>
                    </a:defRPr>
                  </a:lvl2pPr>
                  <a:lvl3pPr marL="1143000" indent="-228600" defTabSz="1179513" eaLnBrk="0" hangingPunct="0">
                    <a:defRPr sz="3200">
                      <a:solidFill>
                        <a:schemeClr val="tx1"/>
                      </a:solidFill>
                      <a:latin typeface="Arial" charset="0"/>
                      <a:ea typeface="宋体" pitchFamily="2" charset="-122"/>
                    </a:defRPr>
                  </a:lvl3pPr>
                  <a:lvl4pPr marL="1600200" indent="-228600" defTabSz="1179513" eaLnBrk="0" hangingPunct="0">
                    <a:defRPr sz="3200">
                      <a:solidFill>
                        <a:schemeClr val="tx1"/>
                      </a:solidFill>
                      <a:latin typeface="Arial" charset="0"/>
                      <a:ea typeface="宋体" pitchFamily="2" charset="-122"/>
                    </a:defRPr>
                  </a:lvl4pPr>
                  <a:lvl5pPr marL="2057400" indent="-228600" defTabSz="1179513" eaLnBrk="0" hangingPunct="0">
                    <a:defRPr sz="3200">
                      <a:solidFill>
                        <a:schemeClr val="tx1"/>
                      </a:solidFill>
                      <a:latin typeface="Arial" charset="0"/>
                      <a:ea typeface="宋体" pitchFamily="2" charset="-122"/>
                    </a:defRPr>
                  </a:lvl5pPr>
                  <a:lvl6pPr marL="2514600" indent="-228600" defTabSz="1179513" eaLnBrk="0" fontAlgn="base" hangingPunct="0">
                    <a:spcBef>
                      <a:spcPct val="0"/>
                    </a:spcBef>
                    <a:spcAft>
                      <a:spcPct val="0"/>
                    </a:spcAft>
                    <a:defRPr sz="3200">
                      <a:solidFill>
                        <a:schemeClr val="tx1"/>
                      </a:solidFill>
                      <a:latin typeface="Arial" charset="0"/>
                      <a:ea typeface="宋体" pitchFamily="2" charset="-122"/>
                    </a:defRPr>
                  </a:lvl6pPr>
                  <a:lvl7pPr marL="2971800" indent="-228600" defTabSz="1179513" eaLnBrk="0" fontAlgn="base" hangingPunct="0">
                    <a:spcBef>
                      <a:spcPct val="0"/>
                    </a:spcBef>
                    <a:spcAft>
                      <a:spcPct val="0"/>
                    </a:spcAft>
                    <a:defRPr sz="3200">
                      <a:solidFill>
                        <a:schemeClr val="tx1"/>
                      </a:solidFill>
                      <a:latin typeface="Arial" charset="0"/>
                      <a:ea typeface="宋体" pitchFamily="2" charset="-122"/>
                    </a:defRPr>
                  </a:lvl7pPr>
                  <a:lvl8pPr marL="3429000" indent="-228600" defTabSz="1179513" eaLnBrk="0" fontAlgn="base" hangingPunct="0">
                    <a:spcBef>
                      <a:spcPct val="0"/>
                    </a:spcBef>
                    <a:spcAft>
                      <a:spcPct val="0"/>
                    </a:spcAft>
                    <a:defRPr sz="3200">
                      <a:solidFill>
                        <a:schemeClr val="tx1"/>
                      </a:solidFill>
                      <a:latin typeface="Arial" charset="0"/>
                      <a:ea typeface="宋体" pitchFamily="2" charset="-122"/>
                    </a:defRPr>
                  </a:lvl8pPr>
                  <a:lvl9pPr marL="3886200" indent="-228600" defTabSz="1179513" eaLnBrk="0" fontAlgn="base" hangingPunct="0">
                    <a:spcBef>
                      <a:spcPct val="0"/>
                    </a:spcBef>
                    <a:spcAft>
                      <a:spcPct val="0"/>
                    </a:spcAft>
                    <a:defRPr sz="3200">
                      <a:solidFill>
                        <a:schemeClr val="tx1"/>
                      </a:solidFill>
                      <a:latin typeface="Arial" charset="0"/>
                      <a:ea typeface="宋体" pitchFamily="2" charset="-122"/>
                    </a:defRPr>
                  </a:lvl9pPr>
                </a:lstStyle>
                <a:p>
                  <a:pPr algn="just"/>
                  <a:r>
                    <a:rPr lang="en-US" altLang="zh-CN" sz="2100" b="1">
                      <a:latin typeface="Times New Roman" pitchFamily="18" charset="0"/>
                    </a:rPr>
                    <a:t>h7</a:t>
                  </a:r>
                  <a:endParaRPr lang="en-US" altLang="zh-CN" sz="1500" b="1" baseline="-25000">
                    <a:latin typeface="Times New Roman" pitchFamily="18" charset="0"/>
                  </a:endParaRPr>
                </a:p>
              </p:txBody>
            </p:sp>
          </p:grpSp>
          <p:sp>
            <p:nvSpPr>
              <p:cNvPr id="54308" name="Text Box 70"/>
              <p:cNvSpPr txBox="1">
                <a:spLocks noChangeArrowheads="1"/>
              </p:cNvSpPr>
              <p:nvPr/>
            </p:nvSpPr>
            <p:spPr bwMode="auto">
              <a:xfrm>
                <a:off x="96" y="4012"/>
                <a:ext cx="1680" cy="2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r>
                  <a:rPr lang="zh-CN" altLang="en-US" sz="1600" b="1"/>
                  <a:t>外花键小径尺寸公差带图</a:t>
                </a:r>
              </a:p>
            </p:txBody>
          </p:sp>
          <p:pic>
            <p:nvPicPr>
              <p:cNvPr id="54311" name="Picture 73" descr="j4b20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92" y="3216"/>
                <a:ext cx="240" cy="2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mc:AlternateContent xmlns:mc="http://schemas.openxmlformats.org/markup-compatibility/2006" xmlns:a14="http://schemas.microsoft.com/office/drawing/2010/main">
          <mc:Choice Requires="a14">
            <p:sp>
              <p:nvSpPr>
                <p:cNvPr id="2" name="TextBox 1"/>
                <p:cNvSpPr txBox="1"/>
                <p:nvPr/>
              </p:nvSpPr>
              <p:spPr>
                <a:xfrm rot="16200000">
                  <a:off x="-169561" y="5492195"/>
                  <a:ext cx="1594180" cy="400110"/>
                </a:xfrm>
                <a:prstGeom prst="rect">
                  <a:avLst/>
                </a:prstGeom>
                <a:noFill/>
              </p:spPr>
              <p:txBody>
                <a:bodyPr wrap="square" rtlCol="0">
                  <a:spAutoFit/>
                </a:bodyPr>
                <a:lstStyle/>
                <a:p>
                  <a:pPr algn="ctr"/>
                  <a14:m>
                    <m:oMath xmlns:m="http://schemas.openxmlformats.org/officeDocument/2006/math">
                      <m:r>
                        <a:rPr lang="zh-CN" altLang="en-US" sz="2000" b="0" i="1" smtClean="0">
                          <a:latin typeface="Cambria Math"/>
                        </a:rPr>
                        <m:t>∅</m:t>
                      </m:r>
                      <m:r>
                        <a:rPr lang="en-US" altLang="zh-CN" sz="2000" b="0" i="1" smtClean="0">
                          <a:latin typeface="Cambria Math"/>
                        </a:rPr>
                        <m:t>32</m:t>
                      </m:r>
                    </m:oMath>
                  </a14:m>
                  <a:r>
                    <a:rPr lang="en-US" altLang="zh-CN" sz="2000" dirty="0" smtClean="0"/>
                    <a:t>mm</a:t>
                  </a:r>
                  <a:endParaRPr lang="zh-CN" altLang="en-US" sz="2000" dirty="0"/>
                </a:p>
              </p:txBody>
            </p:sp>
          </mc:Choice>
          <mc:Fallback xmlns="">
            <p:sp>
              <p:nvSpPr>
                <p:cNvPr id="2" name="TextBox 1"/>
                <p:cNvSpPr txBox="1">
                  <a:spLocks noRot="1" noChangeAspect="1" noMove="1" noResize="1" noEditPoints="1" noAdjustHandles="1" noChangeArrowheads="1" noChangeShapeType="1" noTextEdit="1"/>
                </p:cNvSpPr>
                <p:nvPr/>
              </p:nvSpPr>
              <p:spPr>
                <a:xfrm rot="16200000">
                  <a:off x="-169561" y="5492195"/>
                  <a:ext cx="1594180" cy="400110"/>
                </a:xfrm>
                <a:prstGeom prst="rect">
                  <a:avLst/>
                </a:prstGeom>
                <a:blipFill rotWithShape="1">
                  <a:blip r:embed="rId4"/>
                  <a:stretch>
                    <a:fillRect l="-6061" r="-27273"/>
                  </a:stretch>
                </a:blipFill>
              </p:spPr>
              <p:txBody>
                <a:bodyPr/>
                <a:lstStyle/>
                <a:p>
                  <a:r>
                    <a:rPr lang="zh-CN" altLang="en-US">
                      <a:noFill/>
                    </a:rPr>
                    <a:t> </a:t>
                  </a:r>
                </a:p>
              </p:txBody>
            </p:sp>
          </mc:Fallback>
        </mc:AlternateContent>
      </p:grpSp>
      <p:grpSp>
        <p:nvGrpSpPr>
          <p:cNvPr id="3" name="组合 2"/>
          <p:cNvGrpSpPr/>
          <p:nvPr/>
        </p:nvGrpSpPr>
        <p:grpSpPr>
          <a:xfrm>
            <a:off x="322785" y="1052736"/>
            <a:ext cx="2953071" cy="2774950"/>
            <a:chOff x="323529" y="1066800"/>
            <a:chExt cx="2953071" cy="2774950"/>
          </a:xfrm>
        </p:grpSpPr>
        <p:grpSp>
          <p:nvGrpSpPr>
            <p:cNvPr id="106557" name="Group 61"/>
            <p:cNvGrpSpPr>
              <a:grpSpLocks/>
            </p:cNvGrpSpPr>
            <p:nvPr/>
          </p:nvGrpSpPr>
          <p:grpSpPr bwMode="auto">
            <a:xfrm>
              <a:off x="365125" y="1066800"/>
              <a:ext cx="2911475" cy="2774950"/>
              <a:chOff x="240" y="672"/>
              <a:chExt cx="1834" cy="1748"/>
            </a:xfrm>
          </p:grpSpPr>
          <p:sp>
            <p:nvSpPr>
              <p:cNvPr id="54314" name="Line 11"/>
              <p:cNvSpPr>
                <a:spLocks noChangeShapeType="1"/>
              </p:cNvSpPr>
              <p:nvPr/>
            </p:nvSpPr>
            <p:spPr bwMode="auto">
              <a:xfrm flipV="1">
                <a:off x="437" y="1296"/>
                <a:ext cx="1157" cy="4"/>
              </a:xfrm>
              <a:prstGeom prst="line">
                <a:avLst/>
              </a:prstGeom>
              <a:noFill/>
              <a:ln w="1905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p>
                <a:endParaRPr lang="zh-CN" altLang="en-US"/>
              </a:p>
            </p:txBody>
          </p:sp>
          <p:sp>
            <p:nvSpPr>
              <p:cNvPr id="54315" name="Line 12"/>
              <p:cNvSpPr>
                <a:spLocks noChangeShapeType="1"/>
              </p:cNvSpPr>
              <p:nvPr/>
            </p:nvSpPr>
            <p:spPr bwMode="auto">
              <a:xfrm>
                <a:off x="510" y="1296"/>
                <a:ext cx="0" cy="864"/>
              </a:xfrm>
              <a:prstGeom prst="line">
                <a:avLst/>
              </a:prstGeom>
              <a:noFill/>
              <a:ln w="19050">
                <a:solidFill>
                  <a:srgbClr val="000000"/>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p>
                <a:endParaRPr lang="zh-CN" altLang="en-US"/>
              </a:p>
            </p:txBody>
          </p:sp>
          <p:sp>
            <p:nvSpPr>
              <p:cNvPr id="54316" name="WordArt 13"/>
              <p:cNvSpPr>
                <a:spLocks noChangeArrowheads="1" noChangeShapeType="1" noTextEdit="1"/>
              </p:cNvSpPr>
              <p:nvPr/>
            </p:nvSpPr>
            <p:spPr bwMode="auto">
              <a:xfrm>
                <a:off x="335" y="1190"/>
                <a:ext cx="68" cy="221"/>
              </a:xfrm>
              <a:prstGeom prst="rect">
                <a:avLst/>
              </a:prstGeom>
            </p:spPr>
            <p:txBody>
              <a:bodyPr wrap="none" fromWordArt="1">
                <a:prstTxWarp prst="textPlain">
                  <a:avLst>
                    <a:gd name="adj" fmla="val 50000"/>
                  </a:avLst>
                </a:prstTxWarp>
              </a:bodyPr>
              <a:lstStyle/>
              <a:p>
                <a:pPr algn="ctr"/>
                <a:r>
                  <a:rPr lang="en-US" altLang="zh-CN" sz="3600" kern="10">
                    <a:ln w="9525">
                      <a:solidFill>
                        <a:srgbClr val="000000"/>
                      </a:solidFill>
                      <a:round/>
                      <a:headEnd/>
                      <a:tailEnd/>
                    </a:ln>
                    <a:solidFill>
                      <a:srgbClr val="000000"/>
                    </a:solidFill>
                    <a:latin typeface="宋体"/>
                    <a:ea typeface="宋体"/>
                  </a:rPr>
                  <a:t>+</a:t>
                </a:r>
              </a:p>
              <a:p>
                <a:pPr algn="ctr"/>
                <a:r>
                  <a:rPr lang="en-US" altLang="zh-CN" sz="3600" kern="10">
                    <a:ln w="9525">
                      <a:solidFill>
                        <a:srgbClr val="000000"/>
                      </a:solidFill>
                      <a:round/>
                      <a:headEnd/>
                      <a:tailEnd/>
                    </a:ln>
                    <a:solidFill>
                      <a:srgbClr val="000000"/>
                    </a:solidFill>
                    <a:latin typeface="宋体"/>
                    <a:ea typeface="宋体"/>
                  </a:rPr>
                  <a:t>0</a:t>
                </a:r>
              </a:p>
              <a:p>
                <a:pPr algn="ctr"/>
                <a:r>
                  <a:rPr lang="en-US" altLang="zh-CN" sz="3600" kern="10">
                    <a:ln w="9525">
                      <a:solidFill>
                        <a:srgbClr val="000000"/>
                      </a:solidFill>
                      <a:round/>
                      <a:headEnd/>
                      <a:tailEnd/>
                    </a:ln>
                    <a:solidFill>
                      <a:srgbClr val="000000"/>
                    </a:solidFill>
                    <a:latin typeface="宋体"/>
                    <a:ea typeface="宋体"/>
                  </a:rPr>
                  <a:t>-</a:t>
                </a:r>
                <a:endParaRPr lang="zh-CN" altLang="en-US" sz="3600" kern="10">
                  <a:ln w="9525">
                    <a:solidFill>
                      <a:srgbClr val="000000"/>
                    </a:solidFill>
                    <a:round/>
                    <a:headEnd/>
                    <a:tailEnd/>
                  </a:ln>
                  <a:solidFill>
                    <a:srgbClr val="000000"/>
                  </a:solidFill>
                  <a:latin typeface="宋体"/>
                  <a:ea typeface="宋体"/>
                </a:endParaRPr>
              </a:p>
            </p:txBody>
          </p:sp>
          <p:sp>
            <p:nvSpPr>
              <p:cNvPr id="54317" name="Text Box 17"/>
              <p:cNvSpPr txBox="1">
                <a:spLocks noChangeArrowheads="1"/>
              </p:cNvSpPr>
              <p:nvPr/>
            </p:nvSpPr>
            <p:spPr bwMode="auto">
              <a:xfrm>
                <a:off x="1375" y="672"/>
                <a:ext cx="308" cy="157"/>
              </a:xfrm>
              <a:prstGeom prst="rect">
                <a:avLst/>
              </a:prstGeom>
              <a:solidFill>
                <a:srgbClr val="FFFF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lvl1pPr defTabSz="1179513" eaLnBrk="0" hangingPunct="0">
                  <a:defRPr sz="3200">
                    <a:solidFill>
                      <a:schemeClr val="tx1"/>
                    </a:solidFill>
                    <a:latin typeface="Arial" charset="0"/>
                    <a:ea typeface="宋体" pitchFamily="2" charset="-122"/>
                  </a:defRPr>
                </a:lvl1pPr>
                <a:lvl2pPr marL="742950" indent="-285750" defTabSz="1179513" eaLnBrk="0" hangingPunct="0">
                  <a:defRPr sz="3200">
                    <a:solidFill>
                      <a:schemeClr val="tx1"/>
                    </a:solidFill>
                    <a:latin typeface="Arial" charset="0"/>
                    <a:ea typeface="宋体" pitchFamily="2" charset="-122"/>
                  </a:defRPr>
                </a:lvl2pPr>
                <a:lvl3pPr marL="1143000" indent="-228600" defTabSz="1179513" eaLnBrk="0" hangingPunct="0">
                  <a:defRPr sz="3200">
                    <a:solidFill>
                      <a:schemeClr val="tx1"/>
                    </a:solidFill>
                    <a:latin typeface="Arial" charset="0"/>
                    <a:ea typeface="宋体" pitchFamily="2" charset="-122"/>
                  </a:defRPr>
                </a:lvl3pPr>
                <a:lvl4pPr marL="1600200" indent="-228600" defTabSz="1179513" eaLnBrk="0" hangingPunct="0">
                  <a:defRPr sz="3200">
                    <a:solidFill>
                      <a:schemeClr val="tx1"/>
                    </a:solidFill>
                    <a:latin typeface="Arial" charset="0"/>
                    <a:ea typeface="宋体" pitchFamily="2" charset="-122"/>
                  </a:defRPr>
                </a:lvl4pPr>
                <a:lvl5pPr marL="2057400" indent="-228600" defTabSz="1179513" eaLnBrk="0" hangingPunct="0">
                  <a:defRPr sz="3200">
                    <a:solidFill>
                      <a:schemeClr val="tx1"/>
                    </a:solidFill>
                    <a:latin typeface="Arial" charset="0"/>
                    <a:ea typeface="宋体" pitchFamily="2" charset="-122"/>
                  </a:defRPr>
                </a:lvl5pPr>
                <a:lvl6pPr marL="2514600" indent="-228600" defTabSz="1179513" eaLnBrk="0" fontAlgn="base" hangingPunct="0">
                  <a:spcBef>
                    <a:spcPct val="0"/>
                  </a:spcBef>
                  <a:spcAft>
                    <a:spcPct val="0"/>
                  </a:spcAft>
                  <a:defRPr sz="3200">
                    <a:solidFill>
                      <a:schemeClr val="tx1"/>
                    </a:solidFill>
                    <a:latin typeface="Arial" charset="0"/>
                    <a:ea typeface="宋体" pitchFamily="2" charset="-122"/>
                  </a:defRPr>
                </a:lvl6pPr>
                <a:lvl7pPr marL="2971800" indent="-228600" defTabSz="1179513" eaLnBrk="0" fontAlgn="base" hangingPunct="0">
                  <a:spcBef>
                    <a:spcPct val="0"/>
                  </a:spcBef>
                  <a:spcAft>
                    <a:spcPct val="0"/>
                  </a:spcAft>
                  <a:defRPr sz="3200">
                    <a:solidFill>
                      <a:schemeClr val="tx1"/>
                    </a:solidFill>
                    <a:latin typeface="Arial" charset="0"/>
                    <a:ea typeface="宋体" pitchFamily="2" charset="-122"/>
                  </a:defRPr>
                </a:lvl7pPr>
                <a:lvl8pPr marL="3429000" indent="-228600" defTabSz="1179513" eaLnBrk="0" fontAlgn="base" hangingPunct="0">
                  <a:spcBef>
                    <a:spcPct val="0"/>
                  </a:spcBef>
                  <a:spcAft>
                    <a:spcPct val="0"/>
                  </a:spcAft>
                  <a:defRPr sz="3200">
                    <a:solidFill>
                      <a:schemeClr val="tx1"/>
                    </a:solidFill>
                    <a:latin typeface="Arial" charset="0"/>
                    <a:ea typeface="宋体" pitchFamily="2" charset="-122"/>
                  </a:defRPr>
                </a:lvl8pPr>
                <a:lvl9pPr marL="3886200" indent="-228600" defTabSz="1179513" eaLnBrk="0" fontAlgn="base" hangingPunct="0">
                  <a:spcBef>
                    <a:spcPct val="0"/>
                  </a:spcBef>
                  <a:spcAft>
                    <a:spcPct val="0"/>
                  </a:spcAft>
                  <a:defRPr sz="3200">
                    <a:solidFill>
                      <a:schemeClr val="tx1"/>
                    </a:solidFill>
                    <a:latin typeface="Arial" charset="0"/>
                    <a:ea typeface="宋体" pitchFamily="2" charset="-122"/>
                  </a:defRPr>
                </a:lvl9pPr>
              </a:lstStyle>
              <a:p>
                <a:pPr algn="just"/>
                <a:r>
                  <a:rPr lang="en-US" altLang="zh-CN" sz="1500" b="1">
                    <a:latin typeface="Times New Roman" pitchFamily="18" charset="0"/>
                  </a:rPr>
                  <a:t>+25</a:t>
                </a:r>
              </a:p>
            </p:txBody>
          </p:sp>
          <p:grpSp>
            <p:nvGrpSpPr>
              <p:cNvPr id="54318" name="Group 19"/>
              <p:cNvGrpSpPr>
                <a:grpSpLocks/>
              </p:cNvGrpSpPr>
              <p:nvPr/>
            </p:nvGrpSpPr>
            <p:grpSpPr bwMode="auto">
              <a:xfrm>
                <a:off x="901" y="797"/>
                <a:ext cx="411" cy="503"/>
                <a:chOff x="4723" y="12445"/>
                <a:chExt cx="784" cy="992"/>
              </a:xfrm>
            </p:grpSpPr>
            <p:sp>
              <p:nvSpPr>
                <p:cNvPr id="54323" name="Rectangle 20"/>
                <p:cNvSpPr>
                  <a:spLocks noChangeArrowheads="1"/>
                </p:cNvSpPr>
                <p:nvPr/>
              </p:nvSpPr>
              <p:spPr bwMode="auto">
                <a:xfrm>
                  <a:off x="4723" y="12445"/>
                  <a:ext cx="784" cy="992"/>
                </a:xfrm>
                <a:prstGeom prst="rect">
                  <a:avLst/>
                </a:prstGeom>
                <a:solidFill>
                  <a:srgbClr val="FFFFFF"/>
                </a:solidFill>
                <a:ln w="1905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p>
                  <a:endParaRPr lang="zh-CN" altLang="en-US"/>
                </a:p>
              </p:txBody>
            </p:sp>
            <p:sp>
              <p:nvSpPr>
                <p:cNvPr id="54324" name="Text Box 21"/>
                <p:cNvSpPr txBox="1">
                  <a:spLocks noChangeArrowheads="1"/>
                </p:cNvSpPr>
                <p:nvPr/>
              </p:nvSpPr>
              <p:spPr bwMode="auto">
                <a:xfrm>
                  <a:off x="4891" y="12697"/>
                  <a:ext cx="448" cy="496"/>
                </a:xfrm>
                <a:prstGeom prst="rect">
                  <a:avLst/>
                </a:prstGeom>
                <a:solidFill>
                  <a:srgbClr val="FFFF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lvl1pPr defTabSz="1179513" eaLnBrk="0" hangingPunct="0">
                    <a:defRPr sz="3200">
                      <a:solidFill>
                        <a:schemeClr val="tx1"/>
                      </a:solidFill>
                      <a:latin typeface="Arial" charset="0"/>
                      <a:ea typeface="宋体" pitchFamily="2" charset="-122"/>
                    </a:defRPr>
                  </a:lvl1pPr>
                  <a:lvl2pPr marL="742950" indent="-285750" defTabSz="1179513" eaLnBrk="0" hangingPunct="0">
                    <a:defRPr sz="3200">
                      <a:solidFill>
                        <a:schemeClr val="tx1"/>
                      </a:solidFill>
                      <a:latin typeface="Arial" charset="0"/>
                      <a:ea typeface="宋体" pitchFamily="2" charset="-122"/>
                    </a:defRPr>
                  </a:lvl2pPr>
                  <a:lvl3pPr marL="1143000" indent="-228600" defTabSz="1179513" eaLnBrk="0" hangingPunct="0">
                    <a:defRPr sz="3200">
                      <a:solidFill>
                        <a:schemeClr val="tx1"/>
                      </a:solidFill>
                      <a:latin typeface="Arial" charset="0"/>
                      <a:ea typeface="宋体" pitchFamily="2" charset="-122"/>
                    </a:defRPr>
                  </a:lvl3pPr>
                  <a:lvl4pPr marL="1600200" indent="-228600" defTabSz="1179513" eaLnBrk="0" hangingPunct="0">
                    <a:defRPr sz="3200">
                      <a:solidFill>
                        <a:schemeClr val="tx1"/>
                      </a:solidFill>
                      <a:latin typeface="Arial" charset="0"/>
                      <a:ea typeface="宋体" pitchFamily="2" charset="-122"/>
                    </a:defRPr>
                  </a:lvl4pPr>
                  <a:lvl5pPr marL="2057400" indent="-228600" defTabSz="1179513" eaLnBrk="0" hangingPunct="0">
                    <a:defRPr sz="3200">
                      <a:solidFill>
                        <a:schemeClr val="tx1"/>
                      </a:solidFill>
                      <a:latin typeface="Arial" charset="0"/>
                      <a:ea typeface="宋体" pitchFamily="2" charset="-122"/>
                    </a:defRPr>
                  </a:lvl5pPr>
                  <a:lvl6pPr marL="2514600" indent="-228600" defTabSz="1179513" eaLnBrk="0" fontAlgn="base" hangingPunct="0">
                    <a:spcBef>
                      <a:spcPct val="0"/>
                    </a:spcBef>
                    <a:spcAft>
                      <a:spcPct val="0"/>
                    </a:spcAft>
                    <a:defRPr sz="3200">
                      <a:solidFill>
                        <a:schemeClr val="tx1"/>
                      </a:solidFill>
                      <a:latin typeface="Arial" charset="0"/>
                      <a:ea typeface="宋体" pitchFamily="2" charset="-122"/>
                    </a:defRPr>
                  </a:lvl6pPr>
                  <a:lvl7pPr marL="2971800" indent="-228600" defTabSz="1179513" eaLnBrk="0" fontAlgn="base" hangingPunct="0">
                    <a:spcBef>
                      <a:spcPct val="0"/>
                    </a:spcBef>
                    <a:spcAft>
                      <a:spcPct val="0"/>
                    </a:spcAft>
                    <a:defRPr sz="3200">
                      <a:solidFill>
                        <a:schemeClr val="tx1"/>
                      </a:solidFill>
                      <a:latin typeface="Arial" charset="0"/>
                      <a:ea typeface="宋体" pitchFamily="2" charset="-122"/>
                    </a:defRPr>
                  </a:lvl7pPr>
                  <a:lvl8pPr marL="3429000" indent="-228600" defTabSz="1179513" eaLnBrk="0" fontAlgn="base" hangingPunct="0">
                    <a:spcBef>
                      <a:spcPct val="0"/>
                    </a:spcBef>
                    <a:spcAft>
                      <a:spcPct val="0"/>
                    </a:spcAft>
                    <a:defRPr sz="3200">
                      <a:solidFill>
                        <a:schemeClr val="tx1"/>
                      </a:solidFill>
                      <a:latin typeface="Arial" charset="0"/>
                      <a:ea typeface="宋体" pitchFamily="2" charset="-122"/>
                    </a:defRPr>
                  </a:lvl8pPr>
                  <a:lvl9pPr marL="3886200" indent="-228600" defTabSz="1179513" eaLnBrk="0" fontAlgn="base" hangingPunct="0">
                    <a:spcBef>
                      <a:spcPct val="0"/>
                    </a:spcBef>
                    <a:spcAft>
                      <a:spcPct val="0"/>
                    </a:spcAft>
                    <a:defRPr sz="3200">
                      <a:solidFill>
                        <a:schemeClr val="tx1"/>
                      </a:solidFill>
                      <a:latin typeface="Arial" charset="0"/>
                      <a:ea typeface="宋体" pitchFamily="2" charset="-122"/>
                    </a:defRPr>
                  </a:lvl9pPr>
                </a:lstStyle>
                <a:p>
                  <a:pPr algn="just"/>
                  <a:r>
                    <a:rPr lang="en-US" altLang="zh-CN" sz="2100" b="1">
                      <a:latin typeface="Times New Roman" pitchFamily="18" charset="0"/>
                    </a:rPr>
                    <a:t>H7</a:t>
                  </a:r>
                  <a:endParaRPr lang="en-US" altLang="zh-CN" sz="1500" b="1" baseline="-25000">
                    <a:latin typeface="Times New Roman" pitchFamily="18" charset="0"/>
                  </a:endParaRPr>
                </a:p>
              </p:txBody>
            </p:sp>
          </p:grpSp>
          <p:sp>
            <p:nvSpPr>
              <p:cNvPr id="54319" name="Text Box 26"/>
              <p:cNvSpPr txBox="1">
                <a:spLocks noChangeArrowheads="1"/>
              </p:cNvSpPr>
              <p:nvPr/>
            </p:nvSpPr>
            <p:spPr bwMode="auto">
              <a:xfrm>
                <a:off x="394" y="2208"/>
                <a:ext cx="1680" cy="2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r>
                  <a:rPr lang="zh-CN" altLang="en-US" sz="1600" b="1" dirty="0"/>
                  <a:t>内花键小径尺寸公差带图</a:t>
                </a:r>
              </a:p>
            </p:txBody>
          </p:sp>
          <p:pic>
            <p:nvPicPr>
              <p:cNvPr id="54322" name="Picture 58" descr="j4b20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40" y="1440"/>
                <a:ext cx="240" cy="2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mc:AlternateContent xmlns:mc="http://schemas.openxmlformats.org/markup-compatibility/2006" xmlns:a14="http://schemas.microsoft.com/office/drawing/2010/main">
          <mc:Choice Requires="a14">
            <p:sp>
              <p:nvSpPr>
                <p:cNvPr id="76" name="TextBox 75"/>
                <p:cNvSpPr txBox="1"/>
                <p:nvPr/>
              </p:nvSpPr>
              <p:spPr>
                <a:xfrm rot="16200000">
                  <a:off x="-130781" y="2898616"/>
                  <a:ext cx="1308729" cy="400110"/>
                </a:xfrm>
                <a:prstGeom prst="rect">
                  <a:avLst/>
                </a:prstGeom>
                <a:noFill/>
              </p:spPr>
              <p:txBody>
                <a:bodyPr wrap="square" rtlCol="0">
                  <a:spAutoFit/>
                </a:bodyPr>
                <a:lstStyle/>
                <a:p>
                  <a:pPr algn="ctr"/>
                  <a14:m>
                    <m:oMath xmlns:m="http://schemas.openxmlformats.org/officeDocument/2006/math">
                      <m:r>
                        <a:rPr lang="zh-CN" altLang="en-US" sz="2000" b="0" i="1" smtClean="0">
                          <a:latin typeface="Cambria Math"/>
                        </a:rPr>
                        <m:t>∅</m:t>
                      </m:r>
                      <m:r>
                        <a:rPr lang="en-US" altLang="zh-CN" sz="2000" b="0" i="1" smtClean="0">
                          <a:latin typeface="Cambria Math"/>
                        </a:rPr>
                        <m:t>32</m:t>
                      </m:r>
                    </m:oMath>
                  </a14:m>
                  <a:r>
                    <a:rPr lang="en-US" altLang="zh-CN" sz="2000" dirty="0" smtClean="0"/>
                    <a:t>mm</a:t>
                  </a:r>
                  <a:endParaRPr lang="zh-CN" altLang="en-US" sz="2000" dirty="0"/>
                </a:p>
              </p:txBody>
            </p:sp>
          </mc:Choice>
          <mc:Fallback xmlns="">
            <p:sp>
              <p:nvSpPr>
                <p:cNvPr id="76" name="TextBox 75"/>
                <p:cNvSpPr txBox="1">
                  <a:spLocks noRot="1" noChangeAspect="1" noMove="1" noResize="1" noEditPoints="1" noAdjustHandles="1" noChangeArrowheads="1" noChangeShapeType="1" noTextEdit="1"/>
                </p:cNvSpPr>
                <p:nvPr/>
              </p:nvSpPr>
              <p:spPr>
                <a:xfrm rot="16200000">
                  <a:off x="-130781" y="2898616"/>
                  <a:ext cx="1308729" cy="400110"/>
                </a:xfrm>
                <a:prstGeom prst="rect">
                  <a:avLst/>
                </a:prstGeom>
                <a:blipFill rotWithShape="1">
                  <a:blip r:embed="rId5"/>
                  <a:stretch>
                    <a:fillRect l="-6061" r="-27273"/>
                  </a:stretch>
                </a:blipFill>
              </p:spPr>
              <p:txBody>
                <a:bodyPr/>
                <a:lstStyle/>
                <a:p>
                  <a:r>
                    <a:rPr lang="zh-CN" altLang="en-US">
                      <a:noFill/>
                    </a:rPr>
                    <a:t> </a:t>
                  </a:r>
                </a:p>
              </p:txBody>
            </p:sp>
          </mc:Fallback>
        </mc:AlternateContent>
      </p:grpSp>
      <p:grpSp>
        <p:nvGrpSpPr>
          <p:cNvPr id="6" name="组合 5"/>
          <p:cNvGrpSpPr/>
          <p:nvPr/>
        </p:nvGrpSpPr>
        <p:grpSpPr>
          <a:xfrm>
            <a:off x="3352800" y="4257675"/>
            <a:ext cx="2667000" cy="2286000"/>
            <a:chOff x="3352800" y="4257675"/>
            <a:chExt cx="2667000" cy="2286000"/>
          </a:xfrm>
        </p:grpSpPr>
        <p:grpSp>
          <p:nvGrpSpPr>
            <p:cNvPr id="106584" name="Group 88"/>
            <p:cNvGrpSpPr>
              <a:grpSpLocks/>
            </p:cNvGrpSpPr>
            <p:nvPr/>
          </p:nvGrpSpPr>
          <p:grpSpPr bwMode="auto">
            <a:xfrm>
              <a:off x="3352800" y="4257675"/>
              <a:ext cx="2667000" cy="2286000"/>
              <a:chOff x="2112" y="2736"/>
              <a:chExt cx="1680" cy="1440"/>
            </a:xfrm>
          </p:grpSpPr>
          <p:sp>
            <p:nvSpPr>
              <p:cNvPr id="54293" name="Line 76"/>
              <p:cNvSpPr>
                <a:spLocks noChangeShapeType="1"/>
              </p:cNvSpPr>
              <p:nvPr/>
            </p:nvSpPr>
            <p:spPr bwMode="auto">
              <a:xfrm flipV="1">
                <a:off x="2271" y="2842"/>
                <a:ext cx="1157" cy="4"/>
              </a:xfrm>
              <a:prstGeom prst="line">
                <a:avLst/>
              </a:prstGeom>
              <a:noFill/>
              <a:ln w="1905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p>
                <a:endParaRPr lang="zh-CN" altLang="en-US"/>
              </a:p>
            </p:txBody>
          </p:sp>
          <p:sp>
            <p:nvSpPr>
              <p:cNvPr id="54294" name="WordArt 77"/>
              <p:cNvSpPr>
                <a:spLocks noChangeArrowheads="1" noChangeShapeType="1" noTextEdit="1"/>
              </p:cNvSpPr>
              <p:nvPr/>
            </p:nvSpPr>
            <p:spPr bwMode="auto">
              <a:xfrm>
                <a:off x="2169" y="2736"/>
                <a:ext cx="68" cy="221"/>
              </a:xfrm>
              <a:prstGeom prst="rect">
                <a:avLst/>
              </a:prstGeom>
            </p:spPr>
            <p:txBody>
              <a:bodyPr wrap="none" fromWordArt="1">
                <a:prstTxWarp prst="textPlain">
                  <a:avLst>
                    <a:gd name="adj" fmla="val 50000"/>
                  </a:avLst>
                </a:prstTxWarp>
              </a:bodyPr>
              <a:lstStyle/>
              <a:p>
                <a:pPr algn="ctr"/>
                <a:r>
                  <a:rPr lang="en-US" altLang="zh-CN" sz="3600" kern="10">
                    <a:ln w="9525">
                      <a:solidFill>
                        <a:srgbClr val="000000"/>
                      </a:solidFill>
                      <a:round/>
                      <a:headEnd/>
                      <a:tailEnd/>
                    </a:ln>
                    <a:solidFill>
                      <a:srgbClr val="000000"/>
                    </a:solidFill>
                    <a:latin typeface="宋体"/>
                    <a:ea typeface="宋体"/>
                  </a:rPr>
                  <a:t>+</a:t>
                </a:r>
              </a:p>
              <a:p>
                <a:pPr algn="ctr"/>
                <a:r>
                  <a:rPr lang="en-US" altLang="zh-CN" sz="3600" kern="10">
                    <a:ln w="9525">
                      <a:solidFill>
                        <a:srgbClr val="000000"/>
                      </a:solidFill>
                      <a:round/>
                      <a:headEnd/>
                      <a:tailEnd/>
                    </a:ln>
                    <a:solidFill>
                      <a:srgbClr val="000000"/>
                    </a:solidFill>
                    <a:latin typeface="宋体"/>
                    <a:ea typeface="宋体"/>
                  </a:rPr>
                  <a:t>0</a:t>
                </a:r>
              </a:p>
              <a:p>
                <a:pPr algn="ctr"/>
                <a:r>
                  <a:rPr lang="en-US" altLang="zh-CN" sz="3600" kern="10">
                    <a:ln w="9525">
                      <a:solidFill>
                        <a:srgbClr val="000000"/>
                      </a:solidFill>
                      <a:round/>
                      <a:headEnd/>
                      <a:tailEnd/>
                    </a:ln>
                    <a:solidFill>
                      <a:srgbClr val="000000"/>
                    </a:solidFill>
                    <a:latin typeface="宋体"/>
                    <a:ea typeface="宋体"/>
                  </a:rPr>
                  <a:t>-</a:t>
                </a:r>
                <a:endParaRPr lang="zh-CN" altLang="en-US" sz="3600" kern="10">
                  <a:ln w="9525">
                    <a:solidFill>
                      <a:srgbClr val="000000"/>
                    </a:solidFill>
                    <a:round/>
                    <a:headEnd/>
                    <a:tailEnd/>
                  </a:ln>
                  <a:solidFill>
                    <a:srgbClr val="000000"/>
                  </a:solidFill>
                  <a:latin typeface="宋体"/>
                  <a:ea typeface="宋体"/>
                </a:endParaRPr>
              </a:p>
            </p:txBody>
          </p:sp>
          <p:grpSp>
            <p:nvGrpSpPr>
              <p:cNvPr id="54295" name="Group 79"/>
              <p:cNvGrpSpPr>
                <a:grpSpLocks/>
              </p:cNvGrpSpPr>
              <p:nvPr/>
            </p:nvGrpSpPr>
            <p:grpSpPr bwMode="auto">
              <a:xfrm>
                <a:off x="2602" y="3116"/>
                <a:ext cx="528" cy="820"/>
                <a:chOff x="4723" y="12445"/>
                <a:chExt cx="784" cy="992"/>
              </a:xfrm>
            </p:grpSpPr>
            <p:sp>
              <p:nvSpPr>
                <p:cNvPr id="54301" name="Rectangle 80"/>
                <p:cNvSpPr>
                  <a:spLocks noChangeArrowheads="1"/>
                </p:cNvSpPr>
                <p:nvPr/>
              </p:nvSpPr>
              <p:spPr bwMode="auto">
                <a:xfrm>
                  <a:off x="4723" y="12445"/>
                  <a:ext cx="784" cy="992"/>
                </a:xfrm>
                <a:prstGeom prst="rect">
                  <a:avLst/>
                </a:prstGeom>
                <a:solidFill>
                  <a:srgbClr val="FFFFFF"/>
                </a:solidFill>
                <a:ln w="1905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p>
                  <a:endParaRPr lang="zh-CN" altLang="en-US"/>
                </a:p>
              </p:txBody>
            </p:sp>
            <p:sp>
              <p:nvSpPr>
                <p:cNvPr id="54302" name="Text Box 81"/>
                <p:cNvSpPr txBox="1">
                  <a:spLocks noChangeArrowheads="1"/>
                </p:cNvSpPr>
                <p:nvPr/>
              </p:nvSpPr>
              <p:spPr bwMode="auto">
                <a:xfrm>
                  <a:off x="4891" y="12697"/>
                  <a:ext cx="448" cy="496"/>
                </a:xfrm>
                <a:prstGeom prst="rect">
                  <a:avLst/>
                </a:prstGeom>
                <a:solidFill>
                  <a:srgbClr val="FFFF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lvl1pPr defTabSz="1179513" eaLnBrk="0" hangingPunct="0">
                    <a:defRPr sz="3200">
                      <a:solidFill>
                        <a:schemeClr val="tx1"/>
                      </a:solidFill>
                      <a:latin typeface="Arial" charset="0"/>
                      <a:ea typeface="宋体" pitchFamily="2" charset="-122"/>
                    </a:defRPr>
                  </a:lvl1pPr>
                  <a:lvl2pPr marL="742950" indent="-285750" defTabSz="1179513" eaLnBrk="0" hangingPunct="0">
                    <a:defRPr sz="3200">
                      <a:solidFill>
                        <a:schemeClr val="tx1"/>
                      </a:solidFill>
                      <a:latin typeface="Arial" charset="0"/>
                      <a:ea typeface="宋体" pitchFamily="2" charset="-122"/>
                    </a:defRPr>
                  </a:lvl2pPr>
                  <a:lvl3pPr marL="1143000" indent="-228600" defTabSz="1179513" eaLnBrk="0" hangingPunct="0">
                    <a:defRPr sz="3200">
                      <a:solidFill>
                        <a:schemeClr val="tx1"/>
                      </a:solidFill>
                      <a:latin typeface="Arial" charset="0"/>
                      <a:ea typeface="宋体" pitchFamily="2" charset="-122"/>
                    </a:defRPr>
                  </a:lvl3pPr>
                  <a:lvl4pPr marL="1600200" indent="-228600" defTabSz="1179513" eaLnBrk="0" hangingPunct="0">
                    <a:defRPr sz="3200">
                      <a:solidFill>
                        <a:schemeClr val="tx1"/>
                      </a:solidFill>
                      <a:latin typeface="Arial" charset="0"/>
                      <a:ea typeface="宋体" pitchFamily="2" charset="-122"/>
                    </a:defRPr>
                  </a:lvl4pPr>
                  <a:lvl5pPr marL="2057400" indent="-228600" defTabSz="1179513" eaLnBrk="0" hangingPunct="0">
                    <a:defRPr sz="3200">
                      <a:solidFill>
                        <a:schemeClr val="tx1"/>
                      </a:solidFill>
                      <a:latin typeface="Arial" charset="0"/>
                      <a:ea typeface="宋体" pitchFamily="2" charset="-122"/>
                    </a:defRPr>
                  </a:lvl5pPr>
                  <a:lvl6pPr marL="2514600" indent="-228600" defTabSz="1179513" eaLnBrk="0" fontAlgn="base" hangingPunct="0">
                    <a:spcBef>
                      <a:spcPct val="0"/>
                    </a:spcBef>
                    <a:spcAft>
                      <a:spcPct val="0"/>
                    </a:spcAft>
                    <a:defRPr sz="3200">
                      <a:solidFill>
                        <a:schemeClr val="tx1"/>
                      </a:solidFill>
                      <a:latin typeface="Arial" charset="0"/>
                      <a:ea typeface="宋体" pitchFamily="2" charset="-122"/>
                    </a:defRPr>
                  </a:lvl6pPr>
                  <a:lvl7pPr marL="2971800" indent="-228600" defTabSz="1179513" eaLnBrk="0" fontAlgn="base" hangingPunct="0">
                    <a:spcBef>
                      <a:spcPct val="0"/>
                    </a:spcBef>
                    <a:spcAft>
                      <a:spcPct val="0"/>
                    </a:spcAft>
                    <a:defRPr sz="3200">
                      <a:solidFill>
                        <a:schemeClr val="tx1"/>
                      </a:solidFill>
                      <a:latin typeface="Arial" charset="0"/>
                      <a:ea typeface="宋体" pitchFamily="2" charset="-122"/>
                    </a:defRPr>
                  </a:lvl7pPr>
                  <a:lvl8pPr marL="3429000" indent="-228600" defTabSz="1179513" eaLnBrk="0" fontAlgn="base" hangingPunct="0">
                    <a:spcBef>
                      <a:spcPct val="0"/>
                    </a:spcBef>
                    <a:spcAft>
                      <a:spcPct val="0"/>
                    </a:spcAft>
                    <a:defRPr sz="3200">
                      <a:solidFill>
                        <a:schemeClr val="tx1"/>
                      </a:solidFill>
                      <a:latin typeface="Arial" charset="0"/>
                      <a:ea typeface="宋体" pitchFamily="2" charset="-122"/>
                    </a:defRPr>
                  </a:lvl8pPr>
                  <a:lvl9pPr marL="3886200" indent="-228600" defTabSz="1179513" eaLnBrk="0" fontAlgn="base" hangingPunct="0">
                    <a:spcBef>
                      <a:spcPct val="0"/>
                    </a:spcBef>
                    <a:spcAft>
                      <a:spcPct val="0"/>
                    </a:spcAft>
                    <a:defRPr sz="3200">
                      <a:solidFill>
                        <a:schemeClr val="tx1"/>
                      </a:solidFill>
                      <a:latin typeface="Arial" charset="0"/>
                      <a:ea typeface="宋体" pitchFamily="2" charset="-122"/>
                    </a:defRPr>
                  </a:lvl9pPr>
                </a:lstStyle>
                <a:p>
                  <a:pPr algn="just"/>
                  <a:r>
                    <a:rPr lang="en-US" altLang="zh-CN" sz="2100" b="1" dirty="0">
                      <a:latin typeface="Times New Roman" pitchFamily="18" charset="0"/>
                    </a:rPr>
                    <a:t>a11</a:t>
                  </a:r>
                  <a:endParaRPr lang="en-US" altLang="zh-CN" sz="1500" b="1" baseline="-25000" dirty="0">
                    <a:latin typeface="Times New Roman" pitchFamily="18" charset="0"/>
                  </a:endParaRPr>
                </a:p>
              </p:txBody>
            </p:sp>
          </p:grpSp>
          <p:sp>
            <p:nvSpPr>
              <p:cNvPr id="54296" name="Text Box 82"/>
              <p:cNvSpPr txBox="1">
                <a:spLocks noChangeArrowheads="1"/>
              </p:cNvSpPr>
              <p:nvPr/>
            </p:nvSpPr>
            <p:spPr bwMode="auto">
              <a:xfrm>
                <a:off x="2112" y="3964"/>
                <a:ext cx="1680" cy="2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r>
                  <a:rPr lang="zh-CN" altLang="en-US" sz="1600" b="1"/>
                  <a:t>外花键大径尺寸公差带图</a:t>
                </a:r>
              </a:p>
            </p:txBody>
          </p:sp>
          <p:sp>
            <p:nvSpPr>
              <p:cNvPr id="54298" name="Line 84"/>
              <p:cNvSpPr>
                <a:spLocks noChangeShapeType="1"/>
              </p:cNvSpPr>
              <p:nvPr/>
            </p:nvSpPr>
            <p:spPr bwMode="auto">
              <a:xfrm>
                <a:off x="2362" y="2842"/>
                <a:ext cx="0" cy="886"/>
              </a:xfrm>
              <a:prstGeom prst="line">
                <a:avLst/>
              </a:prstGeom>
              <a:noFill/>
              <a:ln w="9525">
                <a:solidFill>
                  <a:schemeClr val="tx1"/>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4299" name="Text Box 85"/>
              <p:cNvSpPr txBox="1">
                <a:spLocks noChangeArrowheads="1"/>
              </p:cNvSpPr>
              <p:nvPr/>
            </p:nvSpPr>
            <p:spPr bwMode="auto">
              <a:xfrm>
                <a:off x="3168" y="3024"/>
                <a:ext cx="415" cy="154"/>
              </a:xfrm>
              <a:prstGeom prst="rect">
                <a:avLst/>
              </a:prstGeom>
              <a:solidFill>
                <a:srgbClr val="FFFF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lvl1pPr defTabSz="1179513" eaLnBrk="0" hangingPunct="0">
                  <a:defRPr sz="3200">
                    <a:solidFill>
                      <a:schemeClr val="tx1"/>
                    </a:solidFill>
                    <a:latin typeface="Arial" charset="0"/>
                    <a:ea typeface="宋体" pitchFamily="2" charset="-122"/>
                  </a:defRPr>
                </a:lvl1pPr>
                <a:lvl2pPr marL="742950" indent="-285750" defTabSz="1179513" eaLnBrk="0" hangingPunct="0">
                  <a:defRPr sz="3200">
                    <a:solidFill>
                      <a:schemeClr val="tx1"/>
                    </a:solidFill>
                    <a:latin typeface="Arial" charset="0"/>
                    <a:ea typeface="宋体" pitchFamily="2" charset="-122"/>
                  </a:defRPr>
                </a:lvl2pPr>
                <a:lvl3pPr marL="1143000" indent="-228600" defTabSz="1179513" eaLnBrk="0" hangingPunct="0">
                  <a:defRPr sz="3200">
                    <a:solidFill>
                      <a:schemeClr val="tx1"/>
                    </a:solidFill>
                    <a:latin typeface="Arial" charset="0"/>
                    <a:ea typeface="宋体" pitchFamily="2" charset="-122"/>
                  </a:defRPr>
                </a:lvl3pPr>
                <a:lvl4pPr marL="1600200" indent="-228600" defTabSz="1179513" eaLnBrk="0" hangingPunct="0">
                  <a:defRPr sz="3200">
                    <a:solidFill>
                      <a:schemeClr val="tx1"/>
                    </a:solidFill>
                    <a:latin typeface="Arial" charset="0"/>
                    <a:ea typeface="宋体" pitchFamily="2" charset="-122"/>
                  </a:defRPr>
                </a:lvl4pPr>
                <a:lvl5pPr marL="2057400" indent="-228600" defTabSz="1179513" eaLnBrk="0" hangingPunct="0">
                  <a:defRPr sz="3200">
                    <a:solidFill>
                      <a:schemeClr val="tx1"/>
                    </a:solidFill>
                    <a:latin typeface="Arial" charset="0"/>
                    <a:ea typeface="宋体" pitchFamily="2" charset="-122"/>
                  </a:defRPr>
                </a:lvl5pPr>
                <a:lvl6pPr marL="2514600" indent="-228600" defTabSz="1179513" eaLnBrk="0" fontAlgn="base" hangingPunct="0">
                  <a:spcBef>
                    <a:spcPct val="0"/>
                  </a:spcBef>
                  <a:spcAft>
                    <a:spcPct val="0"/>
                  </a:spcAft>
                  <a:defRPr sz="3200">
                    <a:solidFill>
                      <a:schemeClr val="tx1"/>
                    </a:solidFill>
                    <a:latin typeface="Arial" charset="0"/>
                    <a:ea typeface="宋体" pitchFamily="2" charset="-122"/>
                  </a:defRPr>
                </a:lvl6pPr>
                <a:lvl7pPr marL="2971800" indent="-228600" defTabSz="1179513" eaLnBrk="0" fontAlgn="base" hangingPunct="0">
                  <a:spcBef>
                    <a:spcPct val="0"/>
                  </a:spcBef>
                  <a:spcAft>
                    <a:spcPct val="0"/>
                  </a:spcAft>
                  <a:defRPr sz="3200">
                    <a:solidFill>
                      <a:schemeClr val="tx1"/>
                    </a:solidFill>
                    <a:latin typeface="Arial" charset="0"/>
                    <a:ea typeface="宋体" pitchFamily="2" charset="-122"/>
                  </a:defRPr>
                </a:lvl7pPr>
                <a:lvl8pPr marL="3429000" indent="-228600" defTabSz="1179513" eaLnBrk="0" fontAlgn="base" hangingPunct="0">
                  <a:spcBef>
                    <a:spcPct val="0"/>
                  </a:spcBef>
                  <a:spcAft>
                    <a:spcPct val="0"/>
                  </a:spcAft>
                  <a:defRPr sz="3200">
                    <a:solidFill>
                      <a:schemeClr val="tx1"/>
                    </a:solidFill>
                    <a:latin typeface="Arial" charset="0"/>
                    <a:ea typeface="宋体" pitchFamily="2" charset="-122"/>
                  </a:defRPr>
                </a:lvl8pPr>
                <a:lvl9pPr marL="3886200" indent="-228600" defTabSz="1179513" eaLnBrk="0" fontAlgn="base" hangingPunct="0">
                  <a:spcBef>
                    <a:spcPct val="0"/>
                  </a:spcBef>
                  <a:spcAft>
                    <a:spcPct val="0"/>
                  </a:spcAft>
                  <a:defRPr sz="3200">
                    <a:solidFill>
                      <a:schemeClr val="tx1"/>
                    </a:solidFill>
                    <a:latin typeface="Arial" charset="0"/>
                    <a:ea typeface="宋体" pitchFamily="2" charset="-122"/>
                  </a:defRPr>
                </a:lvl9pPr>
              </a:lstStyle>
              <a:p>
                <a:pPr algn="just"/>
                <a:r>
                  <a:rPr lang="en-US" altLang="zh-CN" sz="1800" b="1">
                    <a:latin typeface="Times New Roman" pitchFamily="18" charset="0"/>
                  </a:rPr>
                  <a:t>-310</a:t>
                </a:r>
              </a:p>
            </p:txBody>
          </p:sp>
          <p:sp>
            <p:nvSpPr>
              <p:cNvPr id="54300" name="Text Box 86"/>
              <p:cNvSpPr txBox="1">
                <a:spLocks noChangeArrowheads="1"/>
              </p:cNvSpPr>
              <p:nvPr/>
            </p:nvSpPr>
            <p:spPr bwMode="auto">
              <a:xfrm>
                <a:off x="3168" y="3792"/>
                <a:ext cx="415" cy="172"/>
              </a:xfrm>
              <a:prstGeom prst="rect">
                <a:avLst/>
              </a:prstGeom>
              <a:solidFill>
                <a:srgbClr val="FFFF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lvl1pPr defTabSz="1179513" eaLnBrk="0" hangingPunct="0">
                  <a:defRPr sz="3200">
                    <a:solidFill>
                      <a:schemeClr val="tx1"/>
                    </a:solidFill>
                    <a:latin typeface="Arial" charset="0"/>
                    <a:ea typeface="宋体" pitchFamily="2" charset="-122"/>
                  </a:defRPr>
                </a:lvl1pPr>
                <a:lvl2pPr marL="742950" indent="-285750" defTabSz="1179513" eaLnBrk="0" hangingPunct="0">
                  <a:defRPr sz="3200">
                    <a:solidFill>
                      <a:schemeClr val="tx1"/>
                    </a:solidFill>
                    <a:latin typeface="Arial" charset="0"/>
                    <a:ea typeface="宋体" pitchFamily="2" charset="-122"/>
                  </a:defRPr>
                </a:lvl2pPr>
                <a:lvl3pPr marL="1143000" indent="-228600" defTabSz="1179513" eaLnBrk="0" hangingPunct="0">
                  <a:defRPr sz="3200">
                    <a:solidFill>
                      <a:schemeClr val="tx1"/>
                    </a:solidFill>
                    <a:latin typeface="Arial" charset="0"/>
                    <a:ea typeface="宋体" pitchFamily="2" charset="-122"/>
                  </a:defRPr>
                </a:lvl3pPr>
                <a:lvl4pPr marL="1600200" indent="-228600" defTabSz="1179513" eaLnBrk="0" hangingPunct="0">
                  <a:defRPr sz="3200">
                    <a:solidFill>
                      <a:schemeClr val="tx1"/>
                    </a:solidFill>
                    <a:latin typeface="Arial" charset="0"/>
                    <a:ea typeface="宋体" pitchFamily="2" charset="-122"/>
                  </a:defRPr>
                </a:lvl4pPr>
                <a:lvl5pPr marL="2057400" indent="-228600" defTabSz="1179513" eaLnBrk="0" hangingPunct="0">
                  <a:defRPr sz="3200">
                    <a:solidFill>
                      <a:schemeClr val="tx1"/>
                    </a:solidFill>
                    <a:latin typeface="Arial" charset="0"/>
                    <a:ea typeface="宋体" pitchFamily="2" charset="-122"/>
                  </a:defRPr>
                </a:lvl5pPr>
                <a:lvl6pPr marL="2514600" indent="-228600" defTabSz="1179513" eaLnBrk="0" fontAlgn="base" hangingPunct="0">
                  <a:spcBef>
                    <a:spcPct val="0"/>
                  </a:spcBef>
                  <a:spcAft>
                    <a:spcPct val="0"/>
                  </a:spcAft>
                  <a:defRPr sz="3200">
                    <a:solidFill>
                      <a:schemeClr val="tx1"/>
                    </a:solidFill>
                    <a:latin typeface="Arial" charset="0"/>
                    <a:ea typeface="宋体" pitchFamily="2" charset="-122"/>
                  </a:defRPr>
                </a:lvl6pPr>
                <a:lvl7pPr marL="2971800" indent="-228600" defTabSz="1179513" eaLnBrk="0" fontAlgn="base" hangingPunct="0">
                  <a:spcBef>
                    <a:spcPct val="0"/>
                  </a:spcBef>
                  <a:spcAft>
                    <a:spcPct val="0"/>
                  </a:spcAft>
                  <a:defRPr sz="3200">
                    <a:solidFill>
                      <a:schemeClr val="tx1"/>
                    </a:solidFill>
                    <a:latin typeface="Arial" charset="0"/>
                    <a:ea typeface="宋体" pitchFamily="2" charset="-122"/>
                  </a:defRPr>
                </a:lvl7pPr>
                <a:lvl8pPr marL="3429000" indent="-228600" defTabSz="1179513" eaLnBrk="0" fontAlgn="base" hangingPunct="0">
                  <a:spcBef>
                    <a:spcPct val="0"/>
                  </a:spcBef>
                  <a:spcAft>
                    <a:spcPct val="0"/>
                  </a:spcAft>
                  <a:defRPr sz="3200">
                    <a:solidFill>
                      <a:schemeClr val="tx1"/>
                    </a:solidFill>
                    <a:latin typeface="Arial" charset="0"/>
                    <a:ea typeface="宋体" pitchFamily="2" charset="-122"/>
                  </a:defRPr>
                </a:lvl8pPr>
                <a:lvl9pPr marL="3886200" indent="-228600" defTabSz="1179513" eaLnBrk="0" fontAlgn="base" hangingPunct="0">
                  <a:spcBef>
                    <a:spcPct val="0"/>
                  </a:spcBef>
                  <a:spcAft>
                    <a:spcPct val="0"/>
                  </a:spcAft>
                  <a:defRPr sz="3200">
                    <a:solidFill>
                      <a:schemeClr val="tx1"/>
                    </a:solidFill>
                    <a:latin typeface="Arial" charset="0"/>
                    <a:ea typeface="宋体" pitchFamily="2" charset="-122"/>
                  </a:defRPr>
                </a:lvl9pPr>
              </a:lstStyle>
              <a:p>
                <a:pPr algn="just"/>
                <a:r>
                  <a:rPr lang="en-US" altLang="zh-CN" sz="1800" b="1">
                    <a:latin typeface="Times New Roman" pitchFamily="18" charset="0"/>
                  </a:rPr>
                  <a:t>-470</a:t>
                </a:r>
              </a:p>
            </p:txBody>
          </p:sp>
        </p:grpSp>
        <mc:AlternateContent xmlns:mc="http://schemas.openxmlformats.org/markup-compatibility/2006" xmlns:a14="http://schemas.microsoft.com/office/drawing/2010/main">
          <mc:Choice Requires="a14">
            <p:sp>
              <p:nvSpPr>
                <p:cNvPr id="77" name="TextBox 76"/>
                <p:cNvSpPr txBox="1"/>
                <p:nvPr/>
              </p:nvSpPr>
              <p:spPr>
                <a:xfrm rot="16200000">
                  <a:off x="2895018" y="5086947"/>
                  <a:ext cx="1369678" cy="400110"/>
                </a:xfrm>
                <a:prstGeom prst="rect">
                  <a:avLst/>
                </a:prstGeom>
                <a:noFill/>
              </p:spPr>
              <p:txBody>
                <a:bodyPr wrap="square" rtlCol="0">
                  <a:spAutoFit/>
                </a:bodyPr>
                <a:lstStyle/>
                <a:p>
                  <a:pPr algn="ctr"/>
                  <a14:m>
                    <m:oMath xmlns:m="http://schemas.openxmlformats.org/officeDocument/2006/math">
                      <m:r>
                        <a:rPr lang="zh-CN" altLang="en-US" sz="2000" b="0" i="1" smtClean="0">
                          <a:latin typeface="Cambria Math"/>
                        </a:rPr>
                        <m:t>∅</m:t>
                      </m:r>
                    </m:oMath>
                  </a14:m>
                  <a:r>
                    <a:rPr lang="en-US" altLang="zh-CN" sz="2000" dirty="0" smtClean="0"/>
                    <a:t>36mm</a:t>
                  </a:r>
                  <a:endParaRPr lang="zh-CN" altLang="en-US" sz="2000" dirty="0"/>
                </a:p>
              </p:txBody>
            </p:sp>
          </mc:Choice>
          <mc:Fallback xmlns="">
            <p:sp>
              <p:nvSpPr>
                <p:cNvPr id="77" name="TextBox 76"/>
                <p:cNvSpPr txBox="1">
                  <a:spLocks noRot="1" noChangeAspect="1" noMove="1" noResize="1" noEditPoints="1" noAdjustHandles="1" noChangeArrowheads="1" noChangeShapeType="1" noTextEdit="1"/>
                </p:cNvSpPr>
                <p:nvPr/>
              </p:nvSpPr>
              <p:spPr>
                <a:xfrm rot="16200000">
                  <a:off x="2895018" y="5086947"/>
                  <a:ext cx="1369678" cy="400110"/>
                </a:xfrm>
                <a:prstGeom prst="rect">
                  <a:avLst/>
                </a:prstGeom>
                <a:blipFill rotWithShape="1">
                  <a:blip r:embed="rId6"/>
                  <a:stretch>
                    <a:fillRect l="-6061" r="-27273"/>
                  </a:stretch>
                </a:blipFill>
              </p:spPr>
              <p:txBody>
                <a:bodyPr/>
                <a:lstStyle/>
                <a:p>
                  <a:r>
                    <a:rPr lang="zh-CN" altLang="en-US">
                      <a:noFill/>
                    </a:rPr>
                    <a:t> </a:t>
                  </a:r>
                </a:p>
              </p:txBody>
            </p:sp>
          </mc:Fallback>
        </mc:AlternateContent>
      </p:grpSp>
      <p:grpSp>
        <p:nvGrpSpPr>
          <p:cNvPr id="4" name="组合 3"/>
          <p:cNvGrpSpPr/>
          <p:nvPr/>
        </p:nvGrpSpPr>
        <p:grpSpPr>
          <a:xfrm>
            <a:off x="3163778" y="1126294"/>
            <a:ext cx="2811573" cy="2698750"/>
            <a:chOff x="3163778" y="1143000"/>
            <a:chExt cx="2811573" cy="2698750"/>
          </a:xfrm>
        </p:grpSpPr>
        <p:grpSp>
          <p:nvGrpSpPr>
            <p:cNvPr id="106538" name="Group 42"/>
            <p:cNvGrpSpPr>
              <a:grpSpLocks/>
            </p:cNvGrpSpPr>
            <p:nvPr/>
          </p:nvGrpSpPr>
          <p:grpSpPr bwMode="auto">
            <a:xfrm>
              <a:off x="3214688" y="1143000"/>
              <a:ext cx="2760663" cy="2698750"/>
              <a:chOff x="2063" y="720"/>
              <a:chExt cx="1739" cy="1700"/>
            </a:xfrm>
          </p:grpSpPr>
          <p:sp>
            <p:nvSpPr>
              <p:cNvPr id="54336" name="Line 32"/>
              <p:cNvSpPr>
                <a:spLocks noChangeShapeType="1"/>
              </p:cNvSpPr>
              <p:nvPr/>
            </p:nvSpPr>
            <p:spPr bwMode="auto">
              <a:xfrm flipV="1">
                <a:off x="2165" y="1488"/>
                <a:ext cx="1157" cy="4"/>
              </a:xfrm>
              <a:prstGeom prst="line">
                <a:avLst/>
              </a:prstGeom>
              <a:noFill/>
              <a:ln w="1905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p>
                <a:endParaRPr lang="zh-CN" altLang="en-US"/>
              </a:p>
            </p:txBody>
          </p:sp>
          <p:sp>
            <p:nvSpPr>
              <p:cNvPr id="54337" name="WordArt 34"/>
              <p:cNvSpPr>
                <a:spLocks noChangeArrowheads="1" noChangeShapeType="1" noTextEdit="1"/>
              </p:cNvSpPr>
              <p:nvPr/>
            </p:nvSpPr>
            <p:spPr bwMode="auto">
              <a:xfrm>
                <a:off x="2063" y="1382"/>
                <a:ext cx="68" cy="221"/>
              </a:xfrm>
              <a:prstGeom prst="rect">
                <a:avLst/>
              </a:prstGeom>
            </p:spPr>
            <p:txBody>
              <a:bodyPr wrap="none" fromWordArt="1">
                <a:prstTxWarp prst="textPlain">
                  <a:avLst>
                    <a:gd name="adj" fmla="val 50000"/>
                  </a:avLst>
                </a:prstTxWarp>
              </a:bodyPr>
              <a:lstStyle/>
              <a:p>
                <a:pPr algn="ctr"/>
                <a:r>
                  <a:rPr lang="en-US" altLang="zh-CN" sz="3600" kern="10">
                    <a:ln w="9525">
                      <a:solidFill>
                        <a:srgbClr val="000000"/>
                      </a:solidFill>
                      <a:round/>
                      <a:headEnd/>
                      <a:tailEnd/>
                    </a:ln>
                    <a:solidFill>
                      <a:srgbClr val="000000"/>
                    </a:solidFill>
                    <a:latin typeface="宋体"/>
                    <a:ea typeface="宋体"/>
                  </a:rPr>
                  <a:t>+</a:t>
                </a:r>
              </a:p>
              <a:p>
                <a:pPr algn="ctr"/>
                <a:r>
                  <a:rPr lang="en-US" altLang="zh-CN" sz="3600" kern="10">
                    <a:ln w="9525">
                      <a:solidFill>
                        <a:srgbClr val="000000"/>
                      </a:solidFill>
                      <a:round/>
                      <a:headEnd/>
                      <a:tailEnd/>
                    </a:ln>
                    <a:solidFill>
                      <a:srgbClr val="000000"/>
                    </a:solidFill>
                    <a:latin typeface="宋体"/>
                    <a:ea typeface="宋体"/>
                  </a:rPr>
                  <a:t>0</a:t>
                </a:r>
              </a:p>
              <a:p>
                <a:pPr algn="ctr"/>
                <a:r>
                  <a:rPr lang="en-US" altLang="zh-CN" sz="3600" kern="10">
                    <a:ln w="9525">
                      <a:solidFill>
                        <a:srgbClr val="000000"/>
                      </a:solidFill>
                      <a:round/>
                      <a:headEnd/>
                      <a:tailEnd/>
                    </a:ln>
                    <a:solidFill>
                      <a:srgbClr val="000000"/>
                    </a:solidFill>
                    <a:latin typeface="宋体"/>
                    <a:ea typeface="宋体"/>
                  </a:rPr>
                  <a:t>-</a:t>
                </a:r>
                <a:endParaRPr lang="zh-CN" altLang="en-US" sz="3600" kern="10">
                  <a:ln w="9525">
                    <a:solidFill>
                      <a:srgbClr val="000000"/>
                    </a:solidFill>
                    <a:round/>
                    <a:headEnd/>
                    <a:tailEnd/>
                  </a:ln>
                  <a:solidFill>
                    <a:srgbClr val="000000"/>
                  </a:solidFill>
                  <a:latin typeface="宋体"/>
                  <a:ea typeface="宋体"/>
                </a:endParaRPr>
              </a:p>
            </p:txBody>
          </p:sp>
          <p:sp>
            <p:nvSpPr>
              <p:cNvPr id="54338" name="Text Box 35"/>
              <p:cNvSpPr txBox="1">
                <a:spLocks noChangeArrowheads="1"/>
              </p:cNvSpPr>
              <p:nvPr/>
            </p:nvSpPr>
            <p:spPr bwMode="auto">
              <a:xfrm>
                <a:off x="3103" y="720"/>
                <a:ext cx="411" cy="196"/>
              </a:xfrm>
              <a:prstGeom prst="rect">
                <a:avLst/>
              </a:prstGeom>
              <a:solidFill>
                <a:srgbClr val="FFFF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lvl1pPr defTabSz="1179513" eaLnBrk="0" hangingPunct="0">
                  <a:defRPr sz="3200">
                    <a:solidFill>
                      <a:schemeClr val="tx1"/>
                    </a:solidFill>
                    <a:latin typeface="Arial" charset="0"/>
                    <a:ea typeface="宋体" pitchFamily="2" charset="-122"/>
                  </a:defRPr>
                </a:lvl1pPr>
                <a:lvl2pPr marL="742950" indent="-285750" defTabSz="1179513" eaLnBrk="0" hangingPunct="0">
                  <a:defRPr sz="3200">
                    <a:solidFill>
                      <a:schemeClr val="tx1"/>
                    </a:solidFill>
                    <a:latin typeface="Arial" charset="0"/>
                    <a:ea typeface="宋体" pitchFamily="2" charset="-122"/>
                  </a:defRPr>
                </a:lvl2pPr>
                <a:lvl3pPr marL="1143000" indent="-228600" defTabSz="1179513" eaLnBrk="0" hangingPunct="0">
                  <a:defRPr sz="3200">
                    <a:solidFill>
                      <a:schemeClr val="tx1"/>
                    </a:solidFill>
                    <a:latin typeface="Arial" charset="0"/>
                    <a:ea typeface="宋体" pitchFamily="2" charset="-122"/>
                  </a:defRPr>
                </a:lvl3pPr>
                <a:lvl4pPr marL="1600200" indent="-228600" defTabSz="1179513" eaLnBrk="0" hangingPunct="0">
                  <a:defRPr sz="3200">
                    <a:solidFill>
                      <a:schemeClr val="tx1"/>
                    </a:solidFill>
                    <a:latin typeface="Arial" charset="0"/>
                    <a:ea typeface="宋体" pitchFamily="2" charset="-122"/>
                  </a:defRPr>
                </a:lvl4pPr>
                <a:lvl5pPr marL="2057400" indent="-228600" defTabSz="1179513" eaLnBrk="0" hangingPunct="0">
                  <a:defRPr sz="3200">
                    <a:solidFill>
                      <a:schemeClr val="tx1"/>
                    </a:solidFill>
                    <a:latin typeface="Arial" charset="0"/>
                    <a:ea typeface="宋体" pitchFamily="2" charset="-122"/>
                  </a:defRPr>
                </a:lvl5pPr>
                <a:lvl6pPr marL="2514600" indent="-228600" defTabSz="1179513" eaLnBrk="0" fontAlgn="base" hangingPunct="0">
                  <a:spcBef>
                    <a:spcPct val="0"/>
                  </a:spcBef>
                  <a:spcAft>
                    <a:spcPct val="0"/>
                  </a:spcAft>
                  <a:defRPr sz="3200">
                    <a:solidFill>
                      <a:schemeClr val="tx1"/>
                    </a:solidFill>
                    <a:latin typeface="Arial" charset="0"/>
                    <a:ea typeface="宋体" pitchFamily="2" charset="-122"/>
                  </a:defRPr>
                </a:lvl6pPr>
                <a:lvl7pPr marL="2971800" indent="-228600" defTabSz="1179513" eaLnBrk="0" fontAlgn="base" hangingPunct="0">
                  <a:spcBef>
                    <a:spcPct val="0"/>
                  </a:spcBef>
                  <a:spcAft>
                    <a:spcPct val="0"/>
                  </a:spcAft>
                  <a:defRPr sz="3200">
                    <a:solidFill>
                      <a:schemeClr val="tx1"/>
                    </a:solidFill>
                    <a:latin typeface="Arial" charset="0"/>
                    <a:ea typeface="宋体" pitchFamily="2" charset="-122"/>
                  </a:defRPr>
                </a:lvl7pPr>
                <a:lvl8pPr marL="3429000" indent="-228600" defTabSz="1179513" eaLnBrk="0" fontAlgn="base" hangingPunct="0">
                  <a:spcBef>
                    <a:spcPct val="0"/>
                  </a:spcBef>
                  <a:spcAft>
                    <a:spcPct val="0"/>
                  </a:spcAft>
                  <a:defRPr sz="3200">
                    <a:solidFill>
                      <a:schemeClr val="tx1"/>
                    </a:solidFill>
                    <a:latin typeface="Arial" charset="0"/>
                    <a:ea typeface="宋体" pitchFamily="2" charset="-122"/>
                  </a:defRPr>
                </a:lvl8pPr>
                <a:lvl9pPr marL="3886200" indent="-228600" defTabSz="1179513" eaLnBrk="0" fontAlgn="base" hangingPunct="0">
                  <a:spcBef>
                    <a:spcPct val="0"/>
                  </a:spcBef>
                  <a:spcAft>
                    <a:spcPct val="0"/>
                  </a:spcAft>
                  <a:defRPr sz="3200">
                    <a:solidFill>
                      <a:schemeClr val="tx1"/>
                    </a:solidFill>
                    <a:latin typeface="Arial" charset="0"/>
                    <a:ea typeface="宋体" pitchFamily="2" charset="-122"/>
                  </a:defRPr>
                </a:lvl9pPr>
              </a:lstStyle>
              <a:p>
                <a:pPr algn="just"/>
                <a:r>
                  <a:rPr lang="en-US" altLang="zh-CN" sz="1800" b="1">
                    <a:latin typeface="Times New Roman" pitchFamily="18" charset="0"/>
                  </a:rPr>
                  <a:t>+100</a:t>
                </a:r>
              </a:p>
            </p:txBody>
          </p:sp>
          <p:grpSp>
            <p:nvGrpSpPr>
              <p:cNvPr id="54339" name="Group 36"/>
              <p:cNvGrpSpPr>
                <a:grpSpLocks/>
              </p:cNvGrpSpPr>
              <p:nvPr/>
            </p:nvGrpSpPr>
            <p:grpSpPr bwMode="auto">
              <a:xfrm>
                <a:off x="2496" y="768"/>
                <a:ext cx="528" cy="724"/>
                <a:chOff x="4723" y="12445"/>
                <a:chExt cx="784" cy="992"/>
              </a:xfrm>
            </p:grpSpPr>
            <p:sp>
              <p:nvSpPr>
                <p:cNvPr id="54343" name="Rectangle 37"/>
                <p:cNvSpPr>
                  <a:spLocks noChangeArrowheads="1"/>
                </p:cNvSpPr>
                <p:nvPr/>
              </p:nvSpPr>
              <p:spPr bwMode="auto">
                <a:xfrm>
                  <a:off x="4723" y="12445"/>
                  <a:ext cx="784" cy="992"/>
                </a:xfrm>
                <a:prstGeom prst="rect">
                  <a:avLst/>
                </a:prstGeom>
                <a:solidFill>
                  <a:srgbClr val="FFFFFF"/>
                </a:solidFill>
                <a:ln w="1905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p>
                  <a:endParaRPr lang="zh-CN" altLang="en-US"/>
                </a:p>
              </p:txBody>
            </p:sp>
            <p:sp>
              <p:nvSpPr>
                <p:cNvPr id="54344" name="Text Box 38"/>
                <p:cNvSpPr txBox="1">
                  <a:spLocks noChangeArrowheads="1"/>
                </p:cNvSpPr>
                <p:nvPr/>
              </p:nvSpPr>
              <p:spPr bwMode="auto">
                <a:xfrm>
                  <a:off x="4891" y="12697"/>
                  <a:ext cx="448" cy="496"/>
                </a:xfrm>
                <a:prstGeom prst="rect">
                  <a:avLst/>
                </a:prstGeom>
                <a:solidFill>
                  <a:srgbClr val="FFFF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lvl1pPr defTabSz="1179513" eaLnBrk="0" hangingPunct="0">
                    <a:defRPr sz="3200">
                      <a:solidFill>
                        <a:schemeClr val="tx1"/>
                      </a:solidFill>
                      <a:latin typeface="Arial" charset="0"/>
                      <a:ea typeface="宋体" pitchFamily="2" charset="-122"/>
                    </a:defRPr>
                  </a:lvl1pPr>
                  <a:lvl2pPr marL="742950" indent="-285750" defTabSz="1179513" eaLnBrk="0" hangingPunct="0">
                    <a:defRPr sz="3200">
                      <a:solidFill>
                        <a:schemeClr val="tx1"/>
                      </a:solidFill>
                      <a:latin typeface="Arial" charset="0"/>
                      <a:ea typeface="宋体" pitchFamily="2" charset="-122"/>
                    </a:defRPr>
                  </a:lvl2pPr>
                  <a:lvl3pPr marL="1143000" indent="-228600" defTabSz="1179513" eaLnBrk="0" hangingPunct="0">
                    <a:defRPr sz="3200">
                      <a:solidFill>
                        <a:schemeClr val="tx1"/>
                      </a:solidFill>
                      <a:latin typeface="Arial" charset="0"/>
                      <a:ea typeface="宋体" pitchFamily="2" charset="-122"/>
                    </a:defRPr>
                  </a:lvl3pPr>
                  <a:lvl4pPr marL="1600200" indent="-228600" defTabSz="1179513" eaLnBrk="0" hangingPunct="0">
                    <a:defRPr sz="3200">
                      <a:solidFill>
                        <a:schemeClr val="tx1"/>
                      </a:solidFill>
                      <a:latin typeface="Arial" charset="0"/>
                      <a:ea typeface="宋体" pitchFamily="2" charset="-122"/>
                    </a:defRPr>
                  </a:lvl4pPr>
                  <a:lvl5pPr marL="2057400" indent="-228600" defTabSz="1179513" eaLnBrk="0" hangingPunct="0">
                    <a:defRPr sz="3200">
                      <a:solidFill>
                        <a:schemeClr val="tx1"/>
                      </a:solidFill>
                      <a:latin typeface="Arial" charset="0"/>
                      <a:ea typeface="宋体" pitchFamily="2" charset="-122"/>
                    </a:defRPr>
                  </a:lvl5pPr>
                  <a:lvl6pPr marL="2514600" indent="-228600" defTabSz="1179513" eaLnBrk="0" fontAlgn="base" hangingPunct="0">
                    <a:spcBef>
                      <a:spcPct val="0"/>
                    </a:spcBef>
                    <a:spcAft>
                      <a:spcPct val="0"/>
                    </a:spcAft>
                    <a:defRPr sz="3200">
                      <a:solidFill>
                        <a:schemeClr val="tx1"/>
                      </a:solidFill>
                      <a:latin typeface="Arial" charset="0"/>
                      <a:ea typeface="宋体" pitchFamily="2" charset="-122"/>
                    </a:defRPr>
                  </a:lvl6pPr>
                  <a:lvl7pPr marL="2971800" indent="-228600" defTabSz="1179513" eaLnBrk="0" fontAlgn="base" hangingPunct="0">
                    <a:spcBef>
                      <a:spcPct val="0"/>
                    </a:spcBef>
                    <a:spcAft>
                      <a:spcPct val="0"/>
                    </a:spcAft>
                    <a:defRPr sz="3200">
                      <a:solidFill>
                        <a:schemeClr val="tx1"/>
                      </a:solidFill>
                      <a:latin typeface="Arial" charset="0"/>
                      <a:ea typeface="宋体" pitchFamily="2" charset="-122"/>
                    </a:defRPr>
                  </a:lvl7pPr>
                  <a:lvl8pPr marL="3429000" indent="-228600" defTabSz="1179513" eaLnBrk="0" fontAlgn="base" hangingPunct="0">
                    <a:spcBef>
                      <a:spcPct val="0"/>
                    </a:spcBef>
                    <a:spcAft>
                      <a:spcPct val="0"/>
                    </a:spcAft>
                    <a:defRPr sz="3200">
                      <a:solidFill>
                        <a:schemeClr val="tx1"/>
                      </a:solidFill>
                      <a:latin typeface="Arial" charset="0"/>
                      <a:ea typeface="宋体" pitchFamily="2" charset="-122"/>
                    </a:defRPr>
                  </a:lvl8pPr>
                  <a:lvl9pPr marL="3886200" indent="-228600" defTabSz="1179513" eaLnBrk="0" fontAlgn="base" hangingPunct="0">
                    <a:spcBef>
                      <a:spcPct val="0"/>
                    </a:spcBef>
                    <a:spcAft>
                      <a:spcPct val="0"/>
                    </a:spcAft>
                    <a:defRPr sz="3200">
                      <a:solidFill>
                        <a:schemeClr val="tx1"/>
                      </a:solidFill>
                      <a:latin typeface="Arial" charset="0"/>
                      <a:ea typeface="宋体" pitchFamily="2" charset="-122"/>
                    </a:defRPr>
                  </a:lvl9pPr>
                </a:lstStyle>
                <a:p>
                  <a:pPr algn="just"/>
                  <a:r>
                    <a:rPr lang="en-US" altLang="zh-CN" sz="2100" b="1">
                      <a:latin typeface="Times New Roman" pitchFamily="18" charset="0"/>
                    </a:rPr>
                    <a:t>H10</a:t>
                  </a:r>
                  <a:endParaRPr lang="en-US" altLang="zh-CN" sz="1500" b="1" baseline="-25000">
                    <a:latin typeface="Times New Roman" pitchFamily="18" charset="0"/>
                  </a:endParaRPr>
                </a:p>
              </p:txBody>
            </p:sp>
          </p:grpSp>
          <p:sp>
            <p:nvSpPr>
              <p:cNvPr id="54340" name="Text Box 39"/>
              <p:cNvSpPr txBox="1">
                <a:spLocks noChangeArrowheads="1"/>
              </p:cNvSpPr>
              <p:nvPr/>
            </p:nvSpPr>
            <p:spPr bwMode="auto">
              <a:xfrm>
                <a:off x="2122" y="2208"/>
                <a:ext cx="1680" cy="2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r>
                  <a:rPr lang="zh-CN" altLang="en-US" sz="1600" b="1" dirty="0"/>
                  <a:t>内花键大径尺寸公差带图</a:t>
                </a:r>
              </a:p>
            </p:txBody>
          </p:sp>
          <p:sp>
            <p:nvSpPr>
              <p:cNvPr id="54342" name="Line 41"/>
              <p:cNvSpPr>
                <a:spLocks noChangeShapeType="1"/>
              </p:cNvSpPr>
              <p:nvPr/>
            </p:nvSpPr>
            <p:spPr bwMode="auto">
              <a:xfrm flipH="1">
                <a:off x="2242" y="1488"/>
                <a:ext cx="14" cy="672"/>
              </a:xfrm>
              <a:prstGeom prst="line">
                <a:avLst/>
              </a:prstGeom>
              <a:noFill/>
              <a:ln w="9525">
                <a:solidFill>
                  <a:schemeClr val="tx1"/>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mc:AlternateContent xmlns:mc="http://schemas.openxmlformats.org/markup-compatibility/2006" xmlns:a14="http://schemas.microsoft.com/office/drawing/2010/main">
          <mc:Choice Requires="a14">
            <p:sp>
              <p:nvSpPr>
                <p:cNvPr id="78" name="TextBox 77"/>
                <p:cNvSpPr txBox="1"/>
                <p:nvPr/>
              </p:nvSpPr>
              <p:spPr>
                <a:xfrm rot="16200000">
                  <a:off x="2683534" y="2872682"/>
                  <a:ext cx="1360598" cy="400110"/>
                </a:xfrm>
                <a:prstGeom prst="rect">
                  <a:avLst/>
                </a:prstGeom>
                <a:noFill/>
              </p:spPr>
              <p:txBody>
                <a:bodyPr wrap="square" rtlCol="0">
                  <a:spAutoFit/>
                </a:bodyPr>
                <a:lstStyle/>
                <a:p>
                  <a:pPr algn="ctr"/>
                  <a14:m>
                    <m:oMath xmlns:m="http://schemas.openxmlformats.org/officeDocument/2006/math">
                      <m:r>
                        <a:rPr lang="zh-CN" altLang="en-US" sz="2000" b="0" i="1" smtClean="0">
                          <a:latin typeface="Cambria Math"/>
                        </a:rPr>
                        <m:t>∅</m:t>
                      </m:r>
                    </m:oMath>
                  </a14:m>
                  <a:r>
                    <a:rPr lang="en-US" altLang="zh-CN" sz="2000" dirty="0" smtClean="0"/>
                    <a:t>36mm</a:t>
                  </a:r>
                  <a:endParaRPr lang="zh-CN" altLang="en-US" sz="2000" dirty="0"/>
                </a:p>
              </p:txBody>
            </p:sp>
          </mc:Choice>
          <mc:Fallback xmlns="">
            <p:sp>
              <p:nvSpPr>
                <p:cNvPr id="78" name="TextBox 77"/>
                <p:cNvSpPr txBox="1">
                  <a:spLocks noRot="1" noChangeAspect="1" noMove="1" noResize="1" noEditPoints="1" noAdjustHandles="1" noChangeArrowheads="1" noChangeShapeType="1" noTextEdit="1"/>
                </p:cNvSpPr>
                <p:nvPr/>
              </p:nvSpPr>
              <p:spPr>
                <a:xfrm rot="16200000">
                  <a:off x="2683534" y="2872682"/>
                  <a:ext cx="1360598" cy="400110"/>
                </a:xfrm>
                <a:prstGeom prst="rect">
                  <a:avLst/>
                </a:prstGeom>
                <a:blipFill rotWithShape="1">
                  <a:blip r:embed="rId7"/>
                  <a:stretch>
                    <a:fillRect l="-6061" r="-27273"/>
                  </a:stretch>
                </a:blipFill>
              </p:spPr>
              <p:txBody>
                <a:bodyPr/>
                <a:lstStyle/>
                <a:p>
                  <a:r>
                    <a:rPr lang="zh-CN" altLang="en-US">
                      <a:noFill/>
                    </a:rPr>
                    <a:t> </a:t>
                  </a:r>
                </a:p>
              </p:txBody>
            </p:sp>
          </mc:Fallback>
        </mc:AlternateContent>
      </p:gr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 presetClass="entr" presetSubtype="10" fill="hold" grpId="0" nodeType="afterEffect">
                                  <p:stCondLst>
                                    <p:cond delay="0"/>
                                  </p:stCondLst>
                                  <p:iterate type="wd">
                                    <p:tmPct val="0"/>
                                  </p:iterate>
                                  <p:childTnLst>
                                    <p:set>
                                      <p:cBhvr>
                                        <p:cTn id="6" dur="1" fill="hold">
                                          <p:stCondLst>
                                            <p:cond delay="0"/>
                                          </p:stCondLst>
                                        </p:cTn>
                                        <p:tgtEl>
                                          <p:spTgt spid="106500"/>
                                        </p:tgtEl>
                                        <p:attrNameLst>
                                          <p:attrName>style.visibility</p:attrName>
                                        </p:attrNameLst>
                                      </p:cBhvr>
                                      <p:to>
                                        <p:strVal val="visible"/>
                                      </p:to>
                                    </p:set>
                                    <p:animEffect transition="in" filter="blinds(horizontal)">
                                      <p:cBhvr>
                                        <p:cTn id="7" dur="3000"/>
                                        <p:tgtEl>
                                          <p:spTgt spid="106500"/>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nodeType="clickEffect">
                                  <p:stCondLst>
                                    <p:cond delay="0"/>
                                  </p:stCondLst>
                                  <p:childTnLst>
                                    <p:set>
                                      <p:cBhvr>
                                        <p:cTn id="11" dur="1" fill="hold">
                                          <p:stCondLst>
                                            <p:cond delay="0"/>
                                          </p:stCondLst>
                                        </p:cTn>
                                        <p:tgtEl>
                                          <p:spTgt spid="106523"/>
                                        </p:tgtEl>
                                        <p:attrNameLst>
                                          <p:attrName>style.visibility</p:attrName>
                                        </p:attrNameLst>
                                      </p:cBhvr>
                                      <p:to>
                                        <p:strVal val="visible"/>
                                      </p:to>
                                    </p:set>
                                    <p:animEffect transition="in" filter="wipe(left)">
                                      <p:cBhvr>
                                        <p:cTn id="12" dur="3000"/>
                                        <p:tgtEl>
                                          <p:spTgt spid="106523"/>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 presetClass="entr" presetSubtype="8" fill="hold" nodeType="click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additive="base">
                                        <p:cTn id="17" dur="500" fill="hold"/>
                                        <p:tgtEl>
                                          <p:spTgt spid="3"/>
                                        </p:tgtEl>
                                        <p:attrNameLst>
                                          <p:attrName>ppt_x</p:attrName>
                                        </p:attrNameLst>
                                      </p:cBhvr>
                                      <p:tavLst>
                                        <p:tav tm="0">
                                          <p:val>
                                            <p:strVal val="0-#ppt_w/2"/>
                                          </p:val>
                                        </p:tav>
                                        <p:tav tm="100000">
                                          <p:val>
                                            <p:strVal val="#ppt_x"/>
                                          </p:val>
                                        </p:tav>
                                      </p:tavLst>
                                    </p:anim>
                                    <p:anim calcmode="lin" valueType="num">
                                      <p:cBhvr additive="base">
                                        <p:cTn id="18"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nodeType="clickEffect">
                                  <p:stCondLst>
                                    <p:cond delay="0"/>
                                  </p:stCondLst>
                                  <p:childTnLst>
                                    <p:set>
                                      <p:cBhvr>
                                        <p:cTn id="22" dur="1" fill="hold">
                                          <p:stCondLst>
                                            <p:cond delay="0"/>
                                          </p:stCondLst>
                                        </p:cTn>
                                        <p:tgtEl>
                                          <p:spTgt spid="4"/>
                                        </p:tgtEl>
                                        <p:attrNameLst>
                                          <p:attrName>style.visibility</p:attrName>
                                        </p:attrNameLst>
                                      </p:cBhvr>
                                      <p:to>
                                        <p:strVal val="visible"/>
                                      </p:to>
                                    </p:set>
                                    <p:anim calcmode="lin" valueType="num">
                                      <p:cBhvr additive="base">
                                        <p:cTn id="23" dur="500" fill="hold"/>
                                        <p:tgtEl>
                                          <p:spTgt spid="4"/>
                                        </p:tgtEl>
                                        <p:attrNameLst>
                                          <p:attrName>ppt_x</p:attrName>
                                        </p:attrNameLst>
                                      </p:cBhvr>
                                      <p:tavLst>
                                        <p:tav tm="0">
                                          <p:val>
                                            <p:strVal val="#ppt_x"/>
                                          </p:val>
                                        </p:tav>
                                        <p:tav tm="100000">
                                          <p:val>
                                            <p:strVal val="#ppt_x"/>
                                          </p:val>
                                        </p:tav>
                                      </p:tavLst>
                                    </p:anim>
                                    <p:anim calcmode="lin" valueType="num">
                                      <p:cBhvr additive="base">
                                        <p:cTn id="2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2" fill="hold" nodeType="clickEffect">
                                  <p:stCondLst>
                                    <p:cond delay="0"/>
                                  </p:stCondLst>
                                  <p:childTnLst>
                                    <p:set>
                                      <p:cBhvr>
                                        <p:cTn id="28" dur="1" fill="hold">
                                          <p:stCondLst>
                                            <p:cond delay="0"/>
                                          </p:stCondLst>
                                        </p:cTn>
                                        <p:tgtEl>
                                          <p:spTgt spid="106549"/>
                                        </p:tgtEl>
                                        <p:attrNameLst>
                                          <p:attrName>style.visibility</p:attrName>
                                        </p:attrNameLst>
                                      </p:cBhvr>
                                      <p:to>
                                        <p:strVal val="visible"/>
                                      </p:to>
                                    </p:set>
                                    <p:anim calcmode="lin" valueType="num">
                                      <p:cBhvr additive="base">
                                        <p:cTn id="29" dur="3000" fill="hold"/>
                                        <p:tgtEl>
                                          <p:spTgt spid="106549"/>
                                        </p:tgtEl>
                                        <p:attrNameLst>
                                          <p:attrName>ppt_x</p:attrName>
                                        </p:attrNameLst>
                                      </p:cBhvr>
                                      <p:tavLst>
                                        <p:tav tm="0">
                                          <p:val>
                                            <p:strVal val="1+#ppt_w/2"/>
                                          </p:val>
                                        </p:tav>
                                        <p:tav tm="100000">
                                          <p:val>
                                            <p:strVal val="#ppt_x"/>
                                          </p:val>
                                        </p:tav>
                                      </p:tavLst>
                                    </p:anim>
                                    <p:anim calcmode="lin" valueType="num">
                                      <p:cBhvr additive="base">
                                        <p:cTn id="30" dur="3000" fill="hold"/>
                                        <p:tgtEl>
                                          <p:spTgt spid="106549"/>
                                        </p:tgtEl>
                                        <p:attrNameLst>
                                          <p:attrName>ppt_y</p:attrName>
                                        </p:attrNameLst>
                                      </p:cBhvr>
                                      <p:tavLst>
                                        <p:tav tm="0">
                                          <p:val>
                                            <p:strVal val="#ppt_y"/>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2" presetClass="entr" presetSubtype="8" fill="hold" nodeType="clickEffect">
                                  <p:stCondLst>
                                    <p:cond delay="0"/>
                                  </p:stCondLst>
                                  <p:childTnLst>
                                    <p:set>
                                      <p:cBhvr>
                                        <p:cTn id="34" dur="1" fill="hold">
                                          <p:stCondLst>
                                            <p:cond delay="0"/>
                                          </p:stCondLst>
                                        </p:cTn>
                                        <p:tgtEl>
                                          <p:spTgt spid="106553"/>
                                        </p:tgtEl>
                                        <p:attrNameLst>
                                          <p:attrName>style.visibility</p:attrName>
                                        </p:attrNameLst>
                                      </p:cBhvr>
                                      <p:to>
                                        <p:strVal val="visible"/>
                                      </p:to>
                                    </p:set>
                                    <p:animEffect transition="in" filter="wipe(left)">
                                      <p:cBhvr>
                                        <p:cTn id="35" dur="3000"/>
                                        <p:tgtEl>
                                          <p:spTgt spid="106553"/>
                                        </p:tgtEl>
                                      </p:cBhvr>
                                    </p:animEffect>
                                  </p:childTnLst>
                                </p:cTn>
                              </p:par>
                            </p:childTnLst>
                          </p:cTn>
                        </p:par>
                      </p:childTnLst>
                    </p:cTn>
                  </p:par>
                  <p:par>
                    <p:cTn id="36" fill="hold">
                      <p:stCondLst>
                        <p:cond delay="indefinite"/>
                      </p:stCondLst>
                      <p:childTnLst>
                        <p:par>
                          <p:cTn id="37" fill="hold">
                            <p:stCondLst>
                              <p:cond delay="0"/>
                            </p:stCondLst>
                            <p:childTnLst>
                              <p:par>
                                <p:cTn id="38" presetID="2" presetClass="entr" presetSubtype="8" fill="hold" nodeType="clickEffect">
                                  <p:stCondLst>
                                    <p:cond delay="0"/>
                                  </p:stCondLst>
                                  <p:childTnLst>
                                    <p:set>
                                      <p:cBhvr>
                                        <p:cTn id="39" dur="1" fill="hold">
                                          <p:stCondLst>
                                            <p:cond delay="0"/>
                                          </p:stCondLst>
                                        </p:cTn>
                                        <p:tgtEl>
                                          <p:spTgt spid="5"/>
                                        </p:tgtEl>
                                        <p:attrNameLst>
                                          <p:attrName>style.visibility</p:attrName>
                                        </p:attrNameLst>
                                      </p:cBhvr>
                                      <p:to>
                                        <p:strVal val="visible"/>
                                      </p:to>
                                    </p:set>
                                    <p:anim calcmode="lin" valueType="num">
                                      <p:cBhvr additive="base">
                                        <p:cTn id="40" dur="500" fill="hold"/>
                                        <p:tgtEl>
                                          <p:spTgt spid="5"/>
                                        </p:tgtEl>
                                        <p:attrNameLst>
                                          <p:attrName>ppt_x</p:attrName>
                                        </p:attrNameLst>
                                      </p:cBhvr>
                                      <p:tavLst>
                                        <p:tav tm="0">
                                          <p:val>
                                            <p:strVal val="0-#ppt_w/2"/>
                                          </p:val>
                                        </p:tav>
                                        <p:tav tm="100000">
                                          <p:val>
                                            <p:strVal val="#ppt_x"/>
                                          </p:val>
                                        </p:tav>
                                      </p:tavLst>
                                    </p:anim>
                                    <p:anim calcmode="lin" valueType="num">
                                      <p:cBhvr additive="base">
                                        <p:cTn id="41" dur="50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42" fill="hold">
                      <p:stCondLst>
                        <p:cond delay="indefinite"/>
                      </p:stCondLst>
                      <p:childTnLst>
                        <p:par>
                          <p:cTn id="43" fill="hold">
                            <p:stCondLst>
                              <p:cond delay="0"/>
                            </p:stCondLst>
                            <p:childTnLst>
                              <p:par>
                                <p:cTn id="44" presetID="2" presetClass="entr" presetSubtype="4" fill="hold" nodeType="clickEffect">
                                  <p:stCondLst>
                                    <p:cond delay="0"/>
                                  </p:stCondLst>
                                  <p:childTnLst>
                                    <p:set>
                                      <p:cBhvr>
                                        <p:cTn id="45" dur="1" fill="hold">
                                          <p:stCondLst>
                                            <p:cond delay="0"/>
                                          </p:stCondLst>
                                        </p:cTn>
                                        <p:tgtEl>
                                          <p:spTgt spid="6"/>
                                        </p:tgtEl>
                                        <p:attrNameLst>
                                          <p:attrName>style.visibility</p:attrName>
                                        </p:attrNameLst>
                                      </p:cBhvr>
                                      <p:to>
                                        <p:strVal val="visible"/>
                                      </p:to>
                                    </p:set>
                                    <p:anim calcmode="lin" valueType="num">
                                      <p:cBhvr additive="base">
                                        <p:cTn id="46" dur="500" fill="hold"/>
                                        <p:tgtEl>
                                          <p:spTgt spid="6"/>
                                        </p:tgtEl>
                                        <p:attrNameLst>
                                          <p:attrName>ppt_x</p:attrName>
                                        </p:attrNameLst>
                                      </p:cBhvr>
                                      <p:tavLst>
                                        <p:tav tm="0">
                                          <p:val>
                                            <p:strVal val="#ppt_x"/>
                                          </p:val>
                                        </p:tav>
                                        <p:tav tm="100000">
                                          <p:val>
                                            <p:strVal val="#ppt_x"/>
                                          </p:val>
                                        </p:tav>
                                      </p:tavLst>
                                    </p:anim>
                                    <p:anim calcmode="lin" valueType="num">
                                      <p:cBhvr additive="base">
                                        <p:cTn id="47"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48" fill="hold">
                      <p:stCondLst>
                        <p:cond delay="indefinite"/>
                      </p:stCondLst>
                      <p:childTnLst>
                        <p:par>
                          <p:cTn id="49" fill="hold">
                            <p:stCondLst>
                              <p:cond delay="0"/>
                            </p:stCondLst>
                            <p:childTnLst>
                              <p:par>
                                <p:cTn id="50" presetID="2" presetClass="entr" presetSubtype="2" fill="hold" nodeType="clickEffect">
                                  <p:stCondLst>
                                    <p:cond delay="0"/>
                                  </p:stCondLst>
                                  <p:childTnLst>
                                    <p:set>
                                      <p:cBhvr>
                                        <p:cTn id="51" dur="1" fill="hold">
                                          <p:stCondLst>
                                            <p:cond delay="0"/>
                                          </p:stCondLst>
                                        </p:cTn>
                                        <p:tgtEl>
                                          <p:spTgt spid="106595"/>
                                        </p:tgtEl>
                                        <p:attrNameLst>
                                          <p:attrName>style.visibility</p:attrName>
                                        </p:attrNameLst>
                                      </p:cBhvr>
                                      <p:to>
                                        <p:strVal val="visible"/>
                                      </p:to>
                                    </p:set>
                                    <p:anim calcmode="lin" valueType="num">
                                      <p:cBhvr additive="base">
                                        <p:cTn id="52" dur="3000" fill="hold"/>
                                        <p:tgtEl>
                                          <p:spTgt spid="106595"/>
                                        </p:tgtEl>
                                        <p:attrNameLst>
                                          <p:attrName>ppt_x</p:attrName>
                                        </p:attrNameLst>
                                      </p:cBhvr>
                                      <p:tavLst>
                                        <p:tav tm="0">
                                          <p:val>
                                            <p:strVal val="1+#ppt_w/2"/>
                                          </p:val>
                                        </p:tav>
                                        <p:tav tm="100000">
                                          <p:val>
                                            <p:strVal val="#ppt_x"/>
                                          </p:val>
                                        </p:tav>
                                      </p:tavLst>
                                    </p:anim>
                                    <p:anim calcmode="lin" valueType="num">
                                      <p:cBhvr additive="base">
                                        <p:cTn id="53" dur="3000" fill="hold"/>
                                        <p:tgtEl>
                                          <p:spTgt spid="10659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6500"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灯片编号占位符 4"/>
          <p:cNvSpPr>
            <a:spLocks noGrp="1"/>
          </p:cNvSpPr>
          <p:nvPr>
            <p:ph type="sldNum" sz="quarter" idx="12"/>
          </p:nvPr>
        </p:nvSpPr>
        <p:spPr>
          <a:noFill/>
        </p:spPr>
        <p:txBody>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fld id="{38B32BD2-C60C-41D0-B212-318169D6DB27}" type="slidenum">
              <a:rPr lang="en-US" altLang="zh-CN" sz="1400" smtClean="0"/>
              <a:pPr eaLnBrk="1" hangingPunct="1"/>
              <a:t>53</a:t>
            </a:fld>
            <a:endParaRPr lang="en-US" altLang="zh-CN" sz="1400" smtClean="0"/>
          </a:p>
        </p:txBody>
      </p:sp>
      <p:sp>
        <p:nvSpPr>
          <p:cNvPr id="107524" name="Text Box 4"/>
          <p:cNvSpPr txBox="1">
            <a:spLocks noChangeArrowheads="1"/>
          </p:cNvSpPr>
          <p:nvPr/>
        </p:nvSpPr>
        <p:spPr bwMode="auto">
          <a:xfrm>
            <a:off x="423428" y="197623"/>
            <a:ext cx="8001000" cy="12003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lnSpc>
                <a:spcPct val="120000"/>
              </a:lnSpc>
            </a:pPr>
            <a:r>
              <a:rPr kumimoji="1" lang="en-US" altLang="zh-CN" sz="1800" b="1" dirty="0"/>
              <a:t>      </a:t>
            </a:r>
            <a:r>
              <a:rPr kumimoji="1" lang="en-US" altLang="zh-CN" sz="2000" b="1" dirty="0"/>
              <a:t>3.  </a:t>
            </a:r>
            <a:r>
              <a:rPr kumimoji="1" lang="zh-CN" altLang="en-US" sz="2000" b="1" dirty="0"/>
              <a:t>查表确定矩形花键配合</a:t>
            </a:r>
            <a:r>
              <a:rPr kumimoji="1" lang="en-US" altLang="zh-CN" sz="2000" b="1" dirty="0"/>
              <a:t>6</a:t>
            </a:r>
            <a:r>
              <a:rPr kumimoji="1" lang="en-US" altLang="zh-CN" sz="2000" b="1" dirty="0">
                <a:cs typeface="Arial" charset="0"/>
              </a:rPr>
              <a:t>×28H7/g7×32H10/a11</a:t>
            </a:r>
            <a:r>
              <a:rPr kumimoji="1" lang="en-US" altLang="zh-CN" sz="2000" b="1" dirty="0"/>
              <a:t>×7H11/f9</a:t>
            </a:r>
            <a:r>
              <a:rPr kumimoji="1" lang="zh-CN" altLang="en-US" sz="2000" b="1" dirty="0"/>
              <a:t>中的内、外花键的极限偏差，画出尺寸公差带图，并指出该矩形花键配合为一般传动用还是精密传动用的，以及装配形式。</a:t>
            </a:r>
          </a:p>
        </p:txBody>
      </p:sp>
      <p:sp>
        <p:nvSpPr>
          <p:cNvPr id="107525" name="Rectangle 5"/>
          <p:cNvSpPr>
            <a:spLocks noChangeArrowheads="1"/>
          </p:cNvSpPr>
          <p:nvPr/>
        </p:nvSpPr>
        <p:spPr bwMode="auto">
          <a:xfrm>
            <a:off x="4833730" y="1232756"/>
            <a:ext cx="1828800" cy="530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20000"/>
              </a:lnSpc>
            </a:pPr>
            <a:r>
              <a:rPr kumimoji="1" lang="zh-CN" altLang="en-US" sz="2400" b="1" dirty="0">
                <a:solidFill>
                  <a:srgbClr val="CC00FF"/>
                </a:solidFill>
                <a:latin typeface="Times New Roman" pitchFamily="18" charset="0"/>
              </a:rPr>
              <a:t>答  案  </a:t>
            </a:r>
            <a:r>
              <a:rPr kumimoji="1" lang="en-US" altLang="zh-CN" sz="2400" b="1" dirty="0">
                <a:latin typeface="Times New Roman" pitchFamily="18" charset="0"/>
                <a:sym typeface="Wingdings" pitchFamily="2" charset="2"/>
              </a:rPr>
              <a:t>:</a:t>
            </a:r>
          </a:p>
        </p:txBody>
      </p:sp>
      <p:graphicFrame>
        <p:nvGraphicFramePr>
          <p:cNvPr id="107526" name="Object 6"/>
          <p:cNvGraphicFramePr>
            <a:graphicFrameLocks noGrp="1" noChangeAspect="1"/>
          </p:cNvGraphicFramePr>
          <p:nvPr>
            <p:ph/>
            <p:extLst>
              <p:ext uri="{D42A27DB-BD31-4B8C-83A1-F6EECF244321}">
                <p14:modId xmlns:p14="http://schemas.microsoft.com/office/powerpoint/2010/main" val="2056043500"/>
              </p:ext>
            </p:extLst>
          </p:nvPr>
        </p:nvGraphicFramePr>
        <p:xfrm>
          <a:off x="554935" y="1268760"/>
          <a:ext cx="6357730" cy="1430780"/>
        </p:xfrm>
        <a:graphic>
          <a:graphicData uri="http://schemas.openxmlformats.org/presentationml/2006/ole">
            <mc:AlternateContent xmlns:mc="http://schemas.openxmlformats.org/markup-compatibility/2006">
              <mc:Choice xmlns:v="urn:schemas-microsoft-com:vml" Requires="v">
                <p:oleObj spid="_x0000_s55385" name="公式" r:id="rId3" imgW="3162300" imgH="711200" progId="Equation.3">
                  <p:embed/>
                </p:oleObj>
              </mc:Choice>
              <mc:Fallback>
                <p:oleObj name="公式" r:id="rId3" imgW="3162300" imgH="711200" progId="Equation.3">
                  <p:embed/>
                  <p:pic>
                    <p:nvPicPr>
                      <p:cNvPr id="0" name="Object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54935" y="1268760"/>
                        <a:ext cx="6357730" cy="1430780"/>
                      </a:xfrm>
                      <a:prstGeom prst="rect">
                        <a:avLst/>
                      </a:prstGeom>
                      <a:noFill/>
                      <a:ln>
                        <a:noFill/>
                      </a:ln>
                      <a:effectLst/>
                      <a:extLst/>
                    </p:spPr>
                  </p:pic>
                </p:oleObj>
              </mc:Fallback>
            </mc:AlternateContent>
          </a:graphicData>
        </a:graphic>
      </p:graphicFrame>
      <p:sp>
        <p:nvSpPr>
          <p:cNvPr id="107528" name="Text Box 8"/>
          <p:cNvSpPr txBox="1">
            <a:spLocks noChangeArrowheads="1"/>
          </p:cNvSpPr>
          <p:nvPr/>
        </p:nvSpPr>
        <p:spPr bwMode="auto">
          <a:xfrm>
            <a:off x="764381" y="2781300"/>
            <a:ext cx="611187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r>
              <a:rPr kumimoji="1" lang="en-US" altLang="zh-CN" sz="2400" b="1" dirty="0">
                <a:latin typeface="Times New Roman" pitchFamily="18" charset="0"/>
              </a:rPr>
              <a:t>(2) </a:t>
            </a:r>
            <a:r>
              <a:rPr kumimoji="1" lang="zh-CN" altLang="en-US" sz="2400" b="1" dirty="0">
                <a:latin typeface="Times New Roman" pitchFamily="18" charset="0"/>
              </a:rPr>
              <a:t>小径、大径和键宽尺寸公差带图 </a:t>
            </a:r>
          </a:p>
        </p:txBody>
      </p:sp>
      <p:grpSp>
        <p:nvGrpSpPr>
          <p:cNvPr id="107573" name="Group 53"/>
          <p:cNvGrpSpPr>
            <a:grpSpLocks/>
          </p:cNvGrpSpPr>
          <p:nvPr/>
        </p:nvGrpSpPr>
        <p:grpSpPr bwMode="auto">
          <a:xfrm>
            <a:off x="609600" y="3325814"/>
            <a:ext cx="2438400" cy="2519362"/>
            <a:chOff x="432" y="2160"/>
            <a:chExt cx="1584" cy="1700"/>
          </a:xfrm>
        </p:grpSpPr>
        <p:sp>
          <p:nvSpPr>
            <p:cNvPr id="55335" name="Line 10"/>
            <p:cNvSpPr>
              <a:spLocks noChangeShapeType="1"/>
            </p:cNvSpPr>
            <p:nvPr/>
          </p:nvSpPr>
          <p:spPr bwMode="auto">
            <a:xfrm flipV="1">
              <a:off x="677" y="2726"/>
              <a:ext cx="1003" cy="4"/>
            </a:xfrm>
            <a:prstGeom prst="line">
              <a:avLst/>
            </a:prstGeom>
            <a:noFill/>
            <a:ln w="1905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p>
              <a:endParaRPr lang="zh-CN" altLang="en-US"/>
            </a:p>
          </p:txBody>
        </p:sp>
        <p:sp>
          <p:nvSpPr>
            <p:cNvPr id="55336" name="Line 11"/>
            <p:cNvSpPr>
              <a:spLocks noChangeShapeType="1"/>
            </p:cNvSpPr>
            <p:nvPr/>
          </p:nvSpPr>
          <p:spPr bwMode="auto">
            <a:xfrm>
              <a:off x="750" y="2726"/>
              <a:ext cx="0" cy="864"/>
            </a:xfrm>
            <a:prstGeom prst="line">
              <a:avLst/>
            </a:prstGeom>
            <a:noFill/>
            <a:ln w="19050">
              <a:solidFill>
                <a:srgbClr val="000000"/>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p>
              <a:endParaRPr lang="zh-CN" altLang="en-US"/>
            </a:p>
          </p:txBody>
        </p:sp>
        <p:sp>
          <p:nvSpPr>
            <p:cNvPr id="55337" name="WordArt 12"/>
            <p:cNvSpPr>
              <a:spLocks noChangeArrowheads="1" noChangeShapeType="1" noTextEdit="1"/>
            </p:cNvSpPr>
            <p:nvPr/>
          </p:nvSpPr>
          <p:spPr bwMode="auto">
            <a:xfrm>
              <a:off x="575" y="2620"/>
              <a:ext cx="68" cy="221"/>
            </a:xfrm>
            <a:prstGeom prst="rect">
              <a:avLst/>
            </a:prstGeom>
          </p:spPr>
          <p:txBody>
            <a:bodyPr wrap="none" fromWordArt="1">
              <a:prstTxWarp prst="textPlain">
                <a:avLst>
                  <a:gd name="adj" fmla="val 50000"/>
                </a:avLst>
              </a:prstTxWarp>
            </a:bodyPr>
            <a:lstStyle/>
            <a:p>
              <a:pPr algn="ctr"/>
              <a:r>
                <a:rPr lang="en-US" altLang="zh-CN" sz="3600" kern="10">
                  <a:ln w="9525">
                    <a:solidFill>
                      <a:srgbClr val="000000"/>
                    </a:solidFill>
                    <a:round/>
                    <a:headEnd/>
                    <a:tailEnd/>
                  </a:ln>
                  <a:solidFill>
                    <a:srgbClr val="000000"/>
                  </a:solidFill>
                  <a:latin typeface="宋体"/>
                  <a:ea typeface="宋体"/>
                </a:rPr>
                <a:t>+</a:t>
              </a:r>
            </a:p>
            <a:p>
              <a:pPr algn="ctr"/>
              <a:r>
                <a:rPr lang="en-US" altLang="zh-CN" sz="3600" kern="10">
                  <a:ln w="9525">
                    <a:solidFill>
                      <a:srgbClr val="000000"/>
                    </a:solidFill>
                    <a:round/>
                    <a:headEnd/>
                    <a:tailEnd/>
                  </a:ln>
                  <a:solidFill>
                    <a:srgbClr val="000000"/>
                  </a:solidFill>
                  <a:latin typeface="宋体"/>
                  <a:ea typeface="宋体"/>
                </a:rPr>
                <a:t>0</a:t>
              </a:r>
            </a:p>
            <a:p>
              <a:pPr algn="ctr"/>
              <a:r>
                <a:rPr lang="en-US" altLang="zh-CN" sz="3600" kern="10">
                  <a:ln w="9525">
                    <a:solidFill>
                      <a:srgbClr val="000000"/>
                    </a:solidFill>
                    <a:round/>
                    <a:headEnd/>
                    <a:tailEnd/>
                  </a:ln>
                  <a:solidFill>
                    <a:srgbClr val="000000"/>
                  </a:solidFill>
                  <a:latin typeface="宋体"/>
                  <a:ea typeface="宋体"/>
                </a:rPr>
                <a:t>-</a:t>
              </a:r>
              <a:endParaRPr lang="zh-CN" altLang="en-US" sz="3600" kern="10">
                <a:ln w="9525">
                  <a:solidFill>
                    <a:srgbClr val="000000"/>
                  </a:solidFill>
                  <a:round/>
                  <a:headEnd/>
                  <a:tailEnd/>
                </a:ln>
                <a:solidFill>
                  <a:srgbClr val="000000"/>
                </a:solidFill>
                <a:latin typeface="宋体"/>
                <a:ea typeface="宋体"/>
              </a:endParaRPr>
            </a:p>
          </p:txBody>
        </p:sp>
        <p:sp>
          <p:nvSpPr>
            <p:cNvPr id="55338" name="Text Box 13"/>
            <p:cNvSpPr txBox="1">
              <a:spLocks noChangeArrowheads="1"/>
            </p:cNvSpPr>
            <p:nvPr/>
          </p:nvSpPr>
          <p:spPr bwMode="auto">
            <a:xfrm>
              <a:off x="1420" y="2160"/>
              <a:ext cx="308" cy="157"/>
            </a:xfrm>
            <a:prstGeom prst="rect">
              <a:avLst/>
            </a:prstGeom>
            <a:solidFill>
              <a:srgbClr val="FFFF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lvl1pPr defTabSz="1179513" eaLnBrk="0" hangingPunct="0">
                <a:defRPr sz="3200">
                  <a:solidFill>
                    <a:schemeClr val="tx1"/>
                  </a:solidFill>
                  <a:latin typeface="Arial" charset="0"/>
                  <a:ea typeface="宋体" pitchFamily="2" charset="-122"/>
                </a:defRPr>
              </a:lvl1pPr>
              <a:lvl2pPr marL="742950" indent="-285750" defTabSz="1179513" eaLnBrk="0" hangingPunct="0">
                <a:defRPr sz="3200">
                  <a:solidFill>
                    <a:schemeClr val="tx1"/>
                  </a:solidFill>
                  <a:latin typeface="Arial" charset="0"/>
                  <a:ea typeface="宋体" pitchFamily="2" charset="-122"/>
                </a:defRPr>
              </a:lvl2pPr>
              <a:lvl3pPr marL="1143000" indent="-228600" defTabSz="1179513" eaLnBrk="0" hangingPunct="0">
                <a:defRPr sz="3200">
                  <a:solidFill>
                    <a:schemeClr val="tx1"/>
                  </a:solidFill>
                  <a:latin typeface="Arial" charset="0"/>
                  <a:ea typeface="宋体" pitchFamily="2" charset="-122"/>
                </a:defRPr>
              </a:lvl3pPr>
              <a:lvl4pPr marL="1600200" indent="-228600" defTabSz="1179513" eaLnBrk="0" hangingPunct="0">
                <a:defRPr sz="3200">
                  <a:solidFill>
                    <a:schemeClr val="tx1"/>
                  </a:solidFill>
                  <a:latin typeface="Arial" charset="0"/>
                  <a:ea typeface="宋体" pitchFamily="2" charset="-122"/>
                </a:defRPr>
              </a:lvl4pPr>
              <a:lvl5pPr marL="2057400" indent="-228600" defTabSz="1179513" eaLnBrk="0" hangingPunct="0">
                <a:defRPr sz="3200">
                  <a:solidFill>
                    <a:schemeClr val="tx1"/>
                  </a:solidFill>
                  <a:latin typeface="Arial" charset="0"/>
                  <a:ea typeface="宋体" pitchFamily="2" charset="-122"/>
                </a:defRPr>
              </a:lvl5pPr>
              <a:lvl6pPr marL="2514600" indent="-228600" defTabSz="1179513" eaLnBrk="0" fontAlgn="base" hangingPunct="0">
                <a:spcBef>
                  <a:spcPct val="0"/>
                </a:spcBef>
                <a:spcAft>
                  <a:spcPct val="0"/>
                </a:spcAft>
                <a:defRPr sz="3200">
                  <a:solidFill>
                    <a:schemeClr val="tx1"/>
                  </a:solidFill>
                  <a:latin typeface="Arial" charset="0"/>
                  <a:ea typeface="宋体" pitchFamily="2" charset="-122"/>
                </a:defRPr>
              </a:lvl6pPr>
              <a:lvl7pPr marL="2971800" indent="-228600" defTabSz="1179513" eaLnBrk="0" fontAlgn="base" hangingPunct="0">
                <a:spcBef>
                  <a:spcPct val="0"/>
                </a:spcBef>
                <a:spcAft>
                  <a:spcPct val="0"/>
                </a:spcAft>
                <a:defRPr sz="3200">
                  <a:solidFill>
                    <a:schemeClr val="tx1"/>
                  </a:solidFill>
                  <a:latin typeface="Arial" charset="0"/>
                  <a:ea typeface="宋体" pitchFamily="2" charset="-122"/>
                </a:defRPr>
              </a:lvl7pPr>
              <a:lvl8pPr marL="3429000" indent="-228600" defTabSz="1179513" eaLnBrk="0" fontAlgn="base" hangingPunct="0">
                <a:spcBef>
                  <a:spcPct val="0"/>
                </a:spcBef>
                <a:spcAft>
                  <a:spcPct val="0"/>
                </a:spcAft>
                <a:defRPr sz="3200">
                  <a:solidFill>
                    <a:schemeClr val="tx1"/>
                  </a:solidFill>
                  <a:latin typeface="Arial" charset="0"/>
                  <a:ea typeface="宋体" pitchFamily="2" charset="-122"/>
                </a:defRPr>
              </a:lvl8pPr>
              <a:lvl9pPr marL="3886200" indent="-228600" defTabSz="1179513" eaLnBrk="0" fontAlgn="base" hangingPunct="0">
                <a:spcBef>
                  <a:spcPct val="0"/>
                </a:spcBef>
                <a:spcAft>
                  <a:spcPct val="0"/>
                </a:spcAft>
                <a:defRPr sz="3200">
                  <a:solidFill>
                    <a:schemeClr val="tx1"/>
                  </a:solidFill>
                  <a:latin typeface="Arial" charset="0"/>
                  <a:ea typeface="宋体" pitchFamily="2" charset="-122"/>
                </a:defRPr>
              </a:lvl9pPr>
            </a:lstStyle>
            <a:p>
              <a:pPr algn="just"/>
              <a:r>
                <a:rPr lang="en-US" altLang="zh-CN" sz="1500" b="1">
                  <a:latin typeface="Times New Roman" pitchFamily="18" charset="0"/>
                </a:rPr>
                <a:t>+21</a:t>
              </a:r>
            </a:p>
          </p:txBody>
        </p:sp>
        <p:grpSp>
          <p:nvGrpSpPr>
            <p:cNvPr id="55339" name="Group 14"/>
            <p:cNvGrpSpPr>
              <a:grpSpLocks/>
            </p:cNvGrpSpPr>
            <p:nvPr/>
          </p:nvGrpSpPr>
          <p:grpSpPr bwMode="auto">
            <a:xfrm>
              <a:off x="960" y="2233"/>
              <a:ext cx="411" cy="503"/>
              <a:chOff x="4723" y="12445"/>
              <a:chExt cx="784" cy="992"/>
            </a:xfrm>
          </p:grpSpPr>
          <p:sp>
            <p:nvSpPr>
              <p:cNvPr id="55349" name="Rectangle 15"/>
              <p:cNvSpPr>
                <a:spLocks noChangeArrowheads="1"/>
              </p:cNvSpPr>
              <p:nvPr/>
            </p:nvSpPr>
            <p:spPr bwMode="auto">
              <a:xfrm>
                <a:off x="4723" y="12445"/>
                <a:ext cx="784" cy="992"/>
              </a:xfrm>
              <a:prstGeom prst="rect">
                <a:avLst/>
              </a:prstGeom>
              <a:solidFill>
                <a:srgbClr val="FFFFFF"/>
              </a:solidFill>
              <a:ln w="1905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p>
                <a:endParaRPr lang="zh-CN" altLang="en-US"/>
              </a:p>
            </p:txBody>
          </p:sp>
          <p:sp>
            <p:nvSpPr>
              <p:cNvPr id="55350" name="Text Box 16"/>
              <p:cNvSpPr txBox="1">
                <a:spLocks noChangeArrowheads="1"/>
              </p:cNvSpPr>
              <p:nvPr/>
            </p:nvSpPr>
            <p:spPr bwMode="auto">
              <a:xfrm>
                <a:off x="4891" y="12697"/>
                <a:ext cx="448" cy="496"/>
              </a:xfrm>
              <a:prstGeom prst="rect">
                <a:avLst/>
              </a:prstGeom>
              <a:solidFill>
                <a:srgbClr val="FFFF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lvl1pPr defTabSz="1179513" eaLnBrk="0" hangingPunct="0">
                  <a:defRPr sz="3200">
                    <a:solidFill>
                      <a:schemeClr val="tx1"/>
                    </a:solidFill>
                    <a:latin typeface="Arial" charset="0"/>
                    <a:ea typeface="宋体" pitchFamily="2" charset="-122"/>
                  </a:defRPr>
                </a:lvl1pPr>
                <a:lvl2pPr marL="742950" indent="-285750" defTabSz="1179513" eaLnBrk="0" hangingPunct="0">
                  <a:defRPr sz="3200">
                    <a:solidFill>
                      <a:schemeClr val="tx1"/>
                    </a:solidFill>
                    <a:latin typeface="Arial" charset="0"/>
                    <a:ea typeface="宋体" pitchFamily="2" charset="-122"/>
                  </a:defRPr>
                </a:lvl2pPr>
                <a:lvl3pPr marL="1143000" indent="-228600" defTabSz="1179513" eaLnBrk="0" hangingPunct="0">
                  <a:defRPr sz="3200">
                    <a:solidFill>
                      <a:schemeClr val="tx1"/>
                    </a:solidFill>
                    <a:latin typeface="Arial" charset="0"/>
                    <a:ea typeface="宋体" pitchFamily="2" charset="-122"/>
                  </a:defRPr>
                </a:lvl3pPr>
                <a:lvl4pPr marL="1600200" indent="-228600" defTabSz="1179513" eaLnBrk="0" hangingPunct="0">
                  <a:defRPr sz="3200">
                    <a:solidFill>
                      <a:schemeClr val="tx1"/>
                    </a:solidFill>
                    <a:latin typeface="Arial" charset="0"/>
                    <a:ea typeface="宋体" pitchFamily="2" charset="-122"/>
                  </a:defRPr>
                </a:lvl4pPr>
                <a:lvl5pPr marL="2057400" indent="-228600" defTabSz="1179513" eaLnBrk="0" hangingPunct="0">
                  <a:defRPr sz="3200">
                    <a:solidFill>
                      <a:schemeClr val="tx1"/>
                    </a:solidFill>
                    <a:latin typeface="Arial" charset="0"/>
                    <a:ea typeface="宋体" pitchFamily="2" charset="-122"/>
                  </a:defRPr>
                </a:lvl5pPr>
                <a:lvl6pPr marL="2514600" indent="-228600" defTabSz="1179513" eaLnBrk="0" fontAlgn="base" hangingPunct="0">
                  <a:spcBef>
                    <a:spcPct val="0"/>
                  </a:spcBef>
                  <a:spcAft>
                    <a:spcPct val="0"/>
                  </a:spcAft>
                  <a:defRPr sz="3200">
                    <a:solidFill>
                      <a:schemeClr val="tx1"/>
                    </a:solidFill>
                    <a:latin typeface="Arial" charset="0"/>
                    <a:ea typeface="宋体" pitchFamily="2" charset="-122"/>
                  </a:defRPr>
                </a:lvl6pPr>
                <a:lvl7pPr marL="2971800" indent="-228600" defTabSz="1179513" eaLnBrk="0" fontAlgn="base" hangingPunct="0">
                  <a:spcBef>
                    <a:spcPct val="0"/>
                  </a:spcBef>
                  <a:spcAft>
                    <a:spcPct val="0"/>
                  </a:spcAft>
                  <a:defRPr sz="3200">
                    <a:solidFill>
                      <a:schemeClr val="tx1"/>
                    </a:solidFill>
                    <a:latin typeface="Arial" charset="0"/>
                    <a:ea typeface="宋体" pitchFamily="2" charset="-122"/>
                  </a:defRPr>
                </a:lvl7pPr>
                <a:lvl8pPr marL="3429000" indent="-228600" defTabSz="1179513" eaLnBrk="0" fontAlgn="base" hangingPunct="0">
                  <a:spcBef>
                    <a:spcPct val="0"/>
                  </a:spcBef>
                  <a:spcAft>
                    <a:spcPct val="0"/>
                  </a:spcAft>
                  <a:defRPr sz="3200">
                    <a:solidFill>
                      <a:schemeClr val="tx1"/>
                    </a:solidFill>
                    <a:latin typeface="Arial" charset="0"/>
                    <a:ea typeface="宋体" pitchFamily="2" charset="-122"/>
                  </a:defRPr>
                </a:lvl8pPr>
                <a:lvl9pPr marL="3886200" indent="-228600" defTabSz="1179513" eaLnBrk="0" fontAlgn="base" hangingPunct="0">
                  <a:spcBef>
                    <a:spcPct val="0"/>
                  </a:spcBef>
                  <a:spcAft>
                    <a:spcPct val="0"/>
                  </a:spcAft>
                  <a:defRPr sz="3200">
                    <a:solidFill>
                      <a:schemeClr val="tx1"/>
                    </a:solidFill>
                    <a:latin typeface="Arial" charset="0"/>
                    <a:ea typeface="宋体" pitchFamily="2" charset="-122"/>
                  </a:defRPr>
                </a:lvl9pPr>
              </a:lstStyle>
              <a:p>
                <a:pPr algn="just"/>
                <a:r>
                  <a:rPr lang="en-US" altLang="zh-CN" sz="2100" b="1">
                    <a:latin typeface="Times New Roman" pitchFamily="18" charset="0"/>
                  </a:rPr>
                  <a:t>H7</a:t>
                </a:r>
                <a:endParaRPr lang="en-US" altLang="zh-CN" sz="1500" b="1" baseline="-25000">
                  <a:latin typeface="Times New Roman" pitchFamily="18" charset="0"/>
                </a:endParaRPr>
              </a:p>
            </p:txBody>
          </p:sp>
        </p:grpSp>
        <p:sp>
          <p:nvSpPr>
            <p:cNvPr id="55340" name="Text Box 17"/>
            <p:cNvSpPr txBox="1">
              <a:spLocks noChangeArrowheads="1"/>
            </p:cNvSpPr>
            <p:nvPr/>
          </p:nvSpPr>
          <p:spPr bwMode="auto">
            <a:xfrm>
              <a:off x="432" y="3648"/>
              <a:ext cx="1584" cy="2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r>
                <a:rPr lang="zh-CN" altLang="en-US" sz="1600" b="1" dirty="0"/>
                <a:t>花键小径尺寸公差带图</a:t>
              </a:r>
            </a:p>
          </p:txBody>
        </p:sp>
        <p:grpSp>
          <p:nvGrpSpPr>
            <p:cNvPr id="55341" name="Group 18"/>
            <p:cNvGrpSpPr>
              <a:grpSpLocks/>
            </p:cNvGrpSpPr>
            <p:nvPr/>
          </p:nvGrpSpPr>
          <p:grpSpPr bwMode="auto">
            <a:xfrm>
              <a:off x="480" y="2870"/>
              <a:ext cx="250" cy="826"/>
              <a:chOff x="1728" y="3120"/>
              <a:chExt cx="250" cy="826"/>
            </a:xfrm>
          </p:grpSpPr>
          <p:sp>
            <p:nvSpPr>
              <p:cNvPr id="55347" name="Text Box 19"/>
              <p:cNvSpPr txBox="1">
                <a:spLocks noChangeArrowheads="1"/>
              </p:cNvSpPr>
              <p:nvPr/>
            </p:nvSpPr>
            <p:spPr bwMode="auto">
              <a:xfrm rot="-5400000">
                <a:off x="1440" y="3408"/>
                <a:ext cx="826" cy="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r>
                  <a:rPr lang="en-US" altLang="zh-CN" sz="2000" b="1">
                    <a:cs typeface="Arial" charset="0"/>
                  </a:rPr>
                  <a:t>¢28mm</a:t>
                </a:r>
              </a:p>
            </p:txBody>
          </p:sp>
          <p:pic>
            <p:nvPicPr>
              <p:cNvPr id="55348" name="Picture 20" descr="j4b20f"/>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728" y="3120"/>
                <a:ext cx="240" cy="2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55342" name="Group 21"/>
            <p:cNvGrpSpPr>
              <a:grpSpLocks/>
            </p:cNvGrpSpPr>
            <p:nvPr/>
          </p:nvGrpSpPr>
          <p:grpSpPr bwMode="auto">
            <a:xfrm>
              <a:off x="912" y="2880"/>
              <a:ext cx="411" cy="503"/>
              <a:chOff x="4723" y="12445"/>
              <a:chExt cx="784" cy="992"/>
            </a:xfrm>
          </p:grpSpPr>
          <p:sp>
            <p:nvSpPr>
              <p:cNvPr id="55345" name="Rectangle 22"/>
              <p:cNvSpPr>
                <a:spLocks noChangeArrowheads="1"/>
              </p:cNvSpPr>
              <p:nvPr/>
            </p:nvSpPr>
            <p:spPr bwMode="auto">
              <a:xfrm>
                <a:off x="4723" y="12445"/>
                <a:ext cx="784" cy="992"/>
              </a:xfrm>
              <a:prstGeom prst="rect">
                <a:avLst/>
              </a:prstGeom>
              <a:solidFill>
                <a:srgbClr val="FFFFFF"/>
              </a:solidFill>
              <a:ln w="1905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p>
                <a:endParaRPr lang="zh-CN" altLang="en-US"/>
              </a:p>
            </p:txBody>
          </p:sp>
          <p:sp>
            <p:nvSpPr>
              <p:cNvPr id="55346" name="Text Box 23"/>
              <p:cNvSpPr txBox="1">
                <a:spLocks noChangeArrowheads="1"/>
              </p:cNvSpPr>
              <p:nvPr/>
            </p:nvSpPr>
            <p:spPr bwMode="auto">
              <a:xfrm>
                <a:off x="4891" y="12697"/>
                <a:ext cx="448" cy="496"/>
              </a:xfrm>
              <a:prstGeom prst="rect">
                <a:avLst/>
              </a:prstGeom>
              <a:solidFill>
                <a:srgbClr val="FFFF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lvl1pPr defTabSz="1179513" eaLnBrk="0" hangingPunct="0">
                  <a:defRPr sz="3200">
                    <a:solidFill>
                      <a:schemeClr val="tx1"/>
                    </a:solidFill>
                    <a:latin typeface="Arial" charset="0"/>
                    <a:ea typeface="宋体" pitchFamily="2" charset="-122"/>
                  </a:defRPr>
                </a:lvl1pPr>
                <a:lvl2pPr marL="742950" indent="-285750" defTabSz="1179513" eaLnBrk="0" hangingPunct="0">
                  <a:defRPr sz="3200">
                    <a:solidFill>
                      <a:schemeClr val="tx1"/>
                    </a:solidFill>
                    <a:latin typeface="Arial" charset="0"/>
                    <a:ea typeface="宋体" pitchFamily="2" charset="-122"/>
                  </a:defRPr>
                </a:lvl2pPr>
                <a:lvl3pPr marL="1143000" indent="-228600" defTabSz="1179513" eaLnBrk="0" hangingPunct="0">
                  <a:defRPr sz="3200">
                    <a:solidFill>
                      <a:schemeClr val="tx1"/>
                    </a:solidFill>
                    <a:latin typeface="Arial" charset="0"/>
                    <a:ea typeface="宋体" pitchFamily="2" charset="-122"/>
                  </a:defRPr>
                </a:lvl3pPr>
                <a:lvl4pPr marL="1600200" indent="-228600" defTabSz="1179513" eaLnBrk="0" hangingPunct="0">
                  <a:defRPr sz="3200">
                    <a:solidFill>
                      <a:schemeClr val="tx1"/>
                    </a:solidFill>
                    <a:latin typeface="Arial" charset="0"/>
                    <a:ea typeface="宋体" pitchFamily="2" charset="-122"/>
                  </a:defRPr>
                </a:lvl4pPr>
                <a:lvl5pPr marL="2057400" indent="-228600" defTabSz="1179513" eaLnBrk="0" hangingPunct="0">
                  <a:defRPr sz="3200">
                    <a:solidFill>
                      <a:schemeClr val="tx1"/>
                    </a:solidFill>
                    <a:latin typeface="Arial" charset="0"/>
                    <a:ea typeface="宋体" pitchFamily="2" charset="-122"/>
                  </a:defRPr>
                </a:lvl5pPr>
                <a:lvl6pPr marL="2514600" indent="-228600" defTabSz="1179513" eaLnBrk="0" fontAlgn="base" hangingPunct="0">
                  <a:spcBef>
                    <a:spcPct val="0"/>
                  </a:spcBef>
                  <a:spcAft>
                    <a:spcPct val="0"/>
                  </a:spcAft>
                  <a:defRPr sz="3200">
                    <a:solidFill>
                      <a:schemeClr val="tx1"/>
                    </a:solidFill>
                    <a:latin typeface="Arial" charset="0"/>
                    <a:ea typeface="宋体" pitchFamily="2" charset="-122"/>
                  </a:defRPr>
                </a:lvl6pPr>
                <a:lvl7pPr marL="2971800" indent="-228600" defTabSz="1179513" eaLnBrk="0" fontAlgn="base" hangingPunct="0">
                  <a:spcBef>
                    <a:spcPct val="0"/>
                  </a:spcBef>
                  <a:spcAft>
                    <a:spcPct val="0"/>
                  </a:spcAft>
                  <a:defRPr sz="3200">
                    <a:solidFill>
                      <a:schemeClr val="tx1"/>
                    </a:solidFill>
                    <a:latin typeface="Arial" charset="0"/>
                    <a:ea typeface="宋体" pitchFamily="2" charset="-122"/>
                  </a:defRPr>
                </a:lvl7pPr>
                <a:lvl8pPr marL="3429000" indent="-228600" defTabSz="1179513" eaLnBrk="0" fontAlgn="base" hangingPunct="0">
                  <a:spcBef>
                    <a:spcPct val="0"/>
                  </a:spcBef>
                  <a:spcAft>
                    <a:spcPct val="0"/>
                  </a:spcAft>
                  <a:defRPr sz="3200">
                    <a:solidFill>
                      <a:schemeClr val="tx1"/>
                    </a:solidFill>
                    <a:latin typeface="Arial" charset="0"/>
                    <a:ea typeface="宋体" pitchFamily="2" charset="-122"/>
                  </a:defRPr>
                </a:lvl8pPr>
                <a:lvl9pPr marL="3886200" indent="-228600" defTabSz="1179513" eaLnBrk="0" fontAlgn="base" hangingPunct="0">
                  <a:spcBef>
                    <a:spcPct val="0"/>
                  </a:spcBef>
                  <a:spcAft>
                    <a:spcPct val="0"/>
                  </a:spcAft>
                  <a:defRPr sz="3200">
                    <a:solidFill>
                      <a:schemeClr val="tx1"/>
                    </a:solidFill>
                    <a:latin typeface="Arial" charset="0"/>
                    <a:ea typeface="宋体" pitchFamily="2" charset="-122"/>
                  </a:defRPr>
                </a:lvl9pPr>
              </a:lstStyle>
              <a:p>
                <a:pPr algn="just"/>
                <a:r>
                  <a:rPr lang="en-US" altLang="zh-CN" sz="2100" b="1">
                    <a:latin typeface="Times New Roman" pitchFamily="18" charset="0"/>
                  </a:rPr>
                  <a:t>g7</a:t>
                </a:r>
                <a:endParaRPr lang="en-US" altLang="zh-CN" sz="1500" b="1" baseline="-25000">
                  <a:latin typeface="Times New Roman" pitchFamily="18" charset="0"/>
                </a:endParaRPr>
              </a:p>
            </p:txBody>
          </p:sp>
        </p:grpSp>
        <p:sp>
          <p:nvSpPr>
            <p:cNvPr id="55343" name="Text Box 24"/>
            <p:cNvSpPr txBox="1">
              <a:spLocks noChangeArrowheads="1"/>
            </p:cNvSpPr>
            <p:nvPr/>
          </p:nvSpPr>
          <p:spPr bwMode="auto">
            <a:xfrm>
              <a:off x="1420" y="2832"/>
              <a:ext cx="308" cy="157"/>
            </a:xfrm>
            <a:prstGeom prst="rect">
              <a:avLst/>
            </a:prstGeom>
            <a:solidFill>
              <a:srgbClr val="FFFF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lvl1pPr defTabSz="1179513" eaLnBrk="0" hangingPunct="0">
                <a:defRPr sz="3200">
                  <a:solidFill>
                    <a:schemeClr val="tx1"/>
                  </a:solidFill>
                  <a:latin typeface="Arial" charset="0"/>
                  <a:ea typeface="宋体" pitchFamily="2" charset="-122"/>
                </a:defRPr>
              </a:lvl1pPr>
              <a:lvl2pPr marL="742950" indent="-285750" defTabSz="1179513" eaLnBrk="0" hangingPunct="0">
                <a:defRPr sz="3200">
                  <a:solidFill>
                    <a:schemeClr val="tx1"/>
                  </a:solidFill>
                  <a:latin typeface="Arial" charset="0"/>
                  <a:ea typeface="宋体" pitchFamily="2" charset="-122"/>
                </a:defRPr>
              </a:lvl2pPr>
              <a:lvl3pPr marL="1143000" indent="-228600" defTabSz="1179513" eaLnBrk="0" hangingPunct="0">
                <a:defRPr sz="3200">
                  <a:solidFill>
                    <a:schemeClr val="tx1"/>
                  </a:solidFill>
                  <a:latin typeface="Arial" charset="0"/>
                  <a:ea typeface="宋体" pitchFamily="2" charset="-122"/>
                </a:defRPr>
              </a:lvl3pPr>
              <a:lvl4pPr marL="1600200" indent="-228600" defTabSz="1179513" eaLnBrk="0" hangingPunct="0">
                <a:defRPr sz="3200">
                  <a:solidFill>
                    <a:schemeClr val="tx1"/>
                  </a:solidFill>
                  <a:latin typeface="Arial" charset="0"/>
                  <a:ea typeface="宋体" pitchFamily="2" charset="-122"/>
                </a:defRPr>
              </a:lvl4pPr>
              <a:lvl5pPr marL="2057400" indent="-228600" defTabSz="1179513" eaLnBrk="0" hangingPunct="0">
                <a:defRPr sz="3200">
                  <a:solidFill>
                    <a:schemeClr val="tx1"/>
                  </a:solidFill>
                  <a:latin typeface="Arial" charset="0"/>
                  <a:ea typeface="宋体" pitchFamily="2" charset="-122"/>
                </a:defRPr>
              </a:lvl5pPr>
              <a:lvl6pPr marL="2514600" indent="-228600" defTabSz="1179513" eaLnBrk="0" fontAlgn="base" hangingPunct="0">
                <a:spcBef>
                  <a:spcPct val="0"/>
                </a:spcBef>
                <a:spcAft>
                  <a:spcPct val="0"/>
                </a:spcAft>
                <a:defRPr sz="3200">
                  <a:solidFill>
                    <a:schemeClr val="tx1"/>
                  </a:solidFill>
                  <a:latin typeface="Arial" charset="0"/>
                  <a:ea typeface="宋体" pitchFamily="2" charset="-122"/>
                </a:defRPr>
              </a:lvl6pPr>
              <a:lvl7pPr marL="2971800" indent="-228600" defTabSz="1179513" eaLnBrk="0" fontAlgn="base" hangingPunct="0">
                <a:spcBef>
                  <a:spcPct val="0"/>
                </a:spcBef>
                <a:spcAft>
                  <a:spcPct val="0"/>
                </a:spcAft>
                <a:defRPr sz="3200">
                  <a:solidFill>
                    <a:schemeClr val="tx1"/>
                  </a:solidFill>
                  <a:latin typeface="Arial" charset="0"/>
                  <a:ea typeface="宋体" pitchFamily="2" charset="-122"/>
                </a:defRPr>
              </a:lvl7pPr>
              <a:lvl8pPr marL="3429000" indent="-228600" defTabSz="1179513" eaLnBrk="0" fontAlgn="base" hangingPunct="0">
                <a:spcBef>
                  <a:spcPct val="0"/>
                </a:spcBef>
                <a:spcAft>
                  <a:spcPct val="0"/>
                </a:spcAft>
                <a:defRPr sz="3200">
                  <a:solidFill>
                    <a:schemeClr val="tx1"/>
                  </a:solidFill>
                  <a:latin typeface="Arial" charset="0"/>
                  <a:ea typeface="宋体" pitchFamily="2" charset="-122"/>
                </a:defRPr>
              </a:lvl8pPr>
              <a:lvl9pPr marL="3886200" indent="-228600" defTabSz="1179513" eaLnBrk="0" fontAlgn="base" hangingPunct="0">
                <a:spcBef>
                  <a:spcPct val="0"/>
                </a:spcBef>
                <a:spcAft>
                  <a:spcPct val="0"/>
                </a:spcAft>
                <a:defRPr sz="3200">
                  <a:solidFill>
                    <a:schemeClr val="tx1"/>
                  </a:solidFill>
                  <a:latin typeface="Arial" charset="0"/>
                  <a:ea typeface="宋体" pitchFamily="2" charset="-122"/>
                </a:defRPr>
              </a:lvl9pPr>
            </a:lstStyle>
            <a:p>
              <a:pPr algn="just"/>
              <a:r>
                <a:rPr lang="en-US" altLang="zh-CN" sz="1500" b="1">
                  <a:latin typeface="Times New Roman" pitchFamily="18" charset="0"/>
                </a:rPr>
                <a:t>-7</a:t>
              </a:r>
            </a:p>
          </p:txBody>
        </p:sp>
        <p:sp>
          <p:nvSpPr>
            <p:cNvPr id="55344" name="Text Box 25"/>
            <p:cNvSpPr txBox="1">
              <a:spLocks noChangeArrowheads="1"/>
            </p:cNvSpPr>
            <p:nvPr/>
          </p:nvSpPr>
          <p:spPr bwMode="auto">
            <a:xfrm>
              <a:off x="1420" y="3264"/>
              <a:ext cx="308" cy="157"/>
            </a:xfrm>
            <a:prstGeom prst="rect">
              <a:avLst/>
            </a:prstGeom>
            <a:solidFill>
              <a:srgbClr val="FFFF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lvl1pPr defTabSz="1179513" eaLnBrk="0" hangingPunct="0">
                <a:defRPr sz="3200">
                  <a:solidFill>
                    <a:schemeClr val="tx1"/>
                  </a:solidFill>
                  <a:latin typeface="Arial" charset="0"/>
                  <a:ea typeface="宋体" pitchFamily="2" charset="-122"/>
                </a:defRPr>
              </a:lvl1pPr>
              <a:lvl2pPr marL="742950" indent="-285750" defTabSz="1179513" eaLnBrk="0" hangingPunct="0">
                <a:defRPr sz="3200">
                  <a:solidFill>
                    <a:schemeClr val="tx1"/>
                  </a:solidFill>
                  <a:latin typeface="Arial" charset="0"/>
                  <a:ea typeface="宋体" pitchFamily="2" charset="-122"/>
                </a:defRPr>
              </a:lvl2pPr>
              <a:lvl3pPr marL="1143000" indent="-228600" defTabSz="1179513" eaLnBrk="0" hangingPunct="0">
                <a:defRPr sz="3200">
                  <a:solidFill>
                    <a:schemeClr val="tx1"/>
                  </a:solidFill>
                  <a:latin typeface="Arial" charset="0"/>
                  <a:ea typeface="宋体" pitchFamily="2" charset="-122"/>
                </a:defRPr>
              </a:lvl3pPr>
              <a:lvl4pPr marL="1600200" indent="-228600" defTabSz="1179513" eaLnBrk="0" hangingPunct="0">
                <a:defRPr sz="3200">
                  <a:solidFill>
                    <a:schemeClr val="tx1"/>
                  </a:solidFill>
                  <a:latin typeface="Arial" charset="0"/>
                  <a:ea typeface="宋体" pitchFamily="2" charset="-122"/>
                </a:defRPr>
              </a:lvl4pPr>
              <a:lvl5pPr marL="2057400" indent="-228600" defTabSz="1179513" eaLnBrk="0" hangingPunct="0">
                <a:defRPr sz="3200">
                  <a:solidFill>
                    <a:schemeClr val="tx1"/>
                  </a:solidFill>
                  <a:latin typeface="Arial" charset="0"/>
                  <a:ea typeface="宋体" pitchFamily="2" charset="-122"/>
                </a:defRPr>
              </a:lvl5pPr>
              <a:lvl6pPr marL="2514600" indent="-228600" defTabSz="1179513" eaLnBrk="0" fontAlgn="base" hangingPunct="0">
                <a:spcBef>
                  <a:spcPct val="0"/>
                </a:spcBef>
                <a:spcAft>
                  <a:spcPct val="0"/>
                </a:spcAft>
                <a:defRPr sz="3200">
                  <a:solidFill>
                    <a:schemeClr val="tx1"/>
                  </a:solidFill>
                  <a:latin typeface="Arial" charset="0"/>
                  <a:ea typeface="宋体" pitchFamily="2" charset="-122"/>
                </a:defRPr>
              </a:lvl6pPr>
              <a:lvl7pPr marL="2971800" indent="-228600" defTabSz="1179513" eaLnBrk="0" fontAlgn="base" hangingPunct="0">
                <a:spcBef>
                  <a:spcPct val="0"/>
                </a:spcBef>
                <a:spcAft>
                  <a:spcPct val="0"/>
                </a:spcAft>
                <a:defRPr sz="3200">
                  <a:solidFill>
                    <a:schemeClr val="tx1"/>
                  </a:solidFill>
                  <a:latin typeface="Arial" charset="0"/>
                  <a:ea typeface="宋体" pitchFamily="2" charset="-122"/>
                </a:defRPr>
              </a:lvl7pPr>
              <a:lvl8pPr marL="3429000" indent="-228600" defTabSz="1179513" eaLnBrk="0" fontAlgn="base" hangingPunct="0">
                <a:spcBef>
                  <a:spcPct val="0"/>
                </a:spcBef>
                <a:spcAft>
                  <a:spcPct val="0"/>
                </a:spcAft>
                <a:defRPr sz="3200">
                  <a:solidFill>
                    <a:schemeClr val="tx1"/>
                  </a:solidFill>
                  <a:latin typeface="Arial" charset="0"/>
                  <a:ea typeface="宋体" pitchFamily="2" charset="-122"/>
                </a:defRPr>
              </a:lvl8pPr>
              <a:lvl9pPr marL="3886200" indent="-228600" defTabSz="1179513" eaLnBrk="0" fontAlgn="base" hangingPunct="0">
                <a:spcBef>
                  <a:spcPct val="0"/>
                </a:spcBef>
                <a:spcAft>
                  <a:spcPct val="0"/>
                </a:spcAft>
                <a:defRPr sz="3200">
                  <a:solidFill>
                    <a:schemeClr val="tx1"/>
                  </a:solidFill>
                  <a:latin typeface="Arial" charset="0"/>
                  <a:ea typeface="宋体" pitchFamily="2" charset="-122"/>
                </a:defRPr>
              </a:lvl9pPr>
            </a:lstStyle>
            <a:p>
              <a:pPr algn="just"/>
              <a:r>
                <a:rPr lang="en-US" altLang="zh-CN" sz="1500" b="1" dirty="0">
                  <a:latin typeface="Times New Roman" pitchFamily="18" charset="0"/>
                </a:rPr>
                <a:t>-28</a:t>
              </a:r>
            </a:p>
          </p:txBody>
        </p:sp>
      </p:grpSp>
      <p:grpSp>
        <p:nvGrpSpPr>
          <p:cNvPr id="107562" name="Group 42"/>
          <p:cNvGrpSpPr>
            <a:grpSpLocks/>
          </p:cNvGrpSpPr>
          <p:nvPr/>
        </p:nvGrpSpPr>
        <p:grpSpPr bwMode="auto">
          <a:xfrm>
            <a:off x="3048000" y="3358418"/>
            <a:ext cx="2438400" cy="2482850"/>
            <a:chOff x="1920" y="2208"/>
            <a:chExt cx="1536" cy="1741"/>
          </a:xfrm>
        </p:grpSpPr>
        <p:sp>
          <p:nvSpPr>
            <p:cNvPr id="55321" name="Line 28"/>
            <p:cNvSpPr>
              <a:spLocks noChangeShapeType="1"/>
            </p:cNvSpPr>
            <p:nvPr/>
          </p:nvSpPr>
          <p:spPr bwMode="auto">
            <a:xfrm flipV="1">
              <a:off x="2127" y="2797"/>
              <a:ext cx="1157" cy="4"/>
            </a:xfrm>
            <a:prstGeom prst="line">
              <a:avLst/>
            </a:prstGeom>
            <a:noFill/>
            <a:ln w="1905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p>
              <a:endParaRPr lang="zh-CN" altLang="en-US"/>
            </a:p>
          </p:txBody>
        </p:sp>
        <p:sp>
          <p:nvSpPr>
            <p:cNvPr id="55322" name="WordArt 29"/>
            <p:cNvSpPr>
              <a:spLocks noChangeArrowheads="1" noChangeShapeType="1" noTextEdit="1"/>
            </p:cNvSpPr>
            <p:nvPr/>
          </p:nvSpPr>
          <p:spPr bwMode="auto">
            <a:xfrm>
              <a:off x="2025" y="2691"/>
              <a:ext cx="68" cy="221"/>
            </a:xfrm>
            <a:prstGeom prst="rect">
              <a:avLst/>
            </a:prstGeom>
          </p:spPr>
          <p:txBody>
            <a:bodyPr wrap="none" fromWordArt="1">
              <a:prstTxWarp prst="textPlain">
                <a:avLst>
                  <a:gd name="adj" fmla="val 50000"/>
                </a:avLst>
              </a:prstTxWarp>
            </a:bodyPr>
            <a:lstStyle/>
            <a:p>
              <a:pPr algn="ctr"/>
              <a:r>
                <a:rPr lang="en-US" altLang="zh-CN" sz="3600" kern="10">
                  <a:ln w="9525">
                    <a:solidFill>
                      <a:srgbClr val="000000"/>
                    </a:solidFill>
                    <a:round/>
                    <a:headEnd/>
                    <a:tailEnd/>
                  </a:ln>
                  <a:solidFill>
                    <a:srgbClr val="000000"/>
                  </a:solidFill>
                  <a:latin typeface="宋体"/>
                  <a:ea typeface="宋体"/>
                </a:rPr>
                <a:t>+</a:t>
              </a:r>
            </a:p>
            <a:p>
              <a:pPr algn="ctr"/>
              <a:r>
                <a:rPr lang="en-US" altLang="zh-CN" sz="3600" kern="10">
                  <a:ln w="9525">
                    <a:solidFill>
                      <a:srgbClr val="000000"/>
                    </a:solidFill>
                    <a:round/>
                    <a:headEnd/>
                    <a:tailEnd/>
                  </a:ln>
                  <a:solidFill>
                    <a:srgbClr val="000000"/>
                  </a:solidFill>
                  <a:latin typeface="宋体"/>
                  <a:ea typeface="宋体"/>
                </a:rPr>
                <a:t>0</a:t>
              </a:r>
            </a:p>
            <a:p>
              <a:pPr algn="ctr"/>
              <a:r>
                <a:rPr lang="en-US" altLang="zh-CN" sz="3600" kern="10">
                  <a:ln w="9525">
                    <a:solidFill>
                      <a:srgbClr val="000000"/>
                    </a:solidFill>
                    <a:round/>
                    <a:headEnd/>
                    <a:tailEnd/>
                  </a:ln>
                  <a:solidFill>
                    <a:srgbClr val="000000"/>
                  </a:solidFill>
                  <a:latin typeface="宋体"/>
                  <a:ea typeface="宋体"/>
                </a:rPr>
                <a:t>-</a:t>
              </a:r>
              <a:endParaRPr lang="zh-CN" altLang="en-US" sz="3600" kern="10">
                <a:ln w="9525">
                  <a:solidFill>
                    <a:srgbClr val="000000"/>
                  </a:solidFill>
                  <a:round/>
                  <a:headEnd/>
                  <a:tailEnd/>
                </a:ln>
                <a:solidFill>
                  <a:srgbClr val="000000"/>
                </a:solidFill>
                <a:latin typeface="宋体"/>
                <a:ea typeface="宋体"/>
              </a:endParaRPr>
            </a:p>
          </p:txBody>
        </p:sp>
        <p:sp>
          <p:nvSpPr>
            <p:cNvPr id="55323" name="Text Box 30"/>
            <p:cNvSpPr txBox="1">
              <a:spLocks noChangeArrowheads="1"/>
            </p:cNvSpPr>
            <p:nvPr/>
          </p:nvSpPr>
          <p:spPr bwMode="auto">
            <a:xfrm>
              <a:off x="3100" y="2208"/>
              <a:ext cx="308" cy="157"/>
            </a:xfrm>
            <a:prstGeom prst="rect">
              <a:avLst/>
            </a:prstGeom>
            <a:solidFill>
              <a:srgbClr val="FFFF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lvl1pPr defTabSz="1179513" eaLnBrk="0" hangingPunct="0">
                <a:defRPr sz="3200">
                  <a:solidFill>
                    <a:schemeClr val="tx1"/>
                  </a:solidFill>
                  <a:latin typeface="Arial" charset="0"/>
                  <a:ea typeface="宋体" pitchFamily="2" charset="-122"/>
                </a:defRPr>
              </a:lvl1pPr>
              <a:lvl2pPr marL="742950" indent="-285750" defTabSz="1179513" eaLnBrk="0" hangingPunct="0">
                <a:defRPr sz="3200">
                  <a:solidFill>
                    <a:schemeClr val="tx1"/>
                  </a:solidFill>
                  <a:latin typeface="Arial" charset="0"/>
                  <a:ea typeface="宋体" pitchFamily="2" charset="-122"/>
                </a:defRPr>
              </a:lvl2pPr>
              <a:lvl3pPr marL="1143000" indent="-228600" defTabSz="1179513" eaLnBrk="0" hangingPunct="0">
                <a:defRPr sz="3200">
                  <a:solidFill>
                    <a:schemeClr val="tx1"/>
                  </a:solidFill>
                  <a:latin typeface="Arial" charset="0"/>
                  <a:ea typeface="宋体" pitchFamily="2" charset="-122"/>
                </a:defRPr>
              </a:lvl3pPr>
              <a:lvl4pPr marL="1600200" indent="-228600" defTabSz="1179513" eaLnBrk="0" hangingPunct="0">
                <a:defRPr sz="3200">
                  <a:solidFill>
                    <a:schemeClr val="tx1"/>
                  </a:solidFill>
                  <a:latin typeface="Arial" charset="0"/>
                  <a:ea typeface="宋体" pitchFamily="2" charset="-122"/>
                </a:defRPr>
              </a:lvl4pPr>
              <a:lvl5pPr marL="2057400" indent="-228600" defTabSz="1179513" eaLnBrk="0" hangingPunct="0">
                <a:defRPr sz="3200">
                  <a:solidFill>
                    <a:schemeClr val="tx1"/>
                  </a:solidFill>
                  <a:latin typeface="Arial" charset="0"/>
                  <a:ea typeface="宋体" pitchFamily="2" charset="-122"/>
                </a:defRPr>
              </a:lvl5pPr>
              <a:lvl6pPr marL="2514600" indent="-228600" defTabSz="1179513" eaLnBrk="0" fontAlgn="base" hangingPunct="0">
                <a:spcBef>
                  <a:spcPct val="0"/>
                </a:spcBef>
                <a:spcAft>
                  <a:spcPct val="0"/>
                </a:spcAft>
                <a:defRPr sz="3200">
                  <a:solidFill>
                    <a:schemeClr val="tx1"/>
                  </a:solidFill>
                  <a:latin typeface="Arial" charset="0"/>
                  <a:ea typeface="宋体" pitchFamily="2" charset="-122"/>
                </a:defRPr>
              </a:lvl6pPr>
              <a:lvl7pPr marL="2971800" indent="-228600" defTabSz="1179513" eaLnBrk="0" fontAlgn="base" hangingPunct="0">
                <a:spcBef>
                  <a:spcPct val="0"/>
                </a:spcBef>
                <a:spcAft>
                  <a:spcPct val="0"/>
                </a:spcAft>
                <a:defRPr sz="3200">
                  <a:solidFill>
                    <a:schemeClr val="tx1"/>
                  </a:solidFill>
                  <a:latin typeface="Arial" charset="0"/>
                  <a:ea typeface="宋体" pitchFamily="2" charset="-122"/>
                </a:defRPr>
              </a:lvl7pPr>
              <a:lvl8pPr marL="3429000" indent="-228600" defTabSz="1179513" eaLnBrk="0" fontAlgn="base" hangingPunct="0">
                <a:spcBef>
                  <a:spcPct val="0"/>
                </a:spcBef>
                <a:spcAft>
                  <a:spcPct val="0"/>
                </a:spcAft>
                <a:defRPr sz="3200">
                  <a:solidFill>
                    <a:schemeClr val="tx1"/>
                  </a:solidFill>
                  <a:latin typeface="Arial" charset="0"/>
                  <a:ea typeface="宋体" pitchFamily="2" charset="-122"/>
                </a:defRPr>
              </a:lvl8pPr>
              <a:lvl9pPr marL="3886200" indent="-228600" defTabSz="1179513" eaLnBrk="0" fontAlgn="base" hangingPunct="0">
                <a:spcBef>
                  <a:spcPct val="0"/>
                </a:spcBef>
                <a:spcAft>
                  <a:spcPct val="0"/>
                </a:spcAft>
                <a:defRPr sz="3200">
                  <a:solidFill>
                    <a:schemeClr val="tx1"/>
                  </a:solidFill>
                  <a:latin typeface="Arial" charset="0"/>
                  <a:ea typeface="宋体" pitchFamily="2" charset="-122"/>
                </a:defRPr>
              </a:lvl9pPr>
            </a:lstStyle>
            <a:p>
              <a:pPr algn="just"/>
              <a:r>
                <a:rPr lang="en-US" altLang="zh-CN" sz="1800" b="1">
                  <a:latin typeface="Times New Roman" pitchFamily="18" charset="0"/>
                </a:rPr>
                <a:t>+100</a:t>
              </a:r>
            </a:p>
          </p:txBody>
        </p:sp>
        <p:grpSp>
          <p:nvGrpSpPr>
            <p:cNvPr id="55324" name="Group 31"/>
            <p:cNvGrpSpPr>
              <a:grpSpLocks/>
            </p:cNvGrpSpPr>
            <p:nvPr/>
          </p:nvGrpSpPr>
          <p:grpSpPr bwMode="auto">
            <a:xfrm>
              <a:off x="2458" y="2269"/>
              <a:ext cx="566" cy="532"/>
              <a:chOff x="4723" y="12445"/>
              <a:chExt cx="784" cy="992"/>
            </a:xfrm>
          </p:grpSpPr>
          <p:sp>
            <p:nvSpPr>
              <p:cNvPr id="55333" name="Rectangle 32"/>
              <p:cNvSpPr>
                <a:spLocks noChangeArrowheads="1"/>
              </p:cNvSpPr>
              <p:nvPr/>
            </p:nvSpPr>
            <p:spPr bwMode="auto">
              <a:xfrm>
                <a:off x="4723" y="12445"/>
                <a:ext cx="784" cy="992"/>
              </a:xfrm>
              <a:prstGeom prst="rect">
                <a:avLst/>
              </a:prstGeom>
              <a:solidFill>
                <a:srgbClr val="FFFFFF"/>
              </a:solidFill>
              <a:ln w="1905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p>
                <a:endParaRPr lang="zh-CN" altLang="en-US"/>
              </a:p>
            </p:txBody>
          </p:sp>
          <p:sp>
            <p:nvSpPr>
              <p:cNvPr id="55334" name="Text Box 33"/>
              <p:cNvSpPr txBox="1">
                <a:spLocks noChangeArrowheads="1"/>
              </p:cNvSpPr>
              <p:nvPr/>
            </p:nvSpPr>
            <p:spPr bwMode="auto">
              <a:xfrm>
                <a:off x="4891" y="12697"/>
                <a:ext cx="448" cy="496"/>
              </a:xfrm>
              <a:prstGeom prst="rect">
                <a:avLst/>
              </a:prstGeom>
              <a:solidFill>
                <a:srgbClr val="FFFF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lvl1pPr defTabSz="1179513" eaLnBrk="0" hangingPunct="0">
                  <a:defRPr sz="3200">
                    <a:solidFill>
                      <a:schemeClr val="tx1"/>
                    </a:solidFill>
                    <a:latin typeface="Arial" charset="0"/>
                    <a:ea typeface="宋体" pitchFamily="2" charset="-122"/>
                  </a:defRPr>
                </a:lvl1pPr>
                <a:lvl2pPr marL="742950" indent="-285750" defTabSz="1179513" eaLnBrk="0" hangingPunct="0">
                  <a:defRPr sz="3200">
                    <a:solidFill>
                      <a:schemeClr val="tx1"/>
                    </a:solidFill>
                    <a:latin typeface="Arial" charset="0"/>
                    <a:ea typeface="宋体" pitchFamily="2" charset="-122"/>
                  </a:defRPr>
                </a:lvl2pPr>
                <a:lvl3pPr marL="1143000" indent="-228600" defTabSz="1179513" eaLnBrk="0" hangingPunct="0">
                  <a:defRPr sz="3200">
                    <a:solidFill>
                      <a:schemeClr val="tx1"/>
                    </a:solidFill>
                    <a:latin typeface="Arial" charset="0"/>
                    <a:ea typeface="宋体" pitchFamily="2" charset="-122"/>
                  </a:defRPr>
                </a:lvl3pPr>
                <a:lvl4pPr marL="1600200" indent="-228600" defTabSz="1179513" eaLnBrk="0" hangingPunct="0">
                  <a:defRPr sz="3200">
                    <a:solidFill>
                      <a:schemeClr val="tx1"/>
                    </a:solidFill>
                    <a:latin typeface="Arial" charset="0"/>
                    <a:ea typeface="宋体" pitchFamily="2" charset="-122"/>
                  </a:defRPr>
                </a:lvl4pPr>
                <a:lvl5pPr marL="2057400" indent="-228600" defTabSz="1179513" eaLnBrk="0" hangingPunct="0">
                  <a:defRPr sz="3200">
                    <a:solidFill>
                      <a:schemeClr val="tx1"/>
                    </a:solidFill>
                    <a:latin typeface="Arial" charset="0"/>
                    <a:ea typeface="宋体" pitchFamily="2" charset="-122"/>
                  </a:defRPr>
                </a:lvl5pPr>
                <a:lvl6pPr marL="2514600" indent="-228600" defTabSz="1179513" eaLnBrk="0" fontAlgn="base" hangingPunct="0">
                  <a:spcBef>
                    <a:spcPct val="0"/>
                  </a:spcBef>
                  <a:spcAft>
                    <a:spcPct val="0"/>
                  </a:spcAft>
                  <a:defRPr sz="3200">
                    <a:solidFill>
                      <a:schemeClr val="tx1"/>
                    </a:solidFill>
                    <a:latin typeface="Arial" charset="0"/>
                    <a:ea typeface="宋体" pitchFamily="2" charset="-122"/>
                  </a:defRPr>
                </a:lvl6pPr>
                <a:lvl7pPr marL="2971800" indent="-228600" defTabSz="1179513" eaLnBrk="0" fontAlgn="base" hangingPunct="0">
                  <a:spcBef>
                    <a:spcPct val="0"/>
                  </a:spcBef>
                  <a:spcAft>
                    <a:spcPct val="0"/>
                  </a:spcAft>
                  <a:defRPr sz="3200">
                    <a:solidFill>
                      <a:schemeClr val="tx1"/>
                    </a:solidFill>
                    <a:latin typeface="Arial" charset="0"/>
                    <a:ea typeface="宋体" pitchFamily="2" charset="-122"/>
                  </a:defRPr>
                </a:lvl7pPr>
                <a:lvl8pPr marL="3429000" indent="-228600" defTabSz="1179513" eaLnBrk="0" fontAlgn="base" hangingPunct="0">
                  <a:spcBef>
                    <a:spcPct val="0"/>
                  </a:spcBef>
                  <a:spcAft>
                    <a:spcPct val="0"/>
                  </a:spcAft>
                  <a:defRPr sz="3200">
                    <a:solidFill>
                      <a:schemeClr val="tx1"/>
                    </a:solidFill>
                    <a:latin typeface="Arial" charset="0"/>
                    <a:ea typeface="宋体" pitchFamily="2" charset="-122"/>
                  </a:defRPr>
                </a:lvl8pPr>
                <a:lvl9pPr marL="3886200" indent="-228600" defTabSz="1179513" eaLnBrk="0" fontAlgn="base" hangingPunct="0">
                  <a:spcBef>
                    <a:spcPct val="0"/>
                  </a:spcBef>
                  <a:spcAft>
                    <a:spcPct val="0"/>
                  </a:spcAft>
                  <a:defRPr sz="3200">
                    <a:solidFill>
                      <a:schemeClr val="tx1"/>
                    </a:solidFill>
                    <a:latin typeface="Arial" charset="0"/>
                    <a:ea typeface="宋体" pitchFamily="2" charset="-122"/>
                  </a:defRPr>
                </a:lvl9pPr>
              </a:lstStyle>
              <a:p>
                <a:pPr algn="just"/>
                <a:r>
                  <a:rPr lang="en-US" altLang="zh-CN" sz="2100" b="1">
                    <a:latin typeface="Times New Roman" pitchFamily="18" charset="0"/>
                  </a:rPr>
                  <a:t>H10</a:t>
                </a:r>
                <a:endParaRPr lang="en-US" altLang="zh-CN" sz="1500" b="1" baseline="-25000">
                  <a:latin typeface="Times New Roman" pitchFamily="18" charset="0"/>
                </a:endParaRPr>
              </a:p>
            </p:txBody>
          </p:sp>
        </p:grpSp>
        <p:sp>
          <p:nvSpPr>
            <p:cNvPr id="55325" name="Text Box 34"/>
            <p:cNvSpPr txBox="1">
              <a:spLocks noChangeArrowheads="1"/>
            </p:cNvSpPr>
            <p:nvPr/>
          </p:nvSpPr>
          <p:spPr bwMode="auto">
            <a:xfrm>
              <a:off x="1920" y="3737"/>
              <a:ext cx="1488" cy="2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r>
                <a:rPr lang="zh-CN" altLang="en-US" sz="1600" b="1"/>
                <a:t>花键大径尺寸公差带图</a:t>
              </a:r>
            </a:p>
          </p:txBody>
        </p:sp>
        <p:sp>
          <p:nvSpPr>
            <p:cNvPr id="55326" name="Text Box 35"/>
            <p:cNvSpPr txBox="1">
              <a:spLocks noChangeArrowheads="1"/>
            </p:cNvSpPr>
            <p:nvPr/>
          </p:nvSpPr>
          <p:spPr bwMode="auto">
            <a:xfrm rot="-5400000">
              <a:off x="1718" y="3133"/>
              <a:ext cx="730" cy="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r>
                <a:rPr lang="en-US" altLang="zh-CN" sz="2000" b="1">
                  <a:cs typeface="Arial" charset="0"/>
                </a:rPr>
                <a:t>¢32mm</a:t>
              </a:r>
            </a:p>
          </p:txBody>
        </p:sp>
        <p:sp>
          <p:nvSpPr>
            <p:cNvPr id="55327" name="Line 36"/>
            <p:cNvSpPr>
              <a:spLocks noChangeShapeType="1"/>
            </p:cNvSpPr>
            <p:nvPr/>
          </p:nvSpPr>
          <p:spPr bwMode="auto">
            <a:xfrm flipH="1">
              <a:off x="2208" y="2797"/>
              <a:ext cx="10" cy="912"/>
            </a:xfrm>
            <a:prstGeom prst="line">
              <a:avLst/>
            </a:prstGeom>
            <a:noFill/>
            <a:ln w="9525">
              <a:solidFill>
                <a:schemeClr val="tx1"/>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nvGrpSpPr>
            <p:cNvPr id="55328" name="Group 37"/>
            <p:cNvGrpSpPr>
              <a:grpSpLocks/>
            </p:cNvGrpSpPr>
            <p:nvPr/>
          </p:nvGrpSpPr>
          <p:grpSpPr bwMode="auto">
            <a:xfrm>
              <a:off x="2352" y="3037"/>
              <a:ext cx="566" cy="624"/>
              <a:chOff x="4723" y="12445"/>
              <a:chExt cx="784" cy="992"/>
            </a:xfrm>
          </p:grpSpPr>
          <p:sp>
            <p:nvSpPr>
              <p:cNvPr id="55331" name="Rectangle 38"/>
              <p:cNvSpPr>
                <a:spLocks noChangeArrowheads="1"/>
              </p:cNvSpPr>
              <p:nvPr/>
            </p:nvSpPr>
            <p:spPr bwMode="auto">
              <a:xfrm>
                <a:off x="4723" y="12445"/>
                <a:ext cx="784" cy="992"/>
              </a:xfrm>
              <a:prstGeom prst="rect">
                <a:avLst/>
              </a:prstGeom>
              <a:solidFill>
                <a:srgbClr val="FFFFFF"/>
              </a:solidFill>
              <a:ln w="1905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p>
                <a:endParaRPr lang="zh-CN" altLang="en-US"/>
              </a:p>
            </p:txBody>
          </p:sp>
          <p:sp>
            <p:nvSpPr>
              <p:cNvPr id="55332" name="Text Box 39"/>
              <p:cNvSpPr txBox="1">
                <a:spLocks noChangeArrowheads="1"/>
              </p:cNvSpPr>
              <p:nvPr/>
            </p:nvSpPr>
            <p:spPr bwMode="auto">
              <a:xfrm>
                <a:off x="4891" y="12697"/>
                <a:ext cx="448" cy="496"/>
              </a:xfrm>
              <a:prstGeom prst="rect">
                <a:avLst/>
              </a:prstGeom>
              <a:solidFill>
                <a:srgbClr val="FFFF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lvl1pPr defTabSz="1179513" eaLnBrk="0" hangingPunct="0">
                  <a:defRPr sz="3200">
                    <a:solidFill>
                      <a:schemeClr val="tx1"/>
                    </a:solidFill>
                    <a:latin typeface="Arial" charset="0"/>
                    <a:ea typeface="宋体" pitchFamily="2" charset="-122"/>
                  </a:defRPr>
                </a:lvl1pPr>
                <a:lvl2pPr marL="742950" indent="-285750" defTabSz="1179513" eaLnBrk="0" hangingPunct="0">
                  <a:defRPr sz="3200">
                    <a:solidFill>
                      <a:schemeClr val="tx1"/>
                    </a:solidFill>
                    <a:latin typeface="Arial" charset="0"/>
                    <a:ea typeface="宋体" pitchFamily="2" charset="-122"/>
                  </a:defRPr>
                </a:lvl2pPr>
                <a:lvl3pPr marL="1143000" indent="-228600" defTabSz="1179513" eaLnBrk="0" hangingPunct="0">
                  <a:defRPr sz="3200">
                    <a:solidFill>
                      <a:schemeClr val="tx1"/>
                    </a:solidFill>
                    <a:latin typeface="Arial" charset="0"/>
                    <a:ea typeface="宋体" pitchFamily="2" charset="-122"/>
                  </a:defRPr>
                </a:lvl3pPr>
                <a:lvl4pPr marL="1600200" indent="-228600" defTabSz="1179513" eaLnBrk="0" hangingPunct="0">
                  <a:defRPr sz="3200">
                    <a:solidFill>
                      <a:schemeClr val="tx1"/>
                    </a:solidFill>
                    <a:latin typeface="Arial" charset="0"/>
                    <a:ea typeface="宋体" pitchFamily="2" charset="-122"/>
                  </a:defRPr>
                </a:lvl4pPr>
                <a:lvl5pPr marL="2057400" indent="-228600" defTabSz="1179513" eaLnBrk="0" hangingPunct="0">
                  <a:defRPr sz="3200">
                    <a:solidFill>
                      <a:schemeClr val="tx1"/>
                    </a:solidFill>
                    <a:latin typeface="Arial" charset="0"/>
                    <a:ea typeface="宋体" pitchFamily="2" charset="-122"/>
                  </a:defRPr>
                </a:lvl5pPr>
                <a:lvl6pPr marL="2514600" indent="-228600" defTabSz="1179513" eaLnBrk="0" fontAlgn="base" hangingPunct="0">
                  <a:spcBef>
                    <a:spcPct val="0"/>
                  </a:spcBef>
                  <a:spcAft>
                    <a:spcPct val="0"/>
                  </a:spcAft>
                  <a:defRPr sz="3200">
                    <a:solidFill>
                      <a:schemeClr val="tx1"/>
                    </a:solidFill>
                    <a:latin typeface="Arial" charset="0"/>
                    <a:ea typeface="宋体" pitchFamily="2" charset="-122"/>
                  </a:defRPr>
                </a:lvl6pPr>
                <a:lvl7pPr marL="2971800" indent="-228600" defTabSz="1179513" eaLnBrk="0" fontAlgn="base" hangingPunct="0">
                  <a:spcBef>
                    <a:spcPct val="0"/>
                  </a:spcBef>
                  <a:spcAft>
                    <a:spcPct val="0"/>
                  </a:spcAft>
                  <a:defRPr sz="3200">
                    <a:solidFill>
                      <a:schemeClr val="tx1"/>
                    </a:solidFill>
                    <a:latin typeface="Arial" charset="0"/>
                    <a:ea typeface="宋体" pitchFamily="2" charset="-122"/>
                  </a:defRPr>
                </a:lvl7pPr>
                <a:lvl8pPr marL="3429000" indent="-228600" defTabSz="1179513" eaLnBrk="0" fontAlgn="base" hangingPunct="0">
                  <a:spcBef>
                    <a:spcPct val="0"/>
                  </a:spcBef>
                  <a:spcAft>
                    <a:spcPct val="0"/>
                  </a:spcAft>
                  <a:defRPr sz="3200">
                    <a:solidFill>
                      <a:schemeClr val="tx1"/>
                    </a:solidFill>
                    <a:latin typeface="Arial" charset="0"/>
                    <a:ea typeface="宋体" pitchFamily="2" charset="-122"/>
                  </a:defRPr>
                </a:lvl8pPr>
                <a:lvl9pPr marL="3886200" indent="-228600" defTabSz="1179513" eaLnBrk="0" fontAlgn="base" hangingPunct="0">
                  <a:spcBef>
                    <a:spcPct val="0"/>
                  </a:spcBef>
                  <a:spcAft>
                    <a:spcPct val="0"/>
                  </a:spcAft>
                  <a:defRPr sz="3200">
                    <a:solidFill>
                      <a:schemeClr val="tx1"/>
                    </a:solidFill>
                    <a:latin typeface="Arial" charset="0"/>
                    <a:ea typeface="宋体" pitchFamily="2" charset="-122"/>
                  </a:defRPr>
                </a:lvl9pPr>
              </a:lstStyle>
              <a:p>
                <a:pPr algn="just"/>
                <a:r>
                  <a:rPr lang="en-US" altLang="zh-CN" sz="2100" b="1">
                    <a:latin typeface="Times New Roman" pitchFamily="18" charset="0"/>
                  </a:rPr>
                  <a:t>a11</a:t>
                </a:r>
                <a:endParaRPr lang="en-US" altLang="zh-CN" sz="1500" b="1" baseline="-25000">
                  <a:latin typeface="Times New Roman" pitchFamily="18" charset="0"/>
                </a:endParaRPr>
              </a:p>
            </p:txBody>
          </p:sp>
        </p:grpSp>
        <p:sp>
          <p:nvSpPr>
            <p:cNvPr id="55329" name="Text Box 40"/>
            <p:cNvSpPr txBox="1">
              <a:spLocks noChangeArrowheads="1"/>
            </p:cNvSpPr>
            <p:nvPr/>
          </p:nvSpPr>
          <p:spPr bwMode="auto">
            <a:xfrm>
              <a:off x="3024" y="2941"/>
              <a:ext cx="432" cy="192"/>
            </a:xfrm>
            <a:prstGeom prst="rect">
              <a:avLst/>
            </a:prstGeom>
            <a:solidFill>
              <a:srgbClr val="FFFF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lvl1pPr defTabSz="1179513" eaLnBrk="0" hangingPunct="0">
                <a:defRPr sz="3200">
                  <a:solidFill>
                    <a:schemeClr val="tx1"/>
                  </a:solidFill>
                  <a:latin typeface="Arial" charset="0"/>
                  <a:ea typeface="宋体" pitchFamily="2" charset="-122"/>
                </a:defRPr>
              </a:lvl1pPr>
              <a:lvl2pPr marL="742950" indent="-285750" defTabSz="1179513" eaLnBrk="0" hangingPunct="0">
                <a:defRPr sz="3200">
                  <a:solidFill>
                    <a:schemeClr val="tx1"/>
                  </a:solidFill>
                  <a:latin typeface="Arial" charset="0"/>
                  <a:ea typeface="宋体" pitchFamily="2" charset="-122"/>
                </a:defRPr>
              </a:lvl2pPr>
              <a:lvl3pPr marL="1143000" indent="-228600" defTabSz="1179513" eaLnBrk="0" hangingPunct="0">
                <a:defRPr sz="3200">
                  <a:solidFill>
                    <a:schemeClr val="tx1"/>
                  </a:solidFill>
                  <a:latin typeface="Arial" charset="0"/>
                  <a:ea typeface="宋体" pitchFamily="2" charset="-122"/>
                </a:defRPr>
              </a:lvl3pPr>
              <a:lvl4pPr marL="1600200" indent="-228600" defTabSz="1179513" eaLnBrk="0" hangingPunct="0">
                <a:defRPr sz="3200">
                  <a:solidFill>
                    <a:schemeClr val="tx1"/>
                  </a:solidFill>
                  <a:latin typeface="Arial" charset="0"/>
                  <a:ea typeface="宋体" pitchFamily="2" charset="-122"/>
                </a:defRPr>
              </a:lvl4pPr>
              <a:lvl5pPr marL="2057400" indent="-228600" defTabSz="1179513" eaLnBrk="0" hangingPunct="0">
                <a:defRPr sz="3200">
                  <a:solidFill>
                    <a:schemeClr val="tx1"/>
                  </a:solidFill>
                  <a:latin typeface="Arial" charset="0"/>
                  <a:ea typeface="宋体" pitchFamily="2" charset="-122"/>
                </a:defRPr>
              </a:lvl5pPr>
              <a:lvl6pPr marL="2514600" indent="-228600" defTabSz="1179513" eaLnBrk="0" fontAlgn="base" hangingPunct="0">
                <a:spcBef>
                  <a:spcPct val="0"/>
                </a:spcBef>
                <a:spcAft>
                  <a:spcPct val="0"/>
                </a:spcAft>
                <a:defRPr sz="3200">
                  <a:solidFill>
                    <a:schemeClr val="tx1"/>
                  </a:solidFill>
                  <a:latin typeface="Arial" charset="0"/>
                  <a:ea typeface="宋体" pitchFamily="2" charset="-122"/>
                </a:defRPr>
              </a:lvl6pPr>
              <a:lvl7pPr marL="2971800" indent="-228600" defTabSz="1179513" eaLnBrk="0" fontAlgn="base" hangingPunct="0">
                <a:spcBef>
                  <a:spcPct val="0"/>
                </a:spcBef>
                <a:spcAft>
                  <a:spcPct val="0"/>
                </a:spcAft>
                <a:defRPr sz="3200">
                  <a:solidFill>
                    <a:schemeClr val="tx1"/>
                  </a:solidFill>
                  <a:latin typeface="Arial" charset="0"/>
                  <a:ea typeface="宋体" pitchFamily="2" charset="-122"/>
                </a:defRPr>
              </a:lvl7pPr>
              <a:lvl8pPr marL="3429000" indent="-228600" defTabSz="1179513" eaLnBrk="0" fontAlgn="base" hangingPunct="0">
                <a:spcBef>
                  <a:spcPct val="0"/>
                </a:spcBef>
                <a:spcAft>
                  <a:spcPct val="0"/>
                </a:spcAft>
                <a:defRPr sz="3200">
                  <a:solidFill>
                    <a:schemeClr val="tx1"/>
                  </a:solidFill>
                  <a:latin typeface="Arial" charset="0"/>
                  <a:ea typeface="宋体" pitchFamily="2" charset="-122"/>
                </a:defRPr>
              </a:lvl8pPr>
              <a:lvl9pPr marL="3886200" indent="-228600" defTabSz="1179513" eaLnBrk="0" fontAlgn="base" hangingPunct="0">
                <a:spcBef>
                  <a:spcPct val="0"/>
                </a:spcBef>
                <a:spcAft>
                  <a:spcPct val="0"/>
                </a:spcAft>
                <a:defRPr sz="3200">
                  <a:solidFill>
                    <a:schemeClr val="tx1"/>
                  </a:solidFill>
                  <a:latin typeface="Arial" charset="0"/>
                  <a:ea typeface="宋体" pitchFamily="2" charset="-122"/>
                </a:defRPr>
              </a:lvl9pPr>
            </a:lstStyle>
            <a:p>
              <a:pPr algn="just"/>
              <a:r>
                <a:rPr lang="en-US" altLang="zh-CN" sz="1800" b="1">
                  <a:latin typeface="Times New Roman" pitchFamily="18" charset="0"/>
                </a:rPr>
                <a:t>-310</a:t>
              </a:r>
            </a:p>
          </p:txBody>
        </p:sp>
        <p:sp>
          <p:nvSpPr>
            <p:cNvPr id="55330" name="Text Box 41"/>
            <p:cNvSpPr txBox="1">
              <a:spLocks noChangeArrowheads="1"/>
            </p:cNvSpPr>
            <p:nvPr/>
          </p:nvSpPr>
          <p:spPr bwMode="auto">
            <a:xfrm>
              <a:off x="3024" y="3565"/>
              <a:ext cx="432" cy="192"/>
            </a:xfrm>
            <a:prstGeom prst="rect">
              <a:avLst/>
            </a:prstGeom>
            <a:solidFill>
              <a:srgbClr val="FFFF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lvl1pPr defTabSz="1179513" eaLnBrk="0" hangingPunct="0">
                <a:defRPr sz="3200">
                  <a:solidFill>
                    <a:schemeClr val="tx1"/>
                  </a:solidFill>
                  <a:latin typeface="Arial" charset="0"/>
                  <a:ea typeface="宋体" pitchFamily="2" charset="-122"/>
                </a:defRPr>
              </a:lvl1pPr>
              <a:lvl2pPr marL="742950" indent="-285750" defTabSz="1179513" eaLnBrk="0" hangingPunct="0">
                <a:defRPr sz="3200">
                  <a:solidFill>
                    <a:schemeClr val="tx1"/>
                  </a:solidFill>
                  <a:latin typeface="Arial" charset="0"/>
                  <a:ea typeface="宋体" pitchFamily="2" charset="-122"/>
                </a:defRPr>
              </a:lvl2pPr>
              <a:lvl3pPr marL="1143000" indent="-228600" defTabSz="1179513" eaLnBrk="0" hangingPunct="0">
                <a:defRPr sz="3200">
                  <a:solidFill>
                    <a:schemeClr val="tx1"/>
                  </a:solidFill>
                  <a:latin typeface="Arial" charset="0"/>
                  <a:ea typeface="宋体" pitchFamily="2" charset="-122"/>
                </a:defRPr>
              </a:lvl3pPr>
              <a:lvl4pPr marL="1600200" indent="-228600" defTabSz="1179513" eaLnBrk="0" hangingPunct="0">
                <a:defRPr sz="3200">
                  <a:solidFill>
                    <a:schemeClr val="tx1"/>
                  </a:solidFill>
                  <a:latin typeface="Arial" charset="0"/>
                  <a:ea typeface="宋体" pitchFamily="2" charset="-122"/>
                </a:defRPr>
              </a:lvl4pPr>
              <a:lvl5pPr marL="2057400" indent="-228600" defTabSz="1179513" eaLnBrk="0" hangingPunct="0">
                <a:defRPr sz="3200">
                  <a:solidFill>
                    <a:schemeClr val="tx1"/>
                  </a:solidFill>
                  <a:latin typeface="Arial" charset="0"/>
                  <a:ea typeface="宋体" pitchFamily="2" charset="-122"/>
                </a:defRPr>
              </a:lvl5pPr>
              <a:lvl6pPr marL="2514600" indent="-228600" defTabSz="1179513" eaLnBrk="0" fontAlgn="base" hangingPunct="0">
                <a:spcBef>
                  <a:spcPct val="0"/>
                </a:spcBef>
                <a:spcAft>
                  <a:spcPct val="0"/>
                </a:spcAft>
                <a:defRPr sz="3200">
                  <a:solidFill>
                    <a:schemeClr val="tx1"/>
                  </a:solidFill>
                  <a:latin typeface="Arial" charset="0"/>
                  <a:ea typeface="宋体" pitchFamily="2" charset="-122"/>
                </a:defRPr>
              </a:lvl6pPr>
              <a:lvl7pPr marL="2971800" indent="-228600" defTabSz="1179513" eaLnBrk="0" fontAlgn="base" hangingPunct="0">
                <a:spcBef>
                  <a:spcPct val="0"/>
                </a:spcBef>
                <a:spcAft>
                  <a:spcPct val="0"/>
                </a:spcAft>
                <a:defRPr sz="3200">
                  <a:solidFill>
                    <a:schemeClr val="tx1"/>
                  </a:solidFill>
                  <a:latin typeface="Arial" charset="0"/>
                  <a:ea typeface="宋体" pitchFamily="2" charset="-122"/>
                </a:defRPr>
              </a:lvl7pPr>
              <a:lvl8pPr marL="3429000" indent="-228600" defTabSz="1179513" eaLnBrk="0" fontAlgn="base" hangingPunct="0">
                <a:spcBef>
                  <a:spcPct val="0"/>
                </a:spcBef>
                <a:spcAft>
                  <a:spcPct val="0"/>
                </a:spcAft>
                <a:defRPr sz="3200">
                  <a:solidFill>
                    <a:schemeClr val="tx1"/>
                  </a:solidFill>
                  <a:latin typeface="Arial" charset="0"/>
                  <a:ea typeface="宋体" pitchFamily="2" charset="-122"/>
                </a:defRPr>
              </a:lvl8pPr>
              <a:lvl9pPr marL="3886200" indent="-228600" defTabSz="1179513" eaLnBrk="0" fontAlgn="base" hangingPunct="0">
                <a:spcBef>
                  <a:spcPct val="0"/>
                </a:spcBef>
                <a:spcAft>
                  <a:spcPct val="0"/>
                </a:spcAft>
                <a:defRPr sz="3200">
                  <a:solidFill>
                    <a:schemeClr val="tx1"/>
                  </a:solidFill>
                  <a:latin typeface="Arial" charset="0"/>
                  <a:ea typeface="宋体" pitchFamily="2" charset="-122"/>
                </a:defRPr>
              </a:lvl9pPr>
            </a:lstStyle>
            <a:p>
              <a:pPr algn="just"/>
              <a:r>
                <a:rPr lang="en-US" altLang="zh-CN" sz="1800" b="1">
                  <a:latin typeface="Times New Roman" pitchFamily="18" charset="0"/>
                </a:rPr>
                <a:t>-470</a:t>
              </a:r>
            </a:p>
          </p:txBody>
        </p:sp>
      </p:grpSp>
      <p:grpSp>
        <p:nvGrpSpPr>
          <p:cNvPr id="107579" name="Group 59"/>
          <p:cNvGrpSpPr>
            <a:grpSpLocks/>
          </p:cNvGrpSpPr>
          <p:nvPr/>
        </p:nvGrpSpPr>
        <p:grpSpPr bwMode="auto">
          <a:xfrm>
            <a:off x="5580112" y="3140968"/>
            <a:ext cx="2514600" cy="2703513"/>
            <a:chOff x="3648" y="2016"/>
            <a:chExt cx="1680" cy="1844"/>
          </a:xfrm>
        </p:grpSpPr>
        <p:sp>
          <p:nvSpPr>
            <p:cNvPr id="55307" name="Line 44"/>
            <p:cNvSpPr>
              <a:spLocks noChangeShapeType="1"/>
            </p:cNvSpPr>
            <p:nvPr/>
          </p:nvSpPr>
          <p:spPr bwMode="auto">
            <a:xfrm flipV="1">
              <a:off x="3903" y="2701"/>
              <a:ext cx="1157" cy="4"/>
            </a:xfrm>
            <a:prstGeom prst="line">
              <a:avLst/>
            </a:prstGeom>
            <a:noFill/>
            <a:ln w="1905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p>
              <a:endParaRPr lang="zh-CN" altLang="en-US"/>
            </a:p>
          </p:txBody>
        </p:sp>
        <p:sp>
          <p:nvSpPr>
            <p:cNvPr id="55308" name="Line 45"/>
            <p:cNvSpPr>
              <a:spLocks noChangeShapeType="1"/>
            </p:cNvSpPr>
            <p:nvPr/>
          </p:nvSpPr>
          <p:spPr bwMode="auto">
            <a:xfrm>
              <a:off x="3976" y="2701"/>
              <a:ext cx="18" cy="768"/>
            </a:xfrm>
            <a:prstGeom prst="line">
              <a:avLst/>
            </a:prstGeom>
            <a:noFill/>
            <a:ln w="19050">
              <a:solidFill>
                <a:srgbClr val="000000"/>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p>
              <a:endParaRPr lang="zh-CN" altLang="en-US"/>
            </a:p>
          </p:txBody>
        </p:sp>
        <p:sp>
          <p:nvSpPr>
            <p:cNvPr id="55309" name="WordArt 46"/>
            <p:cNvSpPr>
              <a:spLocks noChangeArrowheads="1" noChangeShapeType="1" noTextEdit="1"/>
            </p:cNvSpPr>
            <p:nvPr/>
          </p:nvSpPr>
          <p:spPr bwMode="auto">
            <a:xfrm>
              <a:off x="3801" y="2595"/>
              <a:ext cx="68" cy="221"/>
            </a:xfrm>
            <a:prstGeom prst="rect">
              <a:avLst/>
            </a:prstGeom>
          </p:spPr>
          <p:txBody>
            <a:bodyPr wrap="none" fromWordArt="1">
              <a:prstTxWarp prst="textPlain">
                <a:avLst>
                  <a:gd name="adj" fmla="val 50000"/>
                </a:avLst>
              </a:prstTxWarp>
            </a:bodyPr>
            <a:lstStyle/>
            <a:p>
              <a:pPr algn="ctr"/>
              <a:r>
                <a:rPr lang="en-US" altLang="zh-CN" sz="3600" kern="10">
                  <a:ln w="9525">
                    <a:solidFill>
                      <a:srgbClr val="000000"/>
                    </a:solidFill>
                    <a:round/>
                    <a:headEnd/>
                    <a:tailEnd/>
                  </a:ln>
                  <a:solidFill>
                    <a:srgbClr val="000000"/>
                  </a:solidFill>
                  <a:latin typeface="宋体"/>
                  <a:ea typeface="宋体"/>
                </a:rPr>
                <a:t>+</a:t>
              </a:r>
            </a:p>
            <a:p>
              <a:pPr algn="ctr"/>
              <a:r>
                <a:rPr lang="en-US" altLang="zh-CN" sz="3600" kern="10">
                  <a:ln w="9525">
                    <a:solidFill>
                      <a:srgbClr val="000000"/>
                    </a:solidFill>
                    <a:round/>
                    <a:headEnd/>
                    <a:tailEnd/>
                  </a:ln>
                  <a:solidFill>
                    <a:srgbClr val="000000"/>
                  </a:solidFill>
                  <a:latin typeface="宋体"/>
                  <a:ea typeface="宋体"/>
                </a:rPr>
                <a:t>0</a:t>
              </a:r>
            </a:p>
            <a:p>
              <a:pPr algn="ctr"/>
              <a:r>
                <a:rPr lang="en-US" altLang="zh-CN" sz="3600" kern="10">
                  <a:ln w="9525">
                    <a:solidFill>
                      <a:srgbClr val="000000"/>
                    </a:solidFill>
                    <a:round/>
                    <a:headEnd/>
                    <a:tailEnd/>
                  </a:ln>
                  <a:solidFill>
                    <a:srgbClr val="000000"/>
                  </a:solidFill>
                  <a:latin typeface="宋体"/>
                  <a:ea typeface="宋体"/>
                </a:rPr>
                <a:t>-</a:t>
              </a:r>
              <a:endParaRPr lang="zh-CN" altLang="en-US" sz="3600" kern="10">
                <a:ln w="9525">
                  <a:solidFill>
                    <a:srgbClr val="000000"/>
                  </a:solidFill>
                  <a:round/>
                  <a:headEnd/>
                  <a:tailEnd/>
                </a:ln>
                <a:solidFill>
                  <a:srgbClr val="000000"/>
                </a:solidFill>
                <a:latin typeface="宋体"/>
                <a:ea typeface="宋体"/>
              </a:endParaRPr>
            </a:p>
          </p:txBody>
        </p:sp>
        <p:sp>
          <p:nvSpPr>
            <p:cNvPr id="55310" name="Text Box 47"/>
            <p:cNvSpPr txBox="1">
              <a:spLocks noChangeArrowheads="1"/>
            </p:cNvSpPr>
            <p:nvPr/>
          </p:nvSpPr>
          <p:spPr bwMode="auto">
            <a:xfrm>
              <a:off x="4800" y="2016"/>
              <a:ext cx="432" cy="192"/>
            </a:xfrm>
            <a:prstGeom prst="rect">
              <a:avLst/>
            </a:prstGeom>
            <a:solidFill>
              <a:srgbClr val="FFFF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lvl1pPr defTabSz="1179513" eaLnBrk="0" hangingPunct="0">
                <a:defRPr sz="3200">
                  <a:solidFill>
                    <a:schemeClr val="tx1"/>
                  </a:solidFill>
                  <a:latin typeface="Arial" charset="0"/>
                  <a:ea typeface="宋体" pitchFamily="2" charset="-122"/>
                </a:defRPr>
              </a:lvl1pPr>
              <a:lvl2pPr marL="742950" indent="-285750" defTabSz="1179513" eaLnBrk="0" hangingPunct="0">
                <a:defRPr sz="3200">
                  <a:solidFill>
                    <a:schemeClr val="tx1"/>
                  </a:solidFill>
                  <a:latin typeface="Arial" charset="0"/>
                  <a:ea typeface="宋体" pitchFamily="2" charset="-122"/>
                </a:defRPr>
              </a:lvl2pPr>
              <a:lvl3pPr marL="1143000" indent="-228600" defTabSz="1179513" eaLnBrk="0" hangingPunct="0">
                <a:defRPr sz="3200">
                  <a:solidFill>
                    <a:schemeClr val="tx1"/>
                  </a:solidFill>
                  <a:latin typeface="Arial" charset="0"/>
                  <a:ea typeface="宋体" pitchFamily="2" charset="-122"/>
                </a:defRPr>
              </a:lvl3pPr>
              <a:lvl4pPr marL="1600200" indent="-228600" defTabSz="1179513" eaLnBrk="0" hangingPunct="0">
                <a:defRPr sz="3200">
                  <a:solidFill>
                    <a:schemeClr val="tx1"/>
                  </a:solidFill>
                  <a:latin typeface="Arial" charset="0"/>
                  <a:ea typeface="宋体" pitchFamily="2" charset="-122"/>
                </a:defRPr>
              </a:lvl4pPr>
              <a:lvl5pPr marL="2057400" indent="-228600" defTabSz="1179513" eaLnBrk="0" hangingPunct="0">
                <a:defRPr sz="3200">
                  <a:solidFill>
                    <a:schemeClr val="tx1"/>
                  </a:solidFill>
                  <a:latin typeface="Arial" charset="0"/>
                  <a:ea typeface="宋体" pitchFamily="2" charset="-122"/>
                </a:defRPr>
              </a:lvl5pPr>
              <a:lvl6pPr marL="2514600" indent="-228600" defTabSz="1179513" eaLnBrk="0" fontAlgn="base" hangingPunct="0">
                <a:spcBef>
                  <a:spcPct val="0"/>
                </a:spcBef>
                <a:spcAft>
                  <a:spcPct val="0"/>
                </a:spcAft>
                <a:defRPr sz="3200">
                  <a:solidFill>
                    <a:schemeClr val="tx1"/>
                  </a:solidFill>
                  <a:latin typeface="Arial" charset="0"/>
                  <a:ea typeface="宋体" pitchFamily="2" charset="-122"/>
                </a:defRPr>
              </a:lvl6pPr>
              <a:lvl7pPr marL="2971800" indent="-228600" defTabSz="1179513" eaLnBrk="0" fontAlgn="base" hangingPunct="0">
                <a:spcBef>
                  <a:spcPct val="0"/>
                </a:spcBef>
                <a:spcAft>
                  <a:spcPct val="0"/>
                </a:spcAft>
                <a:defRPr sz="3200">
                  <a:solidFill>
                    <a:schemeClr val="tx1"/>
                  </a:solidFill>
                  <a:latin typeface="Arial" charset="0"/>
                  <a:ea typeface="宋体" pitchFamily="2" charset="-122"/>
                </a:defRPr>
              </a:lvl7pPr>
              <a:lvl8pPr marL="3429000" indent="-228600" defTabSz="1179513" eaLnBrk="0" fontAlgn="base" hangingPunct="0">
                <a:spcBef>
                  <a:spcPct val="0"/>
                </a:spcBef>
                <a:spcAft>
                  <a:spcPct val="0"/>
                </a:spcAft>
                <a:defRPr sz="3200">
                  <a:solidFill>
                    <a:schemeClr val="tx1"/>
                  </a:solidFill>
                  <a:latin typeface="Arial" charset="0"/>
                  <a:ea typeface="宋体" pitchFamily="2" charset="-122"/>
                </a:defRPr>
              </a:lvl8pPr>
              <a:lvl9pPr marL="3886200" indent="-228600" defTabSz="1179513" eaLnBrk="0" fontAlgn="base" hangingPunct="0">
                <a:spcBef>
                  <a:spcPct val="0"/>
                </a:spcBef>
                <a:spcAft>
                  <a:spcPct val="0"/>
                </a:spcAft>
                <a:defRPr sz="3200">
                  <a:solidFill>
                    <a:schemeClr val="tx1"/>
                  </a:solidFill>
                  <a:latin typeface="Arial" charset="0"/>
                  <a:ea typeface="宋体" pitchFamily="2" charset="-122"/>
                </a:defRPr>
              </a:lvl9pPr>
            </a:lstStyle>
            <a:p>
              <a:pPr algn="just"/>
              <a:r>
                <a:rPr lang="en-US" altLang="zh-CN" sz="2000" b="1">
                  <a:latin typeface="Times New Roman" pitchFamily="18" charset="0"/>
                </a:rPr>
                <a:t>+90</a:t>
              </a:r>
            </a:p>
          </p:txBody>
        </p:sp>
        <p:grpSp>
          <p:nvGrpSpPr>
            <p:cNvPr id="55311" name="Group 48"/>
            <p:cNvGrpSpPr>
              <a:grpSpLocks/>
            </p:cNvGrpSpPr>
            <p:nvPr/>
          </p:nvGrpSpPr>
          <p:grpSpPr bwMode="auto">
            <a:xfrm>
              <a:off x="4128" y="2112"/>
              <a:ext cx="576" cy="593"/>
              <a:chOff x="4723" y="12445"/>
              <a:chExt cx="784" cy="992"/>
            </a:xfrm>
          </p:grpSpPr>
          <p:sp>
            <p:nvSpPr>
              <p:cNvPr id="55319" name="Rectangle 49"/>
              <p:cNvSpPr>
                <a:spLocks noChangeArrowheads="1"/>
              </p:cNvSpPr>
              <p:nvPr/>
            </p:nvSpPr>
            <p:spPr bwMode="auto">
              <a:xfrm>
                <a:off x="4723" y="12445"/>
                <a:ext cx="784" cy="992"/>
              </a:xfrm>
              <a:prstGeom prst="rect">
                <a:avLst/>
              </a:prstGeom>
              <a:solidFill>
                <a:srgbClr val="FFFFFF"/>
              </a:solidFill>
              <a:ln w="1905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p>
                <a:endParaRPr lang="zh-CN" altLang="en-US"/>
              </a:p>
            </p:txBody>
          </p:sp>
          <p:sp>
            <p:nvSpPr>
              <p:cNvPr id="55320" name="Text Box 50"/>
              <p:cNvSpPr txBox="1">
                <a:spLocks noChangeArrowheads="1"/>
              </p:cNvSpPr>
              <p:nvPr/>
            </p:nvSpPr>
            <p:spPr bwMode="auto">
              <a:xfrm>
                <a:off x="4891" y="12697"/>
                <a:ext cx="448" cy="496"/>
              </a:xfrm>
              <a:prstGeom prst="rect">
                <a:avLst/>
              </a:prstGeom>
              <a:solidFill>
                <a:srgbClr val="FFFF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lvl1pPr defTabSz="1179513" eaLnBrk="0" hangingPunct="0">
                  <a:defRPr sz="3200">
                    <a:solidFill>
                      <a:schemeClr val="tx1"/>
                    </a:solidFill>
                    <a:latin typeface="Arial" charset="0"/>
                    <a:ea typeface="宋体" pitchFamily="2" charset="-122"/>
                  </a:defRPr>
                </a:lvl1pPr>
                <a:lvl2pPr marL="742950" indent="-285750" defTabSz="1179513" eaLnBrk="0" hangingPunct="0">
                  <a:defRPr sz="3200">
                    <a:solidFill>
                      <a:schemeClr val="tx1"/>
                    </a:solidFill>
                    <a:latin typeface="Arial" charset="0"/>
                    <a:ea typeface="宋体" pitchFamily="2" charset="-122"/>
                  </a:defRPr>
                </a:lvl2pPr>
                <a:lvl3pPr marL="1143000" indent="-228600" defTabSz="1179513" eaLnBrk="0" hangingPunct="0">
                  <a:defRPr sz="3200">
                    <a:solidFill>
                      <a:schemeClr val="tx1"/>
                    </a:solidFill>
                    <a:latin typeface="Arial" charset="0"/>
                    <a:ea typeface="宋体" pitchFamily="2" charset="-122"/>
                  </a:defRPr>
                </a:lvl3pPr>
                <a:lvl4pPr marL="1600200" indent="-228600" defTabSz="1179513" eaLnBrk="0" hangingPunct="0">
                  <a:defRPr sz="3200">
                    <a:solidFill>
                      <a:schemeClr val="tx1"/>
                    </a:solidFill>
                    <a:latin typeface="Arial" charset="0"/>
                    <a:ea typeface="宋体" pitchFamily="2" charset="-122"/>
                  </a:defRPr>
                </a:lvl4pPr>
                <a:lvl5pPr marL="2057400" indent="-228600" defTabSz="1179513" eaLnBrk="0" hangingPunct="0">
                  <a:defRPr sz="3200">
                    <a:solidFill>
                      <a:schemeClr val="tx1"/>
                    </a:solidFill>
                    <a:latin typeface="Arial" charset="0"/>
                    <a:ea typeface="宋体" pitchFamily="2" charset="-122"/>
                  </a:defRPr>
                </a:lvl5pPr>
                <a:lvl6pPr marL="2514600" indent="-228600" defTabSz="1179513" eaLnBrk="0" fontAlgn="base" hangingPunct="0">
                  <a:spcBef>
                    <a:spcPct val="0"/>
                  </a:spcBef>
                  <a:spcAft>
                    <a:spcPct val="0"/>
                  </a:spcAft>
                  <a:defRPr sz="3200">
                    <a:solidFill>
                      <a:schemeClr val="tx1"/>
                    </a:solidFill>
                    <a:latin typeface="Arial" charset="0"/>
                    <a:ea typeface="宋体" pitchFamily="2" charset="-122"/>
                  </a:defRPr>
                </a:lvl6pPr>
                <a:lvl7pPr marL="2971800" indent="-228600" defTabSz="1179513" eaLnBrk="0" fontAlgn="base" hangingPunct="0">
                  <a:spcBef>
                    <a:spcPct val="0"/>
                  </a:spcBef>
                  <a:spcAft>
                    <a:spcPct val="0"/>
                  </a:spcAft>
                  <a:defRPr sz="3200">
                    <a:solidFill>
                      <a:schemeClr val="tx1"/>
                    </a:solidFill>
                    <a:latin typeface="Arial" charset="0"/>
                    <a:ea typeface="宋体" pitchFamily="2" charset="-122"/>
                  </a:defRPr>
                </a:lvl7pPr>
                <a:lvl8pPr marL="3429000" indent="-228600" defTabSz="1179513" eaLnBrk="0" fontAlgn="base" hangingPunct="0">
                  <a:spcBef>
                    <a:spcPct val="0"/>
                  </a:spcBef>
                  <a:spcAft>
                    <a:spcPct val="0"/>
                  </a:spcAft>
                  <a:defRPr sz="3200">
                    <a:solidFill>
                      <a:schemeClr val="tx1"/>
                    </a:solidFill>
                    <a:latin typeface="Arial" charset="0"/>
                    <a:ea typeface="宋体" pitchFamily="2" charset="-122"/>
                  </a:defRPr>
                </a:lvl8pPr>
                <a:lvl9pPr marL="3886200" indent="-228600" defTabSz="1179513" eaLnBrk="0" fontAlgn="base" hangingPunct="0">
                  <a:spcBef>
                    <a:spcPct val="0"/>
                  </a:spcBef>
                  <a:spcAft>
                    <a:spcPct val="0"/>
                  </a:spcAft>
                  <a:defRPr sz="3200">
                    <a:solidFill>
                      <a:schemeClr val="tx1"/>
                    </a:solidFill>
                    <a:latin typeface="Arial" charset="0"/>
                    <a:ea typeface="宋体" pitchFamily="2" charset="-122"/>
                  </a:defRPr>
                </a:lvl9pPr>
              </a:lstStyle>
              <a:p>
                <a:pPr algn="just"/>
                <a:r>
                  <a:rPr lang="en-US" altLang="zh-CN" sz="2100" b="1">
                    <a:latin typeface="Times New Roman" pitchFamily="18" charset="0"/>
                  </a:rPr>
                  <a:t>H11</a:t>
                </a:r>
                <a:endParaRPr lang="en-US" altLang="zh-CN" sz="1500" b="1" baseline="-25000">
                  <a:latin typeface="Times New Roman" pitchFamily="18" charset="0"/>
                </a:endParaRPr>
              </a:p>
            </p:txBody>
          </p:sp>
        </p:grpSp>
        <p:sp>
          <p:nvSpPr>
            <p:cNvPr id="55312" name="Text Box 51"/>
            <p:cNvSpPr txBox="1">
              <a:spLocks noChangeArrowheads="1"/>
            </p:cNvSpPr>
            <p:nvPr/>
          </p:nvSpPr>
          <p:spPr bwMode="auto">
            <a:xfrm>
              <a:off x="3648" y="3648"/>
              <a:ext cx="1680" cy="2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r>
                <a:rPr lang="zh-CN" altLang="en-US" sz="1600" b="1"/>
                <a:t>花键键宽尺寸公差带图</a:t>
              </a:r>
            </a:p>
          </p:txBody>
        </p:sp>
        <p:sp>
          <p:nvSpPr>
            <p:cNvPr id="55313" name="Text Box 52"/>
            <p:cNvSpPr txBox="1">
              <a:spLocks noChangeArrowheads="1"/>
            </p:cNvSpPr>
            <p:nvPr/>
          </p:nvSpPr>
          <p:spPr bwMode="auto">
            <a:xfrm rot="-5400000">
              <a:off x="3528" y="2965"/>
              <a:ext cx="682" cy="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r>
                <a:rPr lang="en-US" altLang="zh-CN" sz="2000" b="1">
                  <a:cs typeface="Arial" charset="0"/>
                </a:rPr>
                <a:t>7mm</a:t>
              </a:r>
            </a:p>
          </p:txBody>
        </p:sp>
        <p:grpSp>
          <p:nvGrpSpPr>
            <p:cNvPr id="55314" name="Group 54"/>
            <p:cNvGrpSpPr>
              <a:grpSpLocks/>
            </p:cNvGrpSpPr>
            <p:nvPr/>
          </p:nvGrpSpPr>
          <p:grpSpPr bwMode="auto">
            <a:xfrm>
              <a:off x="4176" y="2928"/>
              <a:ext cx="432" cy="593"/>
              <a:chOff x="4723" y="12445"/>
              <a:chExt cx="784" cy="992"/>
            </a:xfrm>
          </p:grpSpPr>
          <p:sp>
            <p:nvSpPr>
              <p:cNvPr id="55317" name="Rectangle 55"/>
              <p:cNvSpPr>
                <a:spLocks noChangeArrowheads="1"/>
              </p:cNvSpPr>
              <p:nvPr/>
            </p:nvSpPr>
            <p:spPr bwMode="auto">
              <a:xfrm>
                <a:off x="4723" y="12445"/>
                <a:ext cx="784" cy="992"/>
              </a:xfrm>
              <a:prstGeom prst="rect">
                <a:avLst/>
              </a:prstGeom>
              <a:solidFill>
                <a:srgbClr val="FFFFFF"/>
              </a:solidFill>
              <a:ln w="1905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p>
                <a:endParaRPr lang="zh-CN" altLang="en-US"/>
              </a:p>
            </p:txBody>
          </p:sp>
          <p:sp>
            <p:nvSpPr>
              <p:cNvPr id="55318" name="Text Box 56"/>
              <p:cNvSpPr txBox="1">
                <a:spLocks noChangeArrowheads="1"/>
              </p:cNvSpPr>
              <p:nvPr/>
            </p:nvSpPr>
            <p:spPr bwMode="auto">
              <a:xfrm>
                <a:off x="4891" y="12697"/>
                <a:ext cx="448" cy="496"/>
              </a:xfrm>
              <a:prstGeom prst="rect">
                <a:avLst/>
              </a:prstGeom>
              <a:solidFill>
                <a:srgbClr val="FFFF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lvl1pPr defTabSz="1179513" eaLnBrk="0" hangingPunct="0">
                  <a:defRPr sz="3200">
                    <a:solidFill>
                      <a:schemeClr val="tx1"/>
                    </a:solidFill>
                    <a:latin typeface="Arial" charset="0"/>
                    <a:ea typeface="宋体" pitchFamily="2" charset="-122"/>
                  </a:defRPr>
                </a:lvl1pPr>
                <a:lvl2pPr marL="742950" indent="-285750" defTabSz="1179513" eaLnBrk="0" hangingPunct="0">
                  <a:defRPr sz="3200">
                    <a:solidFill>
                      <a:schemeClr val="tx1"/>
                    </a:solidFill>
                    <a:latin typeface="Arial" charset="0"/>
                    <a:ea typeface="宋体" pitchFamily="2" charset="-122"/>
                  </a:defRPr>
                </a:lvl2pPr>
                <a:lvl3pPr marL="1143000" indent="-228600" defTabSz="1179513" eaLnBrk="0" hangingPunct="0">
                  <a:defRPr sz="3200">
                    <a:solidFill>
                      <a:schemeClr val="tx1"/>
                    </a:solidFill>
                    <a:latin typeface="Arial" charset="0"/>
                    <a:ea typeface="宋体" pitchFamily="2" charset="-122"/>
                  </a:defRPr>
                </a:lvl3pPr>
                <a:lvl4pPr marL="1600200" indent="-228600" defTabSz="1179513" eaLnBrk="0" hangingPunct="0">
                  <a:defRPr sz="3200">
                    <a:solidFill>
                      <a:schemeClr val="tx1"/>
                    </a:solidFill>
                    <a:latin typeface="Arial" charset="0"/>
                    <a:ea typeface="宋体" pitchFamily="2" charset="-122"/>
                  </a:defRPr>
                </a:lvl4pPr>
                <a:lvl5pPr marL="2057400" indent="-228600" defTabSz="1179513" eaLnBrk="0" hangingPunct="0">
                  <a:defRPr sz="3200">
                    <a:solidFill>
                      <a:schemeClr val="tx1"/>
                    </a:solidFill>
                    <a:latin typeface="Arial" charset="0"/>
                    <a:ea typeface="宋体" pitchFamily="2" charset="-122"/>
                  </a:defRPr>
                </a:lvl5pPr>
                <a:lvl6pPr marL="2514600" indent="-228600" defTabSz="1179513" eaLnBrk="0" fontAlgn="base" hangingPunct="0">
                  <a:spcBef>
                    <a:spcPct val="0"/>
                  </a:spcBef>
                  <a:spcAft>
                    <a:spcPct val="0"/>
                  </a:spcAft>
                  <a:defRPr sz="3200">
                    <a:solidFill>
                      <a:schemeClr val="tx1"/>
                    </a:solidFill>
                    <a:latin typeface="Arial" charset="0"/>
                    <a:ea typeface="宋体" pitchFamily="2" charset="-122"/>
                  </a:defRPr>
                </a:lvl6pPr>
                <a:lvl7pPr marL="2971800" indent="-228600" defTabSz="1179513" eaLnBrk="0" fontAlgn="base" hangingPunct="0">
                  <a:spcBef>
                    <a:spcPct val="0"/>
                  </a:spcBef>
                  <a:spcAft>
                    <a:spcPct val="0"/>
                  </a:spcAft>
                  <a:defRPr sz="3200">
                    <a:solidFill>
                      <a:schemeClr val="tx1"/>
                    </a:solidFill>
                    <a:latin typeface="Arial" charset="0"/>
                    <a:ea typeface="宋体" pitchFamily="2" charset="-122"/>
                  </a:defRPr>
                </a:lvl7pPr>
                <a:lvl8pPr marL="3429000" indent="-228600" defTabSz="1179513" eaLnBrk="0" fontAlgn="base" hangingPunct="0">
                  <a:spcBef>
                    <a:spcPct val="0"/>
                  </a:spcBef>
                  <a:spcAft>
                    <a:spcPct val="0"/>
                  </a:spcAft>
                  <a:defRPr sz="3200">
                    <a:solidFill>
                      <a:schemeClr val="tx1"/>
                    </a:solidFill>
                    <a:latin typeface="Arial" charset="0"/>
                    <a:ea typeface="宋体" pitchFamily="2" charset="-122"/>
                  </a:defRPr>
                </a:lvl8pPr>
                <a:lvl9pPr marL="3886200" indent="-228600" defTabSz="1179513" eaLnBrk="0" fontAlgn="base" hangingPunct="0">
                  <a:spcBef>
                    <a:spcPct val="0"/>
                  </a:spcBef>
                  <a:spcAft>
                    <a:spcPct val="0"/>
                  </a:spcAft>
                  <a:defRPr sz="3200">
                    <a:solidFill>
                      <a:schemeClr val="tx1"/>
                    </a:solidFill>
                    <a:latin typeface="Arial" charset="0"/>
                    <a:ea typeface="宋体" pitchFamily="2" charset="-122"/>
                  </a:defRPr>
                </a:lvl9pPr>
              </a:lstStyle>
              <a:p>
                <a:pPr algn="just"/>
                <a:r>
                  <a:rPr lang="en-US" altLang="zh-CN" sz="2100" b="1">
                    <a:latin typeface="Times New Roman" pitchFamily="18" charset="0"/>
                  </a:rPr>
                  <a:t>f9</a:t>
                </a:r>
                <a:endParaRPr lang="en-US" altLang="zh-CN" sz="1500" b="1" baseline="-25000">
                  <a:latin typeface="Times New Roman" pitchFamily="18" charset="0"/>
                </a:endParaRPr>
              </a:p>
            </p:txBody>
          </p:sp>
        </p:grpSp>
        <p:sp>
          <p:nvSpPr>
            <p:cNvPr id="55315" name="Text Box 57"/>
            <p:cNvSpPr txBox="1">
              <a:spLocks noChangeArrowheads="1"/>
            </p:cNvSpPr>
            <p:nvPr/>
          </p:nvSpPr>
          <p:spPr bwMode="auto">
            <a:xfrm>
              <a:off x="4704" y="2832"/>
              <a:ext cx="432" cy="192"/>
            </a:xfrm>
            <a:prstGeom prst="rect">
              <a:avLst/>
            </a:prstGeom>
            <a:solidFill>
              <a:srgbClr val="FFFF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lvl1pPr defTabSz="1179513" eaLnBrk="0" hangingPunct="0">
                <a:defRPr sz="3200">
                  <a:solidFill>
                    <a:schemeClr val="tx1"/>
                  </a:solidFill>
                  <a:latin typeface="Arial" charset="0"/>
                  <a:ea typeface="宋体" pitchFamily="2" charset="-122"/>
                </a:defRPr>
              </a:lvl1pPr>
              <a:lvl2pPr marL="742950" indent="-285750" defTabSz="1179513" eaLnBrk="0" hangingPunct="0">
                <a:defRPr sz="3200">
                  <a:solidFill>
                    <a:schemeClr val="tx1"/>
                  </a:solidFill>
                  <a:latin typeface="Arial" charset="0"/>
                  <a:ea typeface="宋体" pitchFamily="2" charset="-122"/>
                </a:defRPr>
              </a:lvl2pPr>
              <a:lvl3pPr marL="1143000" indent="-228600" defTabSz="1179513" eaLnBrk="0" hangingPunct="0">
                <a:defRPr sz="3200">
                  <a:solidFill>
                    <a:schemeClr val="tx1"/>
                  </a:solidFill>
                  <a:latin typeface="Arial" charset="0"/>
                  <a:ea typeface="宋体" pitchFamily="2" charset="-122"/>
                </a:defRPr>
              </a:lvl3pPr>
              <a:lvl4pPr marL="1600200" indent="-228600" defTabSz="1179513" eaLnBrk="0" hangingPunct="0">
                <a:defRPr sz="3200">
                  <a:solidFill>
                    <a:schemeClr val="tx1"/>
                  </a:solidFill>
                  <a:latin typeface="Arial" charset="0"/>
                  <a:ea typeface="宋体" pitchFamily="2" charset="-122"/>
                </a:defRPr>
              </a:lvl4pPr>
              <a:lvl5pPr marL="2057400" indent="-228600" defTabSz="1179513" eaLnBrk="0" hangingPunct="0">
                <a:defRPr sz="3200">
                  <a:solidFill>
                    <a:schemeClr val="tx1"/>
                  </a:solidFill>
                  <a:latin typeface="Arial" charset="0"/>
                  <a:ea typeface="宋体" pitchFamily="2" charset="-122"/>
                </a:defRPr>
              </a:lvl5pPr>
              <a:lvl6pPr marL="2514600" indent="-228600" defTabSz="1179513" eaLnBrk="0" fontAlgn="base" hangingPunct="0">
                <a:spcBef>
                  <a:spcPct val="0"/>
                </a:spcBef>
                <a:spcAft>
                  <a:spcPct val="0"/>
                </a:spcAft>
                <a:defRPr sz="3200">
                  <a:solidFill>
                    <a:schemeClr val="tx1"/>
                  </a:solidFill>
                  <a:latin typeface="Arial" charset="0"/>
                  <a:ea typeface="宋体" pitchFamily="2" charset="-122"/>
                </a:defRPr>
              </a:lvl6pPr>
              <a:lvl7pPr marL="2971800" indent="-228600" defTabSz="1179513" eaLnBrk="0" fontAlgn="base" hangingPunct="0">
                <a:spcBef>
                  <a:spcPct val="0"/>
                </a:spcBef>
                <a:spcAft>
                  <a:spcPct val="0"/>
                </a:spcAft>
                <a:defRPr sz="3200">
                  <a:solidFill>
                    <a:schemeClr val="tx1"/>
                  </a:solidFill>
                  <a:latin typeface="Arial" charset="0"/>
                  <a:ea typeface="宋体" pitchFamily="2" charset="-122"/>
                </a:defRPr>
              </a:lvl7pPr>
              <a:lvl8pPr marL="3429000" indent="-228600" defTabSz="1179513" eaLnBrk="0" fontAlgn="base" hangingPunct="0">
                <a:spcBef>
                  <a:spcPct val="0"/>
                </a:spcBef>
                <a:spcAft>
                  <a:spcPct val="0"/>
                </a:spcAft>
                <a:defRPr sz="3200">
                  <a:solidFill>
                    <a:schemeClr val="tx1"/>
                  </a:solidFill>
                  <a:latin typeface="Arial" charset="0"/>
                  <a:ea typeface="宋体" pitchFamily="2" charset="-122"/>
                </a:defRPr>
              </a:lvl8pPr>
              <a:lvl9pPr marL="3886200" indent="-228600" defTabSz="1179513" eaLnBrk="0" fontAlgn="base" hangingPunct="0">
                <a:spcBef>
                  <a:spcPct val="0"/>
                </a:spcBef>
                <a:spcAft>
                  <a:spcPct val="0"/>
                </a:spcAft>
                <a:defRPr sz="3200">
                  <a:solidFill>
                    <a:schemeClr val="tx1"/>
                  </a:solidFill>
                  <a:latin typeface="Arial" charset="0"/>
                  <a:ea typeface="宋体" pitchFamily="2" charset="-122"/>
                </a:defRPr>
              </a:lvl9pPr>
            </a:lstStyle>
            <a:p>
              <a:pPr algn="just"/>
              <a:r>
                <a:rPr lang="en-US" altLang="zh-CN" sz="2000" b="1">
                  <a:latin typeface="Times New Roman" pitchFamily="18" charset="0"/>
                </a:rPr>
                <a:t>-13</a:t>
              </a:r>
            </a:p>
          </p:txBody>
        </p:sp>
        <p:sp>
          <p:nvSpPr>
            <p:cNvPr id="55316" name="Text Box 58"/>
            <p:cNvSpPr txBox="1">
              <a:spLocks noChangeArrowheads="1"/>
            </p:cNvSpPr>
            <p:nvPr/>
          </p:nvSpPr>
          <p:spPr bwMode="auto">
            <a:xfrm>
              <a:off x="4704" y="3408"/>
              <a:ext cx="432" cy="192"/>
            </a:xfrm>
            <a:prstGeom prst="rect">
              <a:avLst/>
            </a:prstGeom>
            <a:solidFill>
              <a:srgbClr val="FFFF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lvl1pPr defTabSz="1179513" eaLnBrk="0" hangingPunct="0">
                <a:defRPr sz="3200">
                  <a:solidFill>
                    <a:schemeClr val="tx1"/>
                  </a:solidFill>
                  <a:latin typeface="Arial" charset="0"/>
                  <a:ea typeface="宋体" pitchFamily="2" charset="-122"/>
                </a:defRPr>
              </a:lvl1pPr>
              <a:lvl2pPr marL="742950" indent="-285750" defTabSz="1179513" eaLnBrk="0" hangingPunct="0">
                <a:defRPr sz="3200">
                  <a:solidFill>
                    <a:schemeClr val="tx1"/>
                  </a:solidFill>
                  <a:latin typeface="Arial" charset="0"/>
                  <a:ea typeface="宋体" pitchFamily="2" charset="-122"/>
                </a:defRPr>
              </a:lvl2pPr>
              <a:lvl3pPr marL="1143000" indent="-228600" defTabSz="1179513" eaLnBrk="0" hangingPunct="0">
                <a:defRPr sz="3200">
                  <a:solidFill>
                    <a:schemeClr val="tx1"/>
                  </a:solidFill>
                  <a:latin typeface="Arial" charset="0"/>
                  <a:ea typeface="宋体" pitchFamily="2" charset="-122"/>
                </a:defRPr>
              </a:lvl3pPr>
              <a:lvl4pPr marL="1600200" indent="-228600" defTabSz="1179513" eaLnBrk="0" hangingPunct="0">
                <a:defRPr sz="3200">
                  <a:solidFill>
                    <a:schemeClr val="tx1"/>
                  </a:solidFill>
                  <a:latin typeface="Arial" charset="0"/>
                  <a:ea typeface="宋体" pitchFamily="2" charset="-122"/>
                </a:defRPr>
              </a:lvl4pPr>
              <a:lvl5pPr marL="2057400" indent="-228600" defTabSz="1179513" eaLnBrk="0" hangingPunct="0">
                <a:defRPr sz="3200">
                  <a:solidFill>
                    <a:schemeClr val="tx1"/>
                  </a:solidFill>
                  <a:latin typeface="Arial" charset="0"/>
                  <a:ea typeface="宋体" pitchFamily="2" charset="-122"/>
                </a:defRPr>
              </a:lvl5pPr>
              <a:lvl6pPr marL="2514600" indent="-228600" defTabSz="1179513" eaLnBrk="0" fontAlgn="base" hangingPunct="0">
                <a:spcBef>
                  <a:spcPct val="0"/>
                </a:spcBef>
                <a:spcAft>
                  <a:spcPct val="0"/>
                </a:spcAft>
                <a:defRPr sz="3200">
                  <a:solidFill>
                    <a:schemeClr val="tx1"/>
                  </a:solidFill>
                  <a:latin typeface="Arial" charset="0"/>
                  <a:ea typeface="宋体" pitchFamily="2" charset="-122"/>
                </a:defRPr>
              </a:lvl6pPr>
              <a:lvl7pPr marL="2971800" indent="-228600" defTabSz="1179513" eaLnBrk="0" fontAlgn="base" hangingPunct="0">
                <a:spcBef>
                  <a:spcPct val="0"/>
                </a:spcBef>
                <a:spcAft>
                  <a:spcPct val="0"/>
                </a:spcAft>
                <a:defRPr sz="3200">
                  <a:solidFill>
                    <a:schemeClr val="tx1"/>
                  </a:solidFill>
                  <a:latin typeface="Arial" charset="0"/>
                  <a:ea typeface="宋体" pitchFamily="2" charset="-122"/>
                </a:defRPr>
              </a:lvl7pPr>
              <a:lvl8pPr marL="3429000" indent="-228600" defTabSz="1179513" eaLnBrk="0" fontAlgn="base" hangingPunct="0">
                <a:spcBef>
                  <a:spcPct val="0"/>
                </a:spcBef>
                <a:spcAft>
                  <a:spcPct val="0"/>
                </a:spcAft>
                <a:defRPr sz="3200">
                  <a:solidFill>
                    <a:schemeClr val="tx1"/>
                  </a:solidFill>
                  <a:latin typeface="Arial" charset="0"/>
                  <a:ea typeface="宋体" pitchFamily="2" charset="-122"/>
                </a:defRPr>
              </a:lvl8pPr>
              <a:lvl9pPr marL="3886200" indent="-228600" defTabSz="1179513" eaLnBrk="0" fontAlgn="base" hangingPunct="0">
                <a:spcBef>
                  <a:spcPct val="0"/>
                </a:spcBef>
                <a:spcAft>
                  <a:spcPct val="0"/>
                </a:spcAft>
                <a:defRPr sz="3200">
                  <a:solidFill>
                    <a:schemeClr val="tx1"/>
                  </a:solidFill>
                  <a:latin typeface="Arial" charset="0"/>
                  <a:ea typeface="宋体" pitchFamily="2" charset="-122"/>
                </a:defRPr>
              </a:lvl9pPr>
            </a:lstStyle>
            <a:p>
              <a:pPr algn="just"/>
              <a:r>
                <a:rPr lang="en-US" altLang="zh-CN" sz="2000" b="1">
                  <a:latin typeface="Times New Roman" pitchFamily="18" charset="0"/>
                </a:rPr>
                <a:t>-49</a:t>
              </a:r>
            </a:p>
          </p:txBody>
        </p:sp>
      </p:grpSp>
      <p:sp>
        <p:nvSpPr>
          <p:cNvPr id="107580" name="Text Box 60"/>
          <p:cNvSpPr txBox="1">
            <a:spLocks noChangeArrowheads="1"/>
          </p:cNvSpPr>
          <p:nvPr/>
        </p:nvSpPr>
        <p:spPr bwMode="auto">
          <a:xfrm>
            <a:off x="530147" y="5913276"/>
            <a:ext cx="631010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r>
              <a:rPr kumimoji="1" lang="en-US" altLang="zh-CN" sz="2400" b="1" dirty="0">
                <a:latin typeface="Times New Roman" pitchFamily="18" charset="0"/>
              </a:rPr>
              <a:t>(3) </a:t>
            </a:r>
            <a:r>
              <a:rPr kumimoji="1" lang="zh-CN" altLang="en-US" sz="2400" b="1" dirty="0">
                <a:latin typeface="Times New Roman" pitchFamily="18" charset="0"/>
              </a:rPr>
              <a:t>该花键为一般传动用紧滑动的装配型式。</a:t>
            </a:r>
          </a:p>
        </p:txBody>
      </p:sp>
      <p:sp>
        <p:nvSpPr>
          <p:cNvPr id="55" name="圆角矩形 54">
            <a:hlinkClick r:id="rId6" action="ppaction://hlinksldjump"/>
          </p:cNvPr>
          <p:cNvSpPr/>
          <p:nvPr/>
        </p:nvSpPr>
        <p:spPr>
          <a:xfrm>
            <a:off x="6300192" y="6201308"/>
            <a:ext cx="1980220" cy="576064"/>
          </a:xfrm>
          <a:prstGeom prst="roundRect">
            <a:avLst/>
          </a:prstGeom>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solidFill>
                  <a:schemeClr val="tx1"/>
                </a:solidFill>
                <a:latin typeface="方正姚体" pitchFamily="2" charset="-122"/>
                <a:ea typeface="方正姚体" pitchFamily="2" charset="-122"/>
              </a:rPr>
              <a:t>返回</a:t>
            </a:r>
            <a:r>
              <a:rPr lang="zh-CN" altLang="en-US" b="1" dirty="0" smtClean="0">
                <a:solidFill>
                  <a:srgbClr val="C00000"/>
                </a:solidFill>
                <a:latin typeface="方正姚体" pitchFamily="2" charset="-122"/>
                <a:ea typeface="方正姚体" pitchFamily="2" charset="-122"/>
              </a:rPr>
              <a:t>目录</a:t>
            </a:r>
            <a:endParaRPr lang="zh-CN" altLang="en-US" b="1" dirty="0">
              <a:solidFill>
                <a:srgbClr val="C00000"/>
              </a:solidFill>
              <a:latin typeface="方正姚体" pitchFamily="2" charset="-122"/>
              <a:ea typeface="方正姚体" pitchFamily="2" charset="-122"/>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107524"/>
                                        </p:tgtEl>
                                        <p:attrNameLst>
                                          <p:attrName>style.visibility</p:attrName>
                                        </p:attrNameLst>
                                      </p:cBhvr>
                                      <p:to>
                                        <p:strVal val="visible"/>
                                      </p:to>
                                    </p:set>
                                    <p:animEffect transition="in" filter="blinds(horizontal)">
                                      <p:cBhvr>
                                        <p:cTn id="7" dur="500"/>
                                        <p:tgtEl>
                                          <p:spTgt spid="107524"/>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07525"/>
                                        </p:tgtEl>
                                        <p:attrNameLst>
                                          <p:attrName>style.visibility</p:attrName>
                                        </p:attrNameLst>
                                      </p:cBhvr>
                                      <p:to>
                                        <p:strVal val="visible"/>
                                      </p:to>
                                    </p:set>
                                    <p:animEffect transition="in" filter="wipe(left)">
                                      <p:cBhvr>
                                        <p:cTn id="12" dur="500"/>
                                        <p:tgtEl>
                                          <p:spTgt spid="107525"/>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nodeType="clickEffect">
                                  <p:stCondLst>
                                    <p:cond delay="0"/>
                                  </p:stCondLst>
                                  <p:childTnLst>
                                    <p:set>
                                      <p:cBhvr>
                                        <p:cTn id="16" dur="1" fill="hold">
                                          <p:stCondLst>
                                            <p:cond delay="0"/>
                                          </p:stCondLst>
                                        </p:cTn>
                                        <p:tgtEl>
                                          <p:spTgt spid="107526"/>
                                        </p:tgtEl>
                                        <p:attrNameLst>
                                          <p:attrName>style.visibility</p:attrName>
                                        </p:attrNameLst>
                                      </p:cBhvr>
                                      <p:to>
                                        <p:strVal val="visible"/>
                                      </p:to>
                                    </p:set>
                                    <p:animEffect transition="in" filter="wipe(left)">
                                      <p:cBhvr>
                                        <p:cTn id="17" dur="500"/>
                                        <p:tgtEl>
                                          <p:spTgt spid="107526"/>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107528"/>
                                        </p:tgtEl>
                                        <p:attrNameLst>
                                          <p:attrName>style.visibility</p:attrName>
                                        </p:attrNameLst>
                                      </p:cBhvr>
                                      <p:to>
                                        <p:strVal val="visible"/>
                                      </p:to>
                                    </p:set>
                                    <p:animEffect transition="in" filter="wipe(left)">
                                      <p:cBhvr>
                                        <p:cTn id="22" dur="500"/>
                                        <p:tgtEl>
                                          <p:spTgt spid="107528"/>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 presetClass="entr" presetSubtype="8" fill="hold" nodeType="clickEffect">
                                  <p:stCondLst>
                                    <p:cond delay="0"/>
                                  </p:stCondLst>
                                  <p:childTnLst>
                                    <p:set>
                                      <p:cBhvr>
                                        <p:cTn id="26" dur="1" fill="hold">
                                          <p:stCondLst>
                                            <p:cond delay="0"/>
                                          </p:stCondLst>
                                        </p:cTn>
                                        <p:tgtEl>
                                          <p:spTgt spid="107573"/>
                                        </p:tgtEl>
                                        <p:attrNameLst>
                                          <p:attrName>style.visibility</p:attrName>
                                        </p:attrNameLst>
                                      </p:cBhvr>
                                      <p:to>
                                        <p:strVal val="visible"/>
                                      </p:to>
                                    </p:set>
                                    <p:anim calcmode="lin" valueType="num">
                                      <p:cBhvr additive="base">
                                        <p:cTn id="27" dur="500" fill="hold"/>
                                        <p:tgtEl>
                                          <p:spTgt spid="107573"/>
                                        </p:tgtEl>
                                        <p:attrNameLst>
                                          <p:attrName>ppt_x</p:attrName>
                                        </p:attrNameLst>
                                      </p:cBhvr>
                                      <p:tavLst>
                                        <p:tav tm="0">
                                          <p:val>
                                            <p:strVal val="0-#ppt_w/2"/>
                                          </p:val>
                                        </p:tav>
                                        <p:tav tm="100000">
                                          <p:val>
                                            <p:strVal val="#ppt_x"/>
                                          </p:val>
                                        </p:tav>
                                      </p:tavLst>
                                    </p:anim>
                                    <p:anim calcmode="lin" valueType="num">
                                      <p:cBhvr additive="base">
                                        <p:cTn id="28" dur="500" fill="hold"/>
                                        <p:tgtEl>
                                          <p:spTgt spid="107573"/>
                                        </p:tgtEl>
                                        <p:attrNameLst>
                                          <p:attrName>ppt_y</p:attrName>
                                        </p:attrNameLst>
                                      </p:cBhvr>
                                      <p:tavLst>
                                        <p:tav tm="0">
                                          <p:val>
                                            <p:strVal val="#ppt_y"/>
                                          </p:val>
                                        </p:tav>
                                        <p:tav tm="100000">
                                          <p:val>
                                            <p:strVal val="#ppt_y"/>
                                          </p:val>
                                        </p:tav>
                                      </p:tavLst>
                                    </p:anim>
                                  </p:childTnLst>
                                </p:cTn>
                              </p:par>
                            </p:childTnLst>
                          </p:cTn>
                        </p:par>
                      </p:childTnLst>
                    </p:cTn>
                  </p:par>
                  <p:par>
                    <p:cTn id="29" fill="hold" nodeType="clickPar">
                      <p:stCondLst>
                        <p:cond delay="indefinite"/>
                      </p:stCondLst>
                      <p:childTnLst>
                        <p:par>
                          <p:cTn id="30" fill="hold" nodeType="withGroup">
                            <p:stCondLst>
                              <p:cond delay="0"/>
                            </p:stCondLst>
                            <p:childTnLst>
                              <p:par>
                                <p:cTn id="31" presetID="2" presetClass="entr" presetSubtype="4" fill="hold" nodeType="clickEffect">
                                  <p:stCondLst>
                                    <p:cond delay="0"/>
                                  </p:stCondLst>
                                  <p:childTnLst>
                                    <p:set>
                                      <p:cBhvr>
                                        <p:cTn id="32" dur="1" fill="hold">
                                          <p:stCondLst>
                                            <p:cond delay="0"/>
                                          </p:stCondLst>
                                        </p:cTn>
                                        <p:tgtEl>
                                          <p:spTgt spid="107562"/>
                                        </p:tgtEl>
                                        <p:attrNameLst>
                                          <p:attrName>style.visibility</p:attrName>
                                        </p:attrNameLst>
                                      </p:cBhvr>
                                      <p:to>
                                        <p:strVal val="visible"/>
                                      </p:to>
                                    </p:set>
                                    <p:anim calcmode="lin" valueType="num">
                                      <p:cBhvr additive="base">
                                        <p:cTn id="33" dur="500" fill="hold"/>
                                        <p:tgtEl>
                                          <p:spTgt spid="107562"/>
                                        </p:tgtEl>
                                        <p:attrNameLst>
                                          <p:attrName>ppt_x</p:attrName>
                                        </p:attrNameLst>
                                      </p:cBhvr>
                                      <p:tavLst>
                                        <p:tav tm="0">
                                          <p:val>
                                            <p:strVal val="#ppt_x"/>
                                          </p:val>
                                        </p:tav>
                                        <p:tav tm="100000">
                                          <p:val>
                                            <p:strVal val="#ppt_x"/>
                                          </p:val>
                                        </p:tav>
                                      </p:tavLst>
                                    </p:anim>
                                    <p:anim calcmode="lin" valueType="num">
                                      <p:cBhvr additive="base">
                                        <p:cTn id="34" dur="500" fill="hold"/>
                                        <p:tgtEl>
                                          <p:spTgt spid="107562"/>
                                        </p:tgtEl>
                                        <p:attrNameLst>
                                          <p:attrName>ppt_y</p:attrName>
                                        </p:attrNameLst>
                                      </p:cBhvr>
                                      <p:tavLst>
                                        <p:tav tm="0">
                                          <p:val>
                                            <p:strVal val="1+#ppt_h/2"/>
                                          </p:val>
                                        </p:tav>
                                        <p:tav tm="100000">
                                          <p:val>
                                            <p:strVal val="#ppt_y"/>
                                          </p:val>
                                        </p:tav>
                                      </p:tavLst>
                                    </p:anim>
                                  </p:childTnLst>
                                </p:cTn>
                              </p:par>
                            </p:childTnLst>
                          </p:cTn>
                        </p:par>
                      </p:childTnLst>
                    </p:cTn>
                  </p:par>
                  <p:par>
                    <p:cTn id="35" fill="hold" nodeType="clickPar">
                      <p:stCondLst>
                        <p:cond delay="indefinite"/>
                      </p:stCondLst>
                      <p:childTnLst>
                        <p:par>
                          <p:cTn id="36" fill="hold" nodeType="withGroup">
                            <p:stCondLst>
                              <p:cond delay="0"/>
                            </p:stCondLst>
                            <p:childTnLst>
                              <p:par>
                                <p:cTn id="37" presetID="2" presetClass="entr" presetSubtype="2" fill="hold" nodeType="clickEffect">
                                  <p:stCondLst>
                                    <p:cond delay="0"/>
                                  </p:stCondLst>
                                  <p:childTnLst>
                                    <p:set>
                                      <p:cBhvr>
                                        <p:cTn id="38" dur="1" fill="hold">
                                          <p:stCondLst>
                                            <p:cond delay="0"/>
                                          </p:stCondLst>
                                        </p:cTn>
                                        <p:tgtEl>
                                          <p:spTgt spid="107579"/>
                                        </p:tgtEl>
                                        <p:attrNameLst>
                                          <p:attrName>style.visibility</p:attrName>
                                        </p:attrNameLst>
                                      </p:cBhvr>
                                      <p:to>
                                        <p:strVal val="visible"/>
                                      </p:to>
                                    </p:set>
                                    <p:anim calcmode="lin" valueType="num">
                                      <p:cBhvr additive="base">
                                        <p:cTn id="39" dur="500" fill="hold"/>
                                        <p:tgtEl>
                                          <p:spTgt spid="107579"/>
                                        </p:tgtEl>
                                        <p:attrNameLst>
                                          <p:attrName>ppt_x</p:attrName>
                                        </p:attrNameLst>
                                      </p:cBhvr>
                                      <p:tavLst>
                                        <p:tav tm="0">
                                          <p:val>
                                            <p:strVal val="1+#ppt_w/2"/>
                                          </p:val>
                                        </p:tav>
                                        <p:tav tm="100000">
                                          <p:val>
                                            <p:strVal val="#ppt_x"/>
                                          </p:val>
                                        </p:tav>
                                      </p:tavLst>
                                    </p:anim>
                                    <p:anim calcmode="lin" valueType="num">
                                      <p:cBhvr additive="base">
                                        <p:cTn id="40" dur="500" fill="hold"/>
                                        <p:tgtEl>
                                          <p:spTgt spid="107579"/>
                                        </p:tgtEl>
                                        <p:attrNameLst>
                                          <p:attrName>ppt_y</p:attrName>
                                        </p:attrNameLst>
                                      </p:cBhvr>
                                      <p:tavLst>
                                        <p:tav tm="0">
                                          <p:val>
                                            <p:strVal val="#ppt_y"/>
                                          </p:val>
                                        </p:tav>
                                        <p:tav tm="100000">
                                          <p:val>
                                            <p:strVal val="#ppt_y"/>
                                          </p:val>
                                        </p:tav>
                                      </p:tavLst>
                                    </p:anim>
                                  </p:childTnLst>
                                </p:cTn>
                              </p:par>
                            </p:childTnLst>
                          </p:cTn>
                        </p:par>
                      </p:childTnLst>
                    </p:cTn>
                  </p:par>
                  <p:par>
                    <p:cTn id="41" fill="hold" nodeType="clickPar">
                      <p:stCondLst>
                        <p:cond delay="indefinite"/>
                      </p:stCondLst>
                      <p:childTnLst>
                        <p:par>
                          <p:cTn id="42" fill="hold" nodeType="withGroup">
                            <p:stCondLst>
                              <p:cond delay="0"/>
                            </p:stCondLst>
                            <p:childTnLst>
                              <p:par>
                                <p:cTn id="43" presetID="22" presetClass="entr" presetSubtype="8" fill="hold" grpId="0" nodeType="clickEffect">
                                  <p:stCondLst>
                                    <p:cond delay="0"/>
                                  </p:stCondLst>
                                  <p:childTnLst>
                                    <p:set>
                                      <p:cBhvr>
                                        <p:cTn id="44" dur="1" fill="hold">
                                          <p:stCondLst>
                                            <p:cond delay="0"/>
                                          </p:stCondLst>
                                        </p:cTn>
                                        <p:tgtEl>
                                          <p:spTgt spid="107580"/>
                                        </p:tgtEl>
                                        <p:attrNameLst>
                                          <p:attrName>style.visibility</p:attrName>
                                        </p:attrNameLst>
                                      </p:cBhvr>
                                      <p:to>
                                        <p:strVal val="visible"/>
                                      </p:to>
                                    </p:set>
                                    <p:animEffect transition="in" filter="wipe(left)">
                                      <p:cBhvr>
                                        <p:cTn id="45" dur="500"/>
                                        <p:tgtEl>
                                          <p:spTgt spid="1075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7524" grpId="0"/>
      <p:bldP spid="107525" grpId="0" autoUpdateAnimBg="0"/>
      <p:bldP spid="107528" grpId="0"/>
      <p:bldP spid="107580"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灯片编号占位符 4"/>
          <p:cNvSpPr>
            <a:spLocks noGrp="1"/>
          </p:cNvSpPr>
          <p:nvPr>
            <p:ph type="sldNum" sz="quarter" idx="12"/>
          </p:nvPr>
        </p:nvSpPr>
        <p:spPr>
          <a:xfrm>
            <a:off x="6465487" y="6273316"/>
            <a:ext cx="2133600" cy="476250"/>
          </a:xfrm>
          <a:noFill/>
        </p:spPr>
        <p:txBody>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fld id="{F06516AE-35AD-4010-9301-DACE50610022}" type="slidenum">
              <a:rPr lang="en-US" altLang="zh-CN" sz="1400" smtClean="0"/>
              <a:pPr eaLnBrk="1" hangingPunct="1"/>
              <a:t>54</a:t>
            </a:fld>
            <a:endParaRPr lang="en-US" altLang="zh-CN" sz="1400" smtClean="0"/>
          </a:p>
        </p:txBody>
      </p:sp>
      <p:sp>
        <p:nvSpPr>
          <p:cNvPr id="109573" name="Rectangle 5"/>
          <p:cNvSpPr>
            <a:spLocks noChangeArrowheads="1"/>
          </p:cNvSpPr>
          <p:nvPr/>
        </p:nvSpPr>
        <p:spPr bwMode="auto">
          <a:xfrm>
            <a:off x="1331640" y="187325"/>
            <a:ext cx="5732463" cy="1127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nSpc>
                <a:spcPct val="120000"/>
              </a:lnSpc>
            </a:pPr>
            <a:r>
              <a:rPr kumimoji="1" lang="zh-CN" altLang="en-US" sz="2800" b="1" dirty="0"/>
              <a:t>第</a:t>
            </a:r>
            <a:r>
              <a:rPr kumimoji="1" lang="en-US" altLang="zh-CN" sz="2800" b="1" dirty="0"/>
              <a:t>9</a:t>
            </a:r>
            <a:r>
              <a:rPr kumimoji="1" lang="zh-CN" altLang="en-US" sz="2800" b="1" dirty="0"/>
              <a:t>章  螺纹结合的精度设计与检测 </a:t>
            </a:r>
          </a:p>
          <a:p>
            <a:pPr>
              <a:lnSpc>
                <a:spcPct val="120000"/>
              </a:lnSpc>
            </a:pPr>
            <a:r>
              <a:rPr kumimoji="1" lang="zh-CN" altLang="en-US" sz="2800" b="1" dirty="0"/>
              <a:t>               </a:t>
            </a:r>
            <a:r>
              <a:rPr kumimoji="1" lang="zh-CN" altLang="en-US" sz="2800" b="1" dirty="0">
                <a:solidFill>
                  <a:srgbClr val="CC00FF"/>
                </a:solidFill>
              </a:rPr>
              <a:t>作 业 题 答 案</a:t>
            </a:r>
            <a:r>
              <a:rPr kumimoji="1" lang="en-US" altLang="zh-CN" sz="2800" b="1" dirty="0">
                <a:solidFill>
                  <a:srgbClr val="CC00FF"/>
                </a:solidFill>
              </a:rPr>
              <a:t>(</a:t>
            </a:r>
            <a:r>
              <a:rPr kumimoji="1" lang="en-US" altLang="zh-CN" sz="2800" b="1" i="1" dirty="0" smtClean="0">
                <a:solidFill>
                  <a:srgbClr val="CC00FF"/>
                </a:solidFill>
              </a:rPr>
              <a:t>P202</a:t>
            </a:r>
            <a:r>
              <a:rPr kumimoji="1" lang="en-US" altLang="zh-CN" sz="2800" b="1" dirty="0" smtClean="0">
                <a:solidFill>
                  <a:srgbClr val="CC00FF"/>
                </a:solidFill>
              </a:rPr>
              <a:t>)</a:t>
            </a:r>
            <a:endParaRPr kumimoji="1" lang="zh-CN" altLang="en-US" sz="2800" b="1" dirty="0">
              <a:solidFill>
                <a:srgbClr val="CC00FF"/>
              </a:solidFill>
            </a:endParaRPr>
          </a:p>
        </p:txBody>
      </p:sp>
      <p:sp>
        <p:nvSpPr>
          <p:cNvPr id="109574" name="Text Box 6"/>
          <p:cNvSpPr txBox="1">
            <a:spLocks noChangeArrowheads="1"/>
          </p:cNvSpPr>
          <p:nvPr/>
        </p:nvSpPr>
        <p:spPr bwMode="auto">
          <a:xfrm>
            <a:off x="406524" y="1185863"/>
            <a:ext cx="6937871" cy="13427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04494" tIns="52246" rIns="104494" bIns="52246">
            <a:spAutoFit/>
          </a:bodyPr>
          <a:lstStyle>
            <a:lvl1pPr defTabSz="1044575" eaLnBrk="0" hangingPunct="0">
              <a:defRPr sz="3200">
                <a:solidFill>
                  <a:schemeClr val="tx1"/>
                </a:solidFill>
                <a:latin typeface="Arial" charset="0"/>
                <a:ea typeface="宋体" pitchFamily="2" charset="-122"/>
              </a:defRPr>
            </a:lvl1pPr>
            <a:lvl2pPr marL="742950" indent="-285750" defTabSz="1044575" eaLnBrk="0" hangingPunct="0">
              <a:defRPr sz="3200">
                <a:solidFill>
                  <a:schemeClr val="tx1"/>
                </a:solidFill>
                <a:latin typeface="Arial" charset="0"/>
                <a:ea typeface="宋体" pitchFamily="2" charset="-122"/>
              </a:defRPr>
            </a:lvl2pPr>
            <a:lvl3pPr marL="1143000" indent="-228600" defTabSz="1044575" eaLnBrk="0" hangingPunct="0">
              <a:defRPr sz="3200">
                <a:solidFill>
                  <a:schemeClr val="tx1"/>
                </a:solidFill>
                <a:latin typeface="Arial" charset="0"/>
                <a:ea typeface="宋体" pitchFamily="2" charset="-122"/>
              </a:defRPr>
            </a:lvl3pPr>
            <a:lvl4pPr marL="1600200" indent="-228600" defTabSz="1044575" eaLnBrk="0" hangingPunct="0">
              <a:defRPr sz="3200">
                <a:solidFill>
                  <a:schemeClr val="tx1"/>
                </a:solidFill>
                <a:latin typeface="Arial" charset="0"/>
                <a:ea typeface="宋体" pitchFamily="2" charset="-122"/>
              </a:defRPr>
            </a:lvl4pPr>
            <a:lvl5pPr marL="2057400" indent="-228600" defTabSz="1044575" eaLnBrk="0" hangingPunct="0">
              <a:defRPr sz="3200">
                <a:solidFill>
                  <a:schemeClr val="tx1"/>
                </a:solidFill>
                <a:latin typeface="Arial" charset="0"/>
                <a:ea typeface="宋体" pitchFamily="2" charset="-122"/>
              </a:defRPr>
            </a:lvl5pPr>
            <a:lvl6pPr marL="2514600" indent="-228600" defTabSz="1044575" eaLnBrk="0" fontAlgn="base" hangingPunct="0">
              <a:spcBef>
                <a:spcPct val="0"/>
              </a:spcBef>
              <a:spcAft>
                <a:spcPct val="0"/>
              </a:spcAft>
              <a:defRPr sz="3200">
                <a:solidFill>
                  <a:schemeClr val="tx1"/>
                </a:solidFill>
                <a:latin typeface="Arial" charset="0"/>
                <a:ea typeface="宋体" pitchFamily="2" charset="-122"/>
              </a:defRPr>
            </a:lvl6pPr>
            <a:lvl7pPr marL="2971800" indent="-228600" defTabSz="1044575" eaLnBrk="0" fontAlgn="base" hangingPunct="0">
              <a:spcBef>
                <a:spcPct val="0"/>
              </a:spcBef>
              <a:spcAft>
                <a:spcPct val="0"/>
              </a:spcAft>
              <a:defRPr sz="3200">
                <a:solidFill>
                  <a:schemeClr val="tx1"/>
                </a:solidFill>
                <a:latin typeface="Arial" charset="0"/>
                <a:ea typeface="宋体" pitchFamily="2" charset="-122"/>
              </a:defRPr>
            </a:lvl7pPr>
            <a:lvl8pPr marL="3429000" indent="-228600" defTabSz="1044575" eaLnBrk="0" fontAlgn="base" hangingPunct="0">
              <a:spcBef>
                <a:spcPct val="0"/>
              </a:spcBef>
              <a:spcAft>
                <a:spcPct val="0"/>
              </a:spcAft>
              <a:defRPr sz="3200">
                <a:solidFill>
                  <a:schemeClr val="tx1"/>
                </a:solidFill>
                <a:latin typeface="Arial" charset="0"/>
                <a:ea typeface="宋体" pitchFamily="2" charset="-122"/>
              </a:defRPr>
            </a:lvl8pPr>
            <a:lvl9pPr marL="3886200" indent="-228600" defTabSz="1044575"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lnSpc>
                <a:spcPct val="120000"/>
              </a:lnSpc>
            </a:pPr>
            <a:r>
              <a:rPr kumimoji="1" lang="en-US" altLang="zh-CN" sz="2700" b="1" dirty="0">
                <a:latin typeface="Times New Roman" pitchFamily="18" charset="0"/>
              </a:rPr>
              <a:t>       </a:t>
            </a:r>
            <a:r>
              <a:rPr kumimoji="1" lang="en-US" altLang="zh-CN" sz="2000" b="1" dirty="0">
                <a:latin typeface="Times New Roman" pitchFamily="18" charset="0"/>
              </a:rPr>
              <a:t>1.</a:t>
            </a:r>
            <a:r>
              <a:rPr kumimoji="1" lang="zh-CN" altLang="en-US" sz="2000" b="1" dirty="0">
                <a:latin typeface="Times New Roman" pitchFamily="18" charset="0"/>
              </a:rPr>
              <a:t>在大量生产中应用紧固螺纹连接件，标准推荐采用 </a:t>
            </a:r>
            <a:r>
              <a:rPr kumimoji="1" lang="en-US" altLang="zh-CN" sz="2000" b="1" dirty="0">
                <a:solidFill>
                  <a:srgbClr val="FF3300"/>
                </a:solidFill>
                <a:latin typeface="Times New Roman" pitchFamily="18" charset="0"/>
              </a:rPr>
              <a:t>6H</a:t>
            </a:r>
            <a:r>
              <a:rPr kumimoji="1" lang="zh-CN" altLang="en-US" sz="2000" b="1" dirty="0">
                <a:solidFill>
                  <a:srgbClr val="FF3300"/>
                </a:solidFill>
                <a:latin typeface="Times New Roman" pitchFamily="18" charset="0"/>
              </a:rPr>
              <a:t>／</a:t>
            </a:r>
            <a:r>
              <a:rPr kumimoji="1" lang="en-US" altLang="zh-CN" sz="2000" b="1" dirty="0">
                <a:solidFill>
                  <a:srgbClr val="FF3300"/>
                </a:solidFill>
                <a:latin typeface="Times New Roman" pitchFamily="18" charset="0"/>
              </a:rPr>
              <a:t>6g</a:t>
            </a:r>
            <a:r>
              <a:rPr kumimoji="1" lang="zh-CN" altLang="en-US" sz="2000" b="1" dirty="0">
                <a:latin typeface="Times New Roman" pitchFamily="18" charset="0"/>
              </a:rPr>
              <a:t>，其尺寸为</a:t>
            </a:r>
            <a:r>
              <a:rPr kumimoji="1" lang="en-US" altLang="zh-CN" sz="2000" b="1" dirty="0">
                <a:latin typeface="Times New Roman" pitchFamily="18" charset="0"/>
              </a:rPr>
              <a:t>M20×2</a:t>
            </a:r>
            <a:r>
              <a:rPr kumimoji="1" lang="zh-CN" altLang="en-US" sz="2000" b="1" dirty="0">
                <a:latin typeface="Times New Roman" pitchFamily="18" charset="0"/>
              </a:rPr>
              <a:t>时，则内、外螺纹的实际中径尺寸变化范围？结合后中径最小保证间隙等于多少？</a:t>
            </a:r>
          </a:p>
        </p:txBody>
      </p:sp>
      <p:sp>
        <p:nvSpPr>
          <p:cNvPr id="109588" name="Rectangle 20"/>
          <p:cNvSpPr>
            <a:spLocks noChangeArrowheads="1"/>
          </p:cNvSpPr>
          <p:nvPr/>
        </p:nvSpPr>
        <p:spPr bwMode="auto">
          <a:xfrm>
            <a:off x="906996" y="2420888"/>
            <a:ext cx="1828800" cy="530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20000"/>
              </a:lnSpc>
            </a:pPr>
            <a:r>
              <a:rPr kumimoji="1" lang="zh-CN" altLang="en-US" sz="2400" b="1" dirty="0">
                <a:solidFill>
                  <a:srgbClr val="CC00FF"/>
                </a:solidFill>
                <a:latin typeface="Times New Roman" pitchFamily="18" charset="0"/>
              </a:rPr>
              <a:t>答  案  </a:t>
            </a:r>
            <a:r>
              <a:rPr kumimoji="1" lang="en-US" altLang="zh-CN" sz="2400" b="1" dirty="0">
                <a:latin typeface="Times New Roman" pitchFamily="18" charset="0"/>
                <a:sym typeface="Wingdings" pitchFamily="2" charset="2"/>
              </a:rPr>
              <a:t>:</a:t>
            </a:r>
          </a:p>
        </p:txBody>
      </p:sp>
      <p:grpSp>
        <p:nvGrpSpPr>
          <p:cNvPr id="109596" name="Group 28"/>
          <p:cNvGrpSpPr>
            <a:grpSpLocks/>
          </p:cNvGrpSpPr>
          <p:nvPr/>
        </p:nvGrpSpPr>
        <p:grpSpPr bwMode="auto">
          <a:xfrm>
            <a:off x="5728977" y="2204864"/>
            <a:ext cx="2911475" cy="3657600"/>
            <a:chOff x="3494" y="1632"/>
            <a:chExt cx="1834" cy="2304"/>
          </a:xfrm>
        </p:grpSpPr>
        <p:sp>
          <p:nvSpPr>
            <p:cNvPr id="56331" name="Line 10"/>
            <p:cNvSpPr>
              <a:spLocks noChangeShapeType="1"/>
            </p:cNvSpPr>
            <p:nvPr/>
          </p:nvSpPr>
          <p:spPr bwMode="auto">
            <a:xfrm>
              <a:off x="3715" y="2453"/>
              <a:ext cx="1411"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347268" tIns="173634" rIns="347268" bIns="173634">
              <a:spAutoFit/>
            </a:bodyPr>
            <a:lstStyle/>
            <a:p>
              <a:endParaRPr lang="zh-CN" altLang="en-US"/>
            </a:p>
          </p:txBody>
        </p:sp>
        <p:sp>
          <p:nvSpPr>
            <p:cNvPr id="56332" name="Line 11"/>
            <p:cNvSpPr>
              <a:spLocks noChangeShapeType="1"/>
            </p:cNvSpPr>
            <p:nvPr/>
          </p:nvSpPr>
          <p:spPr bwMode="auto">
            <a:xfrm>
              <a:off x="3800" y="2453"/>
              <a:ext cx="0" cy="1146"/>
            </a:xfrm>
            <a:prstGeom prst="line">
              <a:avLst/>
            </a:prstGeom>
            <a:noFill/>
            <a:ln w="28575">
              <a:solidFill>
                <a:schemeClr val="tx1"/>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347268" tIns="173634" rIns="347268" bIns="173634">
              <a:spAutoFit/>
            </a:bodyPr>
            <a:lstStyle/>
            <a:p>
              <a:endParaRPr lang="zh-CN" altLang="en-US"/>
            </a:p>
          </p:txBody>
        </p:sp>
        <p:sp>
          <p:nvSpPr>
            <p:cNvPr id="56333" name="Rectangle 18"/>
            <p:cNvSpPr>
              <a:spLocks noChangeArrowheads="1"/>
            </p:cNvSpPr>
            <p:nvPr/>
          </p:nvSpPr>
          <p:spPr bwMode="auto">
            <a:xfrm>
              <a:off x="3984" y="1728"/>
              <a:ext cx="384" cy="720"/>
            </a:xfrm>
            <a:prstGeom prst="rect">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zh-CN" sz="2000" b="1"/>
                <a:t>6H</a:t>
              </a:r>
            </a:p>
          </p:txBody>
        </p:sp>
        <p:sp>
          <p:nvSpPr>
            <p:cNvPr id="56334" name="Rectangle 19"/>
            <p:cNvSpPr>
              <a:spLocks noChangeArrowheads="1"/>
            </p:cNvSpPr>
            <p:nvPr/>
          </p:nvSpPr>
          <p:spPr bwMode="auto">
            <a:xfrm>
              <a:off x="4368" y="2592"/>
              <a:ext cx="384" cy="720"/>
            </a:xfrm>
            <a:prstGeom prst="rect">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zh-CN" sz="2000" b="1"/>
                <a:t>6g</a:t>
              </a:r>
            </a:p>
          </p:txBody>
        </p:sp>
        <p:sp>
          <p:nvSpPr>
            <p:cNvPr id="56335" name="Text Box 21"/>
            <p:cNvSpPr txBox="1">
              <a:spLocks noChangeArrowheads="1"/>
            </p:cNvSpPr>
            <p:nvPr/>
          </p:nvSpPr>
          <p:spPr bwMode="auto">
            <a:xfrm>
              <a:off x="3494" y="2159"/>
              <a:ext cx="346" cy="5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r>
                <a:rPr lang="en-US" altLang="zh-CN" sz="1800" b="1"/>
                <a:t>+</a:t>
              </a:r>
            </a:p>
            <a:p>
              <a:pPr eaLnBrk="1" hangingPunct="1"/>
              <a:r>
                <a:rPr lang="en-US" altLang="zh-CN" sz="1800" b="1"/>
                <a:t>0</a:t>
              </a:r>
            </a:p>
            <a:p>
              <a:pPr eaLnBrk="1" hangingPunct="1"/>
              <a:r>
                <a:rPr lang="en-US" altLang="zh-CN" sz="1800" b="1"/>
                <a:t>-</a:t>
              </a:r>
            </a:p>
          </p:txBody>
        </p:sp>
        <p:sp>
          <p:nvSpPr>
            <p:cNvPr id="56336" name="Text Box 23"/>
            <p:cNvSpPr txBox="1">
              <a:spLocks noChangeArrowheads="1"/>
            </p:cNvSpPr>
            <p:nvPr/>
          </p:nvSpPr>
          <p:spPr bwMode="auto">
            <a:xfrm rot="-5400000">
              <a:off x="3062" y="3014"/>
              <a:ext cx="1114" cy="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spcBef>
                  <a:spcPct val="50000"/>
                </a:spcBef>
              </a:pPr>
              <a:r>
                <a:rPr kumimoji="1" lang="en-US" altLang="zh-CN" sz="2000" b="1"/>
                <a:t>Ø18.701mm</a:t>
              </a:r>
              <a:endParaRPr lang="en-US" altLang="zh-CN" sz="2000"/>
            </a:p>
          </p:txBody>
        </p:sp>
        <p:sp>
          <p:nvSpPr>
            <p:cNvPr id="56337" name="Text Box 24"/>
            <p:cNvSpPr txBox="1">
              <a:spLocks noChangeArrowheads="1"/>
            </p:cNvSpPr>
            <p:nvPr/>
          </p:nvSpPr>
          <p:spPr bwMode="auto">
            <a:xfrm>
              <a:off x="4800" y="2448"/>
              <a:ext cx="528"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r>
                <a:rPr lang="en-US" altLang="zh-CN" sz="1800" b="1"/>
                <a:t>-38</a:t>
              </a:r>
            </a:p>
          </p:txBody>
        </p:sp>
        <p:sp>
          <p:nvSpPr>
            <p:cNvPr id="56338" name="Text Box 25"/>
            <p:cNvSpPr txBox="1">
              <a:spLocks noChangeArrowheads="1"/>
            </p:cNvSpPr>
            <p:nvPr/>
          </p:nvSpPr>
          <p:spPr bwMode="auto">
            <a:xfrm>
              <a:off x="4368" y="1632"/>
              <a:ext cx="682"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r>
                <a:rPr lang="en-US" altLang="zh-CN" sz="1800" b="1"/>
                <a:t>+212</a:t>
              </a:r>
            </a:p>
          </p:txBody>
        </p:sp>
        <p:sp>
          <p:nvSpPr>
            <p:cNvPr id="56339" name="Text Box 26"/>
            <p:cNvSpPr txBox="1">
              <a:spLocks noChangeArrowheads="1"/>
            </p:cNvSpPr>
            <p:nvPr/>
          </p:nvSpPr>
          <p:spPr bwMode="auto">
            <a:xfrm>
              <a:off x="4800" y="3225"/>
              <a:ext cx="528"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r>
                <a:rPr lang="en-US" altLang="zh-CN" sz="1800" b="1"/>
                <a:t>-198</a:t>
              </a:r>
            </a:p>
          </p:txBody>
        </p:sp>
        <p:sp>
          <p:nvSpPr>
            <p:cNvPr id="56340" name="Text Box 27"/>
            <p:cNvSpPr txBox="1">
              <a:spLocks noChangeArrowheads="1"/>
            </p:cNvSpPr>
            <p:nvPr/>
          </p:nvSpPr>
          <p:spPr bwMode="auto">
            <a:xfrm>
              <a:off x="3830" y="3686"/>
              <a:ext cx="1498" cy="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r>
                <a:rPr lang="zh-CN" altLang="en-US" sz="2000" b="1"/>
                <a:t>中径公差带图</a:t>
              </a:r>
            </a:p>
          </p:txBody>
        </p:sp>
      </p:grpSp>
      <p:sp>
        <p:nvSpPr>
          <p:cNvPr id="109597" name="Text Box 29"/>
          <p:cNvSpPr txBox="1">
            <a:spLocks noChangeArrowheads="1"/>
          </p:cNvSpPr>
          <p:nvPr/>
        </p:nvSpPr>
        <p:spPr bwMode="auto">
          <a:xfrm>
            <a:off x="542677" y="2889250"/>
            <a:ext cx="3597275"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r>
              <a:rPr lang="zh-CN" altLang="en-US" sz="2000" b="1" dirty="0"/>
              <a:t>（</a:t>
            </a:r>
            <a:r>
              <a:rPr lang="en-US" altLang="zh-CN" sz="2000" b="1" dirty="0"/>
              <a:t>1</a:t>
            </a:r>
            <a:r>
              <a:rPr lang="zh-CN" altLang="en-US" sz="2000" b="1" dirty="0"/>
              <a:t>） 画中径公差带图 ：</a:t>
            </a:r>
          </a:p>
        </p:txBody>
      </p:sp>
      <p:graphicFrame>
        <p:nvGraphicFramePr>
          <p:cNvPr id="109599" name="Object 31"/>
          <p:cNvGraphicFramePr>
            <a:graphicFrameLocks noGrp="1" noChangeAspect="1"/>
          </p:cNvGraphicFramePr>
          <p:nvPr>
            <p:ph/>
            <p:extLst>
              <p:ext uri="{D42A27DB-BD31-4B8C-83A1-F6EECF244321}">
                <p14:modId xmlns:p14="http://schemas.microsoft.com/office/powerpoint/2010/main" val="449630577"/>
              </p:ext>
            </p:extLst>
          </p:nvPr>
        </p:nvGraphicFramePr>
        <p:xfrm>
          <a:off x="781439" y="4221088"/>
          <a:ext cx="3864281" cy="864096"/>
        </p:xfrm>
        <a:graphic>
          <a:graphicData uri="http://schemas.openxmlformats.org/presentationml/2006/ole">
            <mc:AlternateContent xmlns:mc="http://schemas.openxmlformats.org/markup-compatibility/2006">
              <mc:Choice xmlns:v="urn:schemas-microsoft-com:vml" Requires="v">
                <p:oleObj spid="_x0000_s56443" name="公式" r:id="rId3" imgW="2044700" imgH="457200" progId="Equation.3">
                  <p:embed/>
                </p:oleObj>
              </mc:Choice>
              <mc:Fallback>
                <p:oleObj name="公式" r:id="rId3" imgW="2044700" imgH="457200" progId="Equation.3">
                  <p:embed/>
                  <p:pic>
                    <p:nvPicPr>
                      <p:cNvPr id="0" name="Object 3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81439" y="4221088"/>
                        <a:ext cx="3864281" cy="864096"/>
                      </a:xfrm>
                      <a:prstGeom prst="rect">
                        <a:avLst/>
                      </a:prstGeom>
                      <a:noFill/>
                      <a:ln>
                        <a:noFill/>
                      </a:ln>
                      <a:effectLst/>
                      <a:extLst/>
                    </p:spPr>
                  </p:pic>
                </p:oleObj>
              </mc:Fallback>
            </mc:AlternateContent>
          </a:graphicData>
        </a:graphic>
      </p:graphicFrame>
      <p:graphicFrame>
        <p:nvGraphicFramePr>
          <p:cNvPr id="109601" name="Object 33"/>
          <p:cNvGraphicFramePr>
            <a:graphicFrameLocks noChangeAspect="1"/>
          </p:cNvGraphicFramePr>
          <p:nvPr>
            <p:extLst>
              <p:ext uri="{D42A27DB-BD31-4B8C-83A1-F6EECF244321}">
                <p14:modId xmlns:p14="http://schemas.microsoft.com/office/powerpoint/2010/main" val="47296689"/>
              </p:ext>
            </p:extLst>
          </p:nvPr>
        </p:nvGraphicFramePr>
        <p:xfrm>
          <a:off x="738941" y="3308847"/>
          <a:ext cx="3797055" cy="854596"/>
        </p:xfrm>
        <a:graphic>
          <a:graphicData uri="http://schemas.openxmlformats.org/presentationml/2006/ole">
            <mc:AlternateContent xmlns:mc="http://schemas.openxmlformats.org/markup-compatibility/2006">
              <mc:Choice xmlns:v="urn:schemas-microsoft-com:vml" Requires="v">
                <p:oleObj spid="_x0000_s56444" name="公式" r:id="rId5" imgW="2032000" imgH="457200" progId="Equation.3">
                  <p:embed/>
                </p:oleObj>
              </mc:Choice>
              <mc:Fallback>
                <p:oleObj name="公式" r:id="rId5" imgW="2032000" imgH="457200" progId="Equation.3">
                  <p:embed/>
                  <p:pic>
                    <p:nvPicPr>
                      <p:cNvPr id="0" name="Object 3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38941" y="3308847"/>
                        <a:ext cx="3797055" cy="854596"/>
                      </a:xfrm>
                      <a:prstGeom prst="rect">
                        <a:avLst/>
                      </a:prstGeom>
                      <a:noFill/>
                      <a:ln>
                        <a:noFill/>
                      </a:ln>
                      <a:effectLst/>
                      <a:extLst/>
                    </p:spPr>
                  </p:pic>
                </p:oleObj>
              </mc:Fallback>
            </mc:AlternateContent>
          </a:graphicData>
        </a:graphic>
      </p:graphicFrame>
      <p:graphicFrame>
        <p:nvGraphicFramePr>
          <p:cNvPr id="109603" name="Object 35"/>
          <p:cNvGraphicFramePr>
            <a:graphicFrameLocks noChangeAspect="1"/>
          </p:cNvGraphicFramePr>
          <p:nvPr>
            <p:extLst>
              <p:ext uri="{D42A27DB-BD31-4B8C-83A1-F6EECF244321}">
                <p14:modId xmlns:p14="http://schemas.microsoft.com/office/powerpoint/2010/main" val="2779275904"/>
              </p:ext>
            </p:extLst>
          </p:nvPr>
        </p:nvGraphicFramePr>
        <p:xfrm>
          <a:off x="719572" y="5229200"/>
          <a:ext cx="5014275" cy="792186"/>
        </p:xfrm>
        <a:graphic>
          <a:graphicData uri="http://schemas.openxmlformats.org/presentationml/2006/ole">
            <mc:AlternateContent xmlns:mc="http://schemas.openxmlformats.org/markup-compatibility/2006">
              <mc:Choice xmlns:v="urn:schemas-microsoft-com:vml" Requires="v">
                <p:oleObj spid="_x0000_s56445" name="公式" r:id="rId7" imgW="2895600" imgH="457200" progId="Equation.3">
                  <p:embed/>
                </p:oleObj>
              </mc:Choice>
              <mc:Fallback>
                <p:oleObj name="公式" r:id="rId7" imgW="2895600" imgH="457200" progId="Equation.3">
                  <p:embed/>
                  <p:pic>
                    <p:nvPicPr>
                      <p:cNvPr id="0" name="Object 35"/>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19572" y="5229200"/>
                        <a:ext cx="5014275" cy="792186"/>
                      </a:xfrm>
                      <a:prstGeom prst="rect">
                        <a:avLst/>
                      </a:prstGeom>
                      <a:noFill/>
                      <a:ln>
                        <a:noFill/>
                      </a:ln>
                      <a:effectLst/>
                      <a:extLst/>
                    </p:spPr>
                  </p:pic>
                </p:oleObj>
              </mc:Fallback>
            </mc:AlternateContent>
          </a:graphicData>
        </a:graphic>
      </p:graphicFrame>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109573"/>
                                        </p:tgtEl>
                                        <p:attrNameLst>
                                          <p:attrName>style.visibility</p:attrName>
                                        </p:attrNameLst>
                                      </p:cBhvr>
                                      <p:to>
                                        <p:strVal val="visible"/>
                                      </p:to>
                                    </p:set>
                                    <p:animEffect transition="in" filter="blinds(horizontal)">
                                      <p:cBhvr>
                                        <p:cTn id="7" dur="500"/>
                                        <p:tgtEl>
                                          <p:spTgt spid="109573"/>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09574"/>
                                        </p:tgtEl>
                                        <p:attrNameLst>
                                          <p:attrName>style.visibility</p:attrName>
                                        </p:attrNameLst>
                                      </p:cBhvr>
                                      <p:to>
                                        <p:strVal val="visible"/>
                                      </p:to>
                                    </p:set>
                                    <p:animEffect transition="in" filter="wipe(left)">
                                      <p:cBhvr>
                                        <p:cTn id="12" dur="500"/>
                                        <p:tgtEl>
                                          <p:spTgt spid="109574"/>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09588"/>
                                        </p:tgtEl>
                                        <p:attrNameLst>
                                          <p:attrName>style.visibility</p:attrName>
                                        </p:attrNameLst>
                                      </p:cBhvr>
                                      <p:to>
                                        <p:strVal val="visible"/>
                                      </p:to>
                                    </p:set>
                                    <p:animEffect transition="in" filter="wipe(left)">
                                      <p:cBhvr>
                                        <p:cTn id="17" dur="500"/>
                                        <p:tgtEl>
                                          <p:spTgt spid="109588"/>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109597"/>
                                        </p:tgtEl>
                                        <p:attrNameLst>
                                          <p:attrName>style.visibility</p:attrName>
                                        </p:attrNameLst>
                                      </p:cBhvr>
                                      <p:to>
                                        <p:strVal val="visible"/>
                                      </p:to>
                                    </p:set>
                                    <p:animEffect transition="in" filter="wipe(left)">
                                      <p:cBhvr>
                                        <p:cTn id="22" dur="500"/>
                                        <p:tgtEl>
                                          <p:spTgt spid="109597"/>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 presetClass="entr" presetSubtype="2" fill="hold" nodeType="clickEffect">
                                  <p:stCondLst>
                                    <p:cond delay="0"/>
                                  </p:stCondLst>
                                  <p:childTnLst>
                                    <p:set>
                                      <p:cBhvr>
                                        <p:cTn id="26" dur="1" fill="hold">
                                          <p:stCondLst>
                                            <p:cond delay="0"/>
                                          </p:stCondLst>
                                        </p:cTn>
                                        <p:tgtEl>
                                          <p:spTgt spid="109596"/>
                                        </p:tgtEl>
                                        <p:attrNameLst>
                                          <p:attrName>style.visibility</p:attrName>
                                        </p:attrNameLst>
                                      </p:cBhvr>
                                      <p:to>
                                        <p:strVal val="visible"/>
                                      </p:to>
                                    </p:set>
                                    <p:anim calcmode="lin" valueType="num">
                                      <p:cBhvr additive="base">
                                        <p:cTn id="27" dur="500" fill="hold"/>
                                        <p:tgtEl>
                                          <p:spTgt spid="109596"/>
                                        </p:tgtEl>
                                        <p:attrNameLst>
                                          <p:attrName>ppt_x</p:attrName>
                                        </p:attrNameLst>
                                      </p:cBhvr>
                                      <p:tavLst>
                                        <p:tav tm="0">
                                          <p:val>
                                            <p:strVal val="1+#ppt_w/2"/>
                                          </p:val>
                                        </p:tav>
                                        <p:tav tm="100000">
                                          <p:val>
                                            <p:strVal val="#ppt_x"/>
                                          </p:val>
                                        </p:tav>
                                      </p:tavLst>
                                    </p:anim>
                                    <p:anim calcmode="lin" valueType="num">
                                      <p:cBhvr additive="base">
                                        <p:cTn id="28" dur="500" fill="hold"/>
                                        <p:tgtEl>
                                          <p:spTgt spid="109596"/>
                                        </p:tgtEl>
                                        <p:attrNameLst>
                                          <p:attrName>ppt_y</p:attrName>
                                        </p:attrNameLst>
                                      </p:cBhvr>
                                      <p:tavLst>
                                        <p:tav tm="0">
                                          <p:val>
                                            <p:strVal val="#ppt_y"/>
                                          </p:val>
                                        </p:tav>
                                        <p:tav tm="100000">
                                          <p:val>
                                            <p:strVal val="#ppt_y"/>
                                          </p:val>
                                        </p:tav>
                                      </p:tavLst>
                                    </p:anim>
                                  </p:childTnLst>
                                </p:cTn>
                              </p:par>
                            </p:childTnLst>
                          </p:cTn>
                        </p:par>
                      </p:childTnLst>
                    </p:cTn>
                  </p:par>
                  <p:par>
                    <p:cTn id="29" fill="hold" nodeType="clickPar">
                      <p:stCondLst>
                        <p:cond delay="indefinite"/>
                      </p:stCondLst>
                      <p:childTnLst>
                        <p:par>
                          <p:cTn id="30" fill="hold" nodeType="withGroup">
                            <p:stCondLst>
                              <p:cond delay="0"/>
                            </p:stCondLst>
                            <p:childTnLst>
                              <p:par>
                                <p:cTn id="31" presetID="22" presetClass="entr" presetSubtype="8" fill="hold" nodeType="clickEffect">
                                  <p:stCondLst>
                                    <p:cond delay="0"/>
                                  </p:stCondLst>
                                  <p:childTnLst>
                                    <p:set>
                                      <p:cBhvr>
                                        <p:cTn id="32" dur="1" fill="hold">
                                          <p:stCondLst>
                                            <p:cond delay="0"/>
                                          </p:stCondLst>
                                        </p:cTn>
                                        <p:tgtEl>
                                          <p:spTgt spid="109601"/>
                                        </p:tgtEl>
                                        <p:attrNameLst>
                                          <p:attrName>style.visibility</p:attrName>
                                        </p:attrNameLst>
                                      </p:cBhvr>
                                      <p:to>
                                        <p:strVal val="visible"/>
                                      </p:to>
                                    </p:set>
                                    <p:animEffect transition="in" filter="wipe(left)">
                                      <p:cBhvr>
                                        <p:cTn id="33" dur="500"/>
                                        <p:tgtEl>
                                          <p:spTgt spid="109601"/>
                                        </p:tgtEl>
                                      </p:cBhvr>
                                    </p:animEffect>
                                  </p:childTnLst>
                                </p:cTn>
                              </p:par>
                            </p:childTnLst>
                          </p:cTn>
                        </p:par>
                      </p:childTnLst>
                    </p:cTn>
                  </p:par>
                  <p:par>
                    <p:cTn id="34" fill="hold" nodeType="clickPar">
                      <p:stCondLst>
                        <p:cond delay="indefinite"/>
                      </p:stCondLst>
                      <p:childTnLst>
                        <p:par>
                          <p:cTn id="35" fill="hold" nodeType="withGroup">
                            <p:stCondLst>
                              <p:cond delay="0"/>
                            </p:stCondLst>
                            <p:childTnLst>
                              <p:par>
                                <p:cTn id="36" presetID="22" presetClass="entr" presetSubtype="8" fill="hold" nodeType="clickEffect">
                                  <p:stCondLst>
                                    <p:cond delay="0"/>
                                  </p:stCondLst>
                                  <p:childTnLst>
                                    <p:set>
                                      <p:cBhvr>
                                        <p:cTn id="37" dur="1" fill="hold">
                                          <p:stCondLst>
                                            <p:cond delay="0"/>
                                          </p:stCondLst>
                                        </p:cTn>
                                        <p:tgtEl>
                                          <p:spTgt spid="109599"/>
                                        </p:tgtEl>
                                        <p:attrNameLst>
                                          <p:attrName>style.visibility</p:attrName>
                                        </p:attrNameLst>
                                      </p:cBhvr>
                                      <p:to>
                                        <p:strVal val="visible"/>
                                      </p:to>
                                    </p:set>
                                    <p:animEffect transition="in" filter="wipe(left)">
                                      <p:cBhvr>
                                        <p:cTn id="38" dur="500"/>
                                        <p:tgtEl>
                                          <p:spTgt spid="109599"/>
                                        </p:tgtEl>
                                      </p:cBhvr>
                                    </p:animEffect>
                                  </p:childTnLst>
                                </p:cTn>
                              </p:par>
                            </p:childTnLst>
                          </p:cTn>
                        </p:par>
                      </p:childTnLst>
                    </p:cTn>
                  </p:par>
                  <p:par>
                    <p:cTn id="39" fill="hold" nodeType="clickPar">
                      <p:stCondLst>
                        <p:cond delay="indefinite"/>
                      </p:stCondLst>
                      <p:childTnLst>
                        <p:par>
                          <p:cTn id="40" fill="hold" nodeType="withGroup">
                            <p:stCondLst>
                              <p:cond delay="0"/>
                            </p:stCondLst>
                            <p:childTnLst>
                              <p:par>
                                <p:cTn id="41" presetID="22" presetClass="entr" presetSubtype="8" fill="hold" nodeType="clickEffect">
                                  <p:stCondLst>
                                    <p:cond delay="0"/>
                                  </p:stCondLst>
                                  <p:childTnLst>
                                    <p:set>
                                      <p:cBhvr>
                                        <p:cTn id="42" dur="1" fill="hold">
                                          <p:stCondLst>
                                            <p:cond delay="0"/>
                                          </p:stCondLst>
                                        </p:cTn>
                                        <p:tgtEl>
                                          <p:spTgt spid="109603"/>
                                        </p:tgtEl>
                                        <p:attrNameLst>
                                          <p:attrName>style.visibility</p:attrName>
                                        </p:attrNameLst>
                                      </p:cBhvr>
                                      <p:to>
                                        <p:strVal val="visible"/>
                                      </p:to>
                                    </p:set>
                                    <p:animEffect transition="in" filter="wipe(left)">
                                      <p:cBhvr>
                                        <p:cTn id="43" dur="500"/>
                                        <p:tgtEl>
                                          <p:spTgt spid="10960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573" grpId="0"/>
      <p:bldP spid="109574" grpId="0" autoUpdateAnimBg="0"/>
      <p:bldP spid="109588" grpId="0" autoUpdateAnimBg="0"/>
      <p:bldP spid="109597"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灯片编号占位符 4"/>
          <p:cNvSpPr>
            <a:spLocks noGrp="1"/>
          </p:cNvSpPr>
          <p:nvPr>
            <p:ph type="sldNum" sz="quarter" idx="12"/>
          </p:nvPr>
        </p:nvSpPr>
        <p:spPr>
          <a:noFill/>
        </p:spPr>
        <p:txBody>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fld id="{C579BCC7-C56E-46DA-AA34-819A2633F274}" type="slidenum">
              <a:rPr lang="en-US" altLang="zh-CN" sz="1400" smtClean="0"/>
              <a:pPr eaLnBrk="1" hangingPunct="1"/>
              <a:t>55</a:t>
            </a:fld>
            <a:endParaRPr lang="en-US" altLang="zh-CN" sz="1400" smtClean="0"/>
          </a:p>
        </p:txBody>
      </p:sp>
      <p:sp>
        <p:nvSpPr>
          <p:cNvPr id="110612" name="Rectangle 20"/>
          <p:cNvSpPr>
            <a:spLocks noChangeArrowheads="1"/>
          </p:cNvSpPr>
          <p:nvPr/>
        </p:nvSpPr>
        <p:spPr bwMode="auto">
          <a:xfrm>
            <a:off x="385836" y="240333"/>
            <a:ext cx="8002588" cy="169277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nSpc>
                <a:spcPct val="130000"/>
              </a:lnSpc>
            </a:pPr>
            <a:r>
              <a:rPr kumimoji="1" lang="en-US" altLang="zh-CN" sz="2000" b="1" dirty="0" smtClean="0"/>
              <a:t>            2</a:t>
            </a:r>
            <a:r>
              <a:rPr kumimoji="1" lang="en-US" altLang="zh-CN" sz="2000" b="1" dirty="0"/>
              <a:t>.</a:t>
            </a:r>
            <a:r>
              <a:rPr kumimoji="1" lang="zh-CN" altLang="en-US" sz="2000" b="1" dirty="0"/>
              <a:t>某一螺纹尺寸要求为</a:t>
            </a:r>
            <a:r>
              <a:rPr kumimoji="1" lang="en-US" altLang="zh-CN" sz="2000" b="1" dirty="0"/>
              <a:t>M12×1</a:t>
            </a:r>
            <a:r>
              <a:rPr kumimoji="1" lang="zh-CN" altLang="en-US" sz="2000" b="1" dirty="0"/>
              <a:t>－</a:t>
            </a:r>
            <a:r>
              <a:rPr kumimoji="1" lang="en-US" altLang="zh-CN" sz="2000" b="1" dirty="0"/>
              <a:t>6h</a:t>
            </a:r>
            <a:r>
              <a:rPr kumimoji="1" lang="zh-CN" altLang="en-US" sz="2000" b="1" dirty="0"/>
              <a:t>，今测得实际</a:t>
            </a:r>
            <a:r>
              <a:rPr kumimoji="1" lang="zh-CN" altLang="en-US" sz="2000" b="1" dirty="0" smtClean="0"/>
              <a:t>中径  </a:t>
            </a:r>
            <a:r>
              <a:rPr kumimoji="1" lang="en-US" altLang="zh-CN" sz="2000" b="1" i="1" dirty="0" smtClean="0"/>
              <a:t>d</a:t>
            </a:r>
            <a:r>
              <a:rPr kumimoji="1" lang="en-US" altLang="zh-CN" sz="2000" b="1" baseline="-25000" dirty="0" smtClean="0"/>
              <a:t>2a</a:t>
            </a:r>
            <a:r>
              <a:rPr kumimoji="1" lang="en-US" altLang="zh-CN" sz="2000" b="1" dirty="0" smtClean="0"/>
              <a:t> </a:t>
            </a:r>
            <a:r>
              <a:rPr kumimoji="1" lang="en-US" altLang="zh-CN" sz="2000" b="1" dirty="0"/>
              <a:t>= 11.304mm</a:t>
            </a:r>
            <a:r>
              <a:rPr kumimoji="1" lang="zh-CN" altLang="en-US" sz="2000" b="1" dirty="0" smtClean="0"/>
              <a:t>，实际</a:t>
            </a:r>
            <a:r>
              <a:rPr kumimoji="1" lang="zh-CN" altLang="en-US" sz="2000" b="1" dirty="0"/>
              <a:t>顶径</a:t>
            </a:r>
            <a:r>
              <a:rPr kumimoji="1" lang="en-US" altLang="zh-CN" sz="2000" b="1" i="1" dirty="0"/>
              <a:t>d</a:t>
            </a:r>
            <a:r>
              <a:rPr kumimoji="1" lang="en-US" altLang="zh-CN" sz="2000" b="1" baseline="-25000" dirty="0"/>
              <a:t>a</a:t>
            </a:r>
            <a:r>
              <a:rPr kumimoji="1" lang="en-US" altLang="zh-CN" sz="2000" b="1" dirty="0"/>
              <a:t> = 11.815mm</a:t>
            </a:r>
            <a:r>
              <a:rPr kumimoji="1" lang="zh-CN" altLang="en-US" sz="2000" b="1" dirty="0"/>
              <a:t>，螺距累积偏差</a:t>
            </a:r>
            <a:r>
              <a:rPr kumimoji="1" lang="en-US" altLang="zh-CN" sz="2000" b="1" dirty="0"/>
              <a:t>Δ</a:t>
            </a:r>
            <a:r>
              <a:rPr kumimoji="1" lang="en-US" altLang="zh-CN" sz="2000" b="1" i="1" dirty="0"/>
              <a:t>P</a:t>
            </a:r>
            <a:r>
              <a:rPr kumimoji="1" lang="en-US" altLang="zh-CN" sz="2000" b="1" baseline="-25000" dirty="0"/>
              <a:t>∑</a:t>
            </a:r>
            <a:r>
              <a:rPr kumimoji="1" lang="en-US" altLang="zh-CN" sz="2000" b="1" dirty="0"/>
              <a:t> = - 0.02 </a:t>
            </a:r>
            <a:r>
              <a:rPr kumimoji="1" lang="zh-CN" altLang="en-US" sz="2000" b="1" dirty="0"/>
              <a:t>，牙侧角偏差</a:t>
            </a:r>
            <a:r>
              <a:rPr kumimoji="1" lang="zh-CN" altLang="en-US" sz="2000" b="1" dirty="0" smtClean="0"/>
              <a:t>分别</a:t>
            </a:r>
            <a:r>
              <a:rPr kumimoji="1" lang="zh-CN" altLang="en-US" sz="2000" b="1" dirty="0"/>
              <a:t>为</a:t>
            </a:r>
            <a:r>
              <a:rPr kumimoji="1" lang="en-US" altLang="zh-CN" sz="2000" b="1" dirty="0"/>
              <a:t>Δ</a:t>
            </a:r>
            <a:r>
              <a:rPr kumimoji="1" lang="en-US" altLang="zh-CN" sz="2000" b="1" i="1" dirty="0">
                <a:latin typeface="Cambria Math" pitchFamily="18" charset="0"/>
              </a:rPr>
              <a:t>𝝱</a:t>
            </a:r>
            <a:r>
              <a:rPr kumimoji="1" lang="en-US" altLang="zh-CN" sz="2000" b="1" baseline="-25000" dirty="0"/>
              <a:t>1</a:t>
            </a:r>
            <a:r>
              <a:rPr kumimoji="1" lang="en-US" altLang="zh-CN" sz="2000" b="1" dirty="0"/>
              <a:t>= +25′ </a:t>
            </a:r>
            <a:r>
              <a:rPr kumimoji="1" lang="zh-CN" altLang="en-US" sz="2000" b="1" dirty="0"/>
              <a:t>，</a:t>
            </a:r>
            <a:r>
              <a:rPr kumimoji="1" lang="en-US" altLang="zh-CN" sz="2000" b="1" dirty="0"/>
              <a:t>Δ</a:t>
            </a:r>
            <a:r>
              <a:rPr kumimoji="1" lang="en-US" altLang="zh-CN" sz="2000" b="1" i="1" dirty="0">
                <a:latin typeface="Cambria Math" pitchFamily="18" charset="0"/>
              </a:rPr>
              <a:t>𝝱</a:t>
            </a:r>
            <a:r>
              <a:rPr kumimoji="1" lang="en-US" altLang="zh-CN" sz="2000" b="1" baseline="-25000" dirty="0"/>
              <a:t>2</a:t>
            </a:r>
            <a:r>
              <a:rPr kumimoji="1" lang="en-US" altLang="zh-CN" sz="2000" b="1" dirty="0"/>
              <a:t> = - 20′</a:t>
            </a:r>
            <a:r>
              <a:rPr kumimoji="1" lang="zh-CN" altLang="en-US" sz="2000" b="1" dirty="0"/>
              <a:t>，试判断该螺纹零件尺寸是否</a:t>
            </a:r>
            <a:r>
              <a:rPr kumimoji="1" lang="zh-CN" altLang="en-US" sz="2000" b="1" dirty="0" smtClean="0"/>
              <a:t>合格？为什么？</a:t>
            </a:r>
            <a:endParaRPr kumimoji="1" lang="zh-CN" altLang="en-US" sz="2000" b="1" dirty="0"/>
          </a:p>
        </p:txBody>
      </p:sp>
      <p:sp>
        <p:nvSpPr>
          <p:cNvPr id="110613" name="Rectangle 21"/>
          <p:cNvSpPr>
            <a:spLocks noChangeArrowheads="1"/>
          </p:cNvSpPr>
          <p:nvPr/>
        </p:nvSpPr>
        <p:spPr bwMode="auto">
          <a:xfrm>
            <a:off x="395808" y="1860749"/>
            <a:ext cx="1828800" cy="530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20000"/>
              </a:lnSpc>
            </a:pPr>
            <a:r>
              <a:rPr kumimoji="1" lang="zh-CN" altLang="en-US" sz="2400" b="1" dirty="0">
                <a:solidFill>
                  <a:srgbClr val="CC00FF"/>
                </a:solidFill>
                <a:latin typeface="Times New Roman" pitchFamily="18" charset="0"/>
              </a:rPr>
              <a:t>答  案  </a:t>
            </a:r>
            <a:r>
              <a:rPr kumimoji="1" lang="en-US" altLang="zh-CN" sz="2400" b="1" dirty="0">
                <a:latin typeface="Times New Roman" pitchFamily="18" charset="0"/>
                <a:sym typeface="Wingdings" pitchFamily="2" charset="2"/>
              </a:rPr>
              <a:t>:</a:t>
            </a:r>
          </a:p>
        </p:txBody>
      </p:sp>
      <p:sp>
        <p:nvSpPr>
          <p:cNvPr id="110614" name="Text Box 22"/>
          <p:cNvSpPr txBox="1">
            <a:spLocks noChangeArrowheads="1"/>
          </p:cNvSpPr>
          <p:nvPr/>
        </p:nvSpPr>
        <p:spPr bwMode="auto">
          <a:xfrm>
            <a:off x="287524" y="4415185"/>
            <a:ext cx="3581400" cy="469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04494" tIns="52246" rIns="104494" bIns="52246">
            <a:spAutoFit/>
          </a:bodyPr>
          <a:lstStyle>
            <a:lvl1pPr defTabSz="1044575" eaLnBrk="0" hangingPunct="0">
              <a:defRPr sz="3200">
                <a:solidFill>
                  <a:schemeClr val="tx1"/>
                </a:solidFill>
                <a:latin typeface="Arial" charset="0"/>
                <a:ea typeface="宋体" pitchFamily="2" charset="-122"/>
              </a:defRPr>
            </a:lvl1pPr>
            <a:lvl2pPr marL="742950" indent="-285750" defTabSz="1044575" eaLnBrk="0" hangingPunct="0">
              <a:defRPr sz="3200">
                <a:solidFill>
                  <a:schemeClr val="tx1"/>
                </a:solidFill>
                <a:latin typeface="Arial" charset="0"/>
                <a:ea typeface="宋体" pitchFamily="2" charset="-122"/>
              </a:defRPr>
            </a:lvl2pPr>
            <a:lvl3pPr marL="1143000" indent="-228600" defTabSz="1044575" eaLnBrk="0" hangingPunct="0">
              <a:defRPr sz="3200">
                <a:solidFill>
                  <a:schemeClr val="tx1"/>
                </a:solidFill>
                <a:latin typeface="Arial" charset="0"/>
                <a:ea typeface="宋体" pitchFamily="2" charset="-122"/>
              </a:defRPr>
            </a:lvl3pPr>
            <a:lvl4pPr marL="1600200" indent="-228600" defTabSz="1044575" eaLnBrk="0" hangingPunct="0">
              <a:defRPr sz="3200">
                <a:solidFill>
                  <a:schemeClr val="tx1"/>
                </a:solidFill>
                <a:latin typeface="Arial" charset="0"/>
                <a:ea typeface="宋体" pitchFamily="2" charset="-122"/>
              </a:defRPr>
            </a:lvl4pPr>
            <a:lvl5pPr marL="2057400" indent="-228600" defTabSz="1044575" eaLnBrk="0" hangingPunct="0">
              <a:defRPr sz="3200">
                <a:solidFill>
                  <a:schemeClr val="tx1"/>
                </a:solidFill>
                <a:latin typeface="Arial" charset="0"/>
                <a:ea typeface="宋体" pitchFamily="2" charset="-122"/>
              </a:defRPr>
            </a:lvl5pPr>
            <a:lvl6pPr marL="2514600" indent="-228600" defTabSz="1044575" eaLnBrk="0" fontAlgn="base" hangingPunct="0">
              <a:spcBef>
                <a:spcPct val="0"/>
              </a:spcBef>
              <a:spcAft>
                <a:spcPct val="0"/>
              </a:spcAft>
              <a:defRPr sz="3200">
                <a:solidFill>
                  <a:schemeClr val="tx1"/>
                </a:solidFill>
                <a:latin typeface="Arial" charset="0"/>
                <a:ea typeface="宋体" pitchFamily="2" charset="-122"/>
              </a:defRPr>
            </a:lvl6pPr>
            <a:lvl7pPr marL="2971800" indent="-228600" defTabSz="1044575" eaLnBrk="0" fontAlgn="base" hangingPunct="0">
              <a:spcBef>
                <a:spcPct val="0"/>
              </a:spcBef>
              <a:spcAft>
                <a:spcPct val="0"/>
              </a:spcAft>
              <a:defRPr sz="3200">
                <a:solidFill>
                  <a:schemeClr val="tx1"/>
                </a:solidFill>
                <a:latin typeface="Arial" charset="0"/>
                <a:ea typeface="宋体" pitchFamily="2" charset="-122"/>
              </a:defRPr>
            </a:lvl7pPr>
            <a:lvl8pPr marL="3429000" indent="-228600" defTabSz="1044575" eaLnBrk="0" fontAlgn="base" hangingPunct="0">
              <a:spcBef>
                <a:spcPct val="0"/>
              </a:spcBef>
              <a:spcAft>
                <a:spcPct val="0"/>
              </a:spcAft>
              <a:defRPr sz="3200">
                <a:solidFill>
                  <a:schemeClr val="tx1"/>
                </a:solidFill>
                <a:latin typeface="Arial" charset="0"/>
                <a:ea typeface="宋体" pitchFamily="2" charset="-122"/>
              </a:defRPr>
            </a:lvl8pPr>
            <a:lvl9pPr marL="3886200" indent="-228600" defTabSz="1044575"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r>
              <a:rPr kumimoji="1" lang="zh-CN" altLang="en-US" sz="2400" b="1" dirty="0">
                <a:latin typeface="Times New Roman" pitchFamily="18" charset="0"/>
              </a:rPr>
              <a:t>（</a:t>
            </a:r>
            <a:r>
              <a:rPr kumimoji="1" lang="en-US" altLang="zh-CN" sz="2400" b="1" dirty="0">
                <a:latin typeface="Times New Roman" pitchFamily="18" charset="0"/>
              </a:rPr>
              <a:t>4</a:t>
            </a:r>
            <a:r>
              <a:rPr kumimoji="1" lang="zh-CN" altLang="en-US" sz="2400" b="1" dirty="0">
                <a:latin typeface="Times New Roman" pitchFamily="18" charset="0"/>
              </a:rPr>
              <a:t>）画顶径公差带图</a:t>
            </a:r>
          </a:p>
        </p:txBody>
      </p:sp>
      <p:sp>
        <p:nvSpPr>
          <p:cNvPr id="110632" name="Text Box 40"/>
          <p:cNvSpPr txBox="1">
            <a:spLocks noChangeArrowheads="1"/>
          </p:cNvSpPr>
          <p:nvPr/>
        </p:nvSpPr>
        <p:spPr bwMode="auto">
          <a:xfrm>
            <a:off x="1638672" y="1870494"/>
            <a:ext cx="3581400" cy="469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04494" tIns="52246" rIns="104494" bIns="52246">
            <a:spAutoFit/>
          </a:bodyPr>
          <a:lstStyle>
            <a:lvl1pPr defTabSz="1044575" eaLnBrk="0" hangingPunct="0">
              <a:defRPr sz="3200">
                <a:solidFill>
                  <a:schemeClr val="tx1"/>
                </a:solidFill>
                <a:latin typeface="Arial" charset="0"/>
                <a:ea typeface="宋体" pitchFamily="2" charset="-122"/>
              </a:defRPr>
            </a:lvl1pPr>
            <a:lvl2pPr marL="742950" indent="-285750" defTabSz="1044575" eaLnBrk="0" hangingPunct="0">
              <a:defRPr sz="3200">
                <a:solidFill>
                  <a:schemeClr val="tx1"/>
                </a:solidFill>
                <a:latin typeface="Arial" charset="0"/>
                <a:ea typeface="宋体" pitchFamily="2" charset="-122"/>
              </a:defRPr>
            </a:lvl2pPr>
            <a:lvl3pPr marL="1143000" indent="-228600" defTabSz="1044575" eaLnBrk="0" hangingPunct="0">
              <a:defRPr sz="3200">
                <a:solidFill>
                  <a:schemeClr val="tx1"/>
                </a:solidFill>
                <a:latin typeface="Arial" charset="0"/>
                <a:ea typeface="宋体" pitchFamily="2" charset="-122"/>
              </a:defRPr>
            </a:lvl3pPr>
            <a:lvl4pPr marL="1600200" indent="-228600" defTabSz="1044575" eaLnBrk="0" hangingPunct="0">
              <a:defRPr sz="3200">
                <a:solidFill>
                  <a:schemeClr val="tx1"/>
                </a:solidFill>
                <a:latin typeface="Arial" charset="0"/>
                <a:ea typeface="宋体" pitchFamily="2" charset="-122"/>
              </a:defRPr>
            </a:lvl4pPr>
            <a:lvl5pPr marL="2057400" indent="-228600" defTabSz="1044575" eaLnBrk="0" hangingPunct="0">
              <a:defRPr sz="3200">
                <a:solidFill>
                  <a:schemeClr val="tx1"/>
                </a:solidFill>
                <a:latin typeface="Arial" charset="0"/>
                <a:ea typeface="宋体" pitchFamily="2" charset="-122"/>
              </a:defRPr>
            </a:lvl5pPr>
            <a:lvl6pPr marL="2514600" indent="-228600" defTabSz="1044575" eaLnBrk="0" fontAlgn="base" hangingPunct="0">
              <a:spcBef>
                <a:spcPct val="0"/>
              </a:spcBef>
              <a:spcAft>
                <a:spcPct val="0"/>
              </a:spcAft>
              <a:defRPr sz="3200">
                <a:solidFill>
                  <a:schemeClr val="tx1"/>
                </a:solidFill>
                <a:latin typeface="Arial" charset="0"/>
                <a:ea typeface="宋体" pitchFamily="2" charset="-122"/>
              </a:defRPr>
            </a:lvl6pPr>
            <a:lvl7pPr marL="2971800" indent="-228600" defTabSz="1044575" eaLnBrk="0" fontAlgn="base" hangingPunct="0">
              <a:spcBef>
                <a:spcPct val="0"/>
              </a:spcBef>
              <a:spcAft>
                <a:spcPct val="0"/>
              </a:spcAft>
              <a:defRPr sz="3200">
                <a:solidFill>
                  <a:schemeClr val="tx1"/>
                </a:solidFill>
                <a:latin typeface="Arial" charset="0"/>
                <a:ea typeface="宋体" pitchFamily="2" charset="-122"/>
              </a:defRPr>
            </a:lvl7pPr>
            <a:lvl8pPr marL="3429000" indent="-228600" defTabSz="1044575" eaLnBrk="0" fontAlgn="base" hangingPunct="0">
              <a:spcBef>
                <a:spcPct val="0"/>
              </a:spcBef>
              <a:spcAft>
                <a:spcPct val="0"/>
              </a:spcAft>
              <a:defRPr sz="3200">
                <a:solidFill>
                  <a:schemeClr val="tx1"/>
                </a:solidFill>
                <a:latin typeface="Arial" charset="0"/>
                <a:ea typeface="宋体" pitchFamily="2" charset="-122"/>
              </a:defRPr>
            </a:lvl8pPr>
            <a:lvl9pPr marL="3886200" indent="-228600" defTabSz="1044575"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r>
              <a:rPr kumimoji="1" lang="zh-CN" altLang="en-US" sz="2400" b="1" dirty="0">
                <a:latin typeface="Times New Roman" pitchFamily="18" charset="0"/>
              </a:rPr>
              <a:t>（</a:t>
            </a:r>
            <a:r>
              <a:rPr kumimoji="1" lang="en-US" altLang="zh-CN" sz="2400" b="1" dirty="0">
                <a:latin typeface="Times New Roman" pitchFamily="18" charset="0"/>
              </a:rPr>
              <a:t>1</a:t>
            </a:r>
            <a:r>
              <a:rPr kumimoji="1" lang="zh-CN" altLang="en-US" sz="2400" b="1" dirty="0">
                <a:latin typeface="Times New Roman" pitchFamily="18" charset="0"/>
              </a:rPr>
              <a:t>）判断中径合格性</a:t>
            </a:r>
          </a:p>
        </p:txBody>
      </p:sp>
      <p:graphicFrame>
        <p:nvGraphicFramePr>
          <p:cNvPr id="110635" name="Object 43"/>
          <p:cNvGraphicFramePr>
            <a:graphicFrameLocks noGrp="1" noChangeAspect="1"/>
          </p:cNvGraphicFramePr>
          <p:nvPr>
            <p:ph/>
            <p:extLst>
              <p:ext uri="{D42A27DB-BD31-4B8C-83A1-F6EECF244321}">
                <p14:modId xmlns:p14="http://schemas.microsoft.com/office/powerpoint/2010/main" val="3121242538"/>
              </p:ext>
            </p:extLst>
          </p:nvPr>
        </p:nvGraphicFramePr>
        <p:xfrm>
          <a:off x="503548" y="2879006"/>
          <a:ext cx="3428314" cy="1069975"/>
        </p:xfrm>
        <a:graphic>
          <a:graphicData uri="http://schemas.openxmlformats.org/presentationml/2006/ole">
            <mc:AlternateContent xmlns:mc="http://schemas.openxmlformats.org/markup-compatibility/2006">
              <mc:Choice xmlns:v="urn:schemas-microsoft-com:vml" Requires="v">
                <p:oleObj spid="_x0000_s57448" name="公式" r:id="rId3" imgW="2197100" imgH="685800" progId="Equation.3">
                  <p:embed/>
                </p:oleObj>
              </mc:Choice>
              <mc:Fallback>
                <p:oleObj name="公式" r:id="rId3" imgW="2197100" imgH="685800" progId="Equation.3">
                  <p:embed/>
                  <p:pic>
                    <p:nvPicPr>
                      <p:cNvPr id="0" name="Object 4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03548" y="2879006"/>
                        <a:ext cx="3428314" cy="1069975"/>
                      </a:xfrm>
                      <a:prstGeom prst="rect">
                        <a:avLst/>
                      </a:prstGeom>
                      <a:noFill/>
                      <a:ln>
                        <a:noFill/>
                      </a:ln>
                      <a:effectLst/>
                      <a:extLst/>
                    </p:spPr>
                  </p:pic>
                </p:oleObj>
              </mc:Fallback>
            </mc:AlternateContent>
          </a:graphicData>
        </a:graphic>
      </p:graphicFrame>
      <p:sp>
        <p:nvSpPr>
          <p:cNvPr id="110637" name="Text Box 45"/>
          <p:cNvSpPr txBox="1">
            <a:spLocks noChangeArrowheads="1"/>
          </p:cNvSpPr>
          <p:nvPr/>
        </p:nvSpPr>
        <p:spPr bwMode="auto">
          <a:xfrm>
            <a:off x="306524" y="3948981"/>
            <a:ext cx="3581400" cy="469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04494" tIns="52246" rIns="104494" bIns="52246">
            <a:spAutoFit/>
          </a:bodyPr>
          <a:lstStyle>
            <a:lvl1pPr defTabSz="1044575" eaLnBrk="0" hangingPunct="0">
              <a:defRPr sz="3200">
                <a:solidFill>
                  <a:schemeClr val="tx1"/>
                </a:solidFill>
                <a:latin typeface="Arial" charset="0"/>
                <a:ea typeface="宋体" pitchFamily="2" charset="-122"/>
              </a:defRPr>
            </a:lvl1pPr>
            <a:lvl2pPr marL="742950" indent="-285750" defTabSz="1044575" eaLnBrk="0" hangingPunct="0">
              <a:defRPr sz="3200">
                <a:solidFill>
                  <a:schemeClr val="tx1"/>
                </a:solidFill>
                <a:latin typeface="Arial" charset="0"/>
                <a:ea typeface="宋体" pitchFamily="2" charset="-122"/>
              </a:defRPr>
            </a:lvl2pPr>
            <a:lvl3pPr marL="1143000" indent="-228600" defTabSz="1044575" eaLnBrk="0" hangingPunct="0">
              <a:defRPr sz="3200">
                <a:solidFill>
                  <a:schemeClr val="tx1"/>
                </a:solidFill>
                <a:latin typeface="Arial" charset="0"/>
                <a:ea typeface="宋体" pitchFamily="2" charset="-122"/>
              </a:defRPr>
            </a:lvl3pPr>
            <a:lvl4pPr marL="1600200" indent="-228600" defTabSz="1044575" eaLnBrk="0" hangingPunct="0">
              <a:defRPr sz="3200">
                <a:solidFill>
                  <a:schemeClr val="tx1"/>
                </a:solidFill>
                <a:latin typeface="Arial" charset="0"/>
                <a:ea typeface="宋体" pitchFamily="2" charset="-122"/>
              </a:defRPr>
            </a:lvl4pPr>
            <a:lvl5pPr marL="2057400" indent="-228600" defTabSz="1044575" eaLnBrk="0" hangingPunct="0">
              <a:defRPr sz="3200">
                <a:solidFill>
                  <a:schemeClr val="tx1"/>
                </a:solidFill>
                <a:latin typeface="Arial" charset="0"/>
                <a:ea typeface="宋体" pitchFamily="2" charset="-122"/>
              </a:defRPr>
            </a:lvl5pPr>
            <a:lvl6pPr marL="2514600" indent="-228600" defTabSz="1044575" eaLnBrk="0" fontAlgn="base" hangingPunct="0">
              <a:spcBef>
                <a:spcPct val="0"/>
              </a:spcBef>
              <a:spcAft>
                <a:spcPct val="0"/>
              </a:spcAft>
              <a:defRPr sz="3200">
                <a:solidFill>
                  <a:schemeClr val="tx1"/>
                </a:solidFill>
                <a:latin typeface="Arial" charset="0"/>
                <a:ea typeface="宋体" pitchFamily="2" charset="-122"/>
              </a:defRPr>
            </a:lvl6pPr>
            <a:lvl7pPr marL="2971800" indent="-228600" defTabSz="1044575" eaLnBrk="0" fontAlgn="base" hangingPunct="0">
              <a:spcBef>
                <a:spcPct val="0"/>
              </a:spcBef>
              <a:spcAft>
                <a:spcPct val="0"/>
              </a:spcAft>
              <a:defRPr sz="3200">
                <a:solidFill>
                  <a:schemeClr val="tx1"/>
                </a:solidFill>
                <a:latin typeface="Arial" charset="0"/>
                <a:ea typeface="宋体" pitchFamily="2" charset="-122"/>
              </a:defRPr>
            </a:lvl7pPr>
            <a:lvl8pPr marL="3429000" indent="-228600" defTabSz="1044575" eaLnBrk="0" fontAlgn="base" hangingPunct="0">
              <a:spcBef>
                <a:spcPct val="0"/>
              </a:spcBef>
              <a:spcAft>
                <a:spcPct val="0"/>
              </a:spcAft>
              <a:defRPr sz="3200">
                <a:solidFill>
                  <a:schemeClr val="tx1"/>
                </a:solidFill>
                <a:latin typeface="Arial" charset="0"/>
                <a:ea typeface="宋体" pitchFamily="2" charset="-122"/>
              </a:defRPr>
            </a:lvl8pPr>
            <a:lvl9pPr marL="3886200" indent="-228600" defTabSz="1044575"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r>
              <a:rPr kumimoji="1" lang="zh-CN" altLang="en-US" sz="2400" b="1" dirty="0">
                <a:latin typeface="Times New Roman" pitchFamily="18" charset="0"/>
              </a:rPr>
              <a:t>（</a:t>
            </a:r>
            <a:r>
              <a:rPr kumimoji="1" lang="en-US" altLang="zh-CN" sz="2400" b="1" dirty="0">
                <a:latin typeface="Times New Roman" pitchFamily="18" charset="0"/>
              </a:rPr>
              <a:t>3</a:t>
            </a:r>
            <a:r>
              <a:rPr kumimoji="1" lang="zh-CN" altLang="en-US" sz="2400" b="1" dirty="0">
                <a:latin typeface="Times New Roman" pitchFamily="18" charset="0"/>
              </a:rPr>
              <a:t>）判断顶径合格性</a:t>
            </a:r>
          </a:p>
        </p:txBody>
      </p:sp>
      <p:sp>
        <p:nvSpPr>
          <p:cNvPr id="110651" name="Text Box 59"/>
          <p:cNvSpPr txBox="1">
            <a:spLocks noChangeArrowheads="1"/>
          </p:cNvSpPr>
          <p:nvPr/>
        </p:nvSpPr>
        <p:spPr bwMode="auto">
          <a:xfrm>
            <a:off x="323528" y="2328801"/>
            <a:ext cx="3581400" cy="469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04494" tIns="52246" rIns="104494" bIns="52246">
            <a:spAutoFit/>
          </a:bodyPr>
          <a:lstStyle>
            <a:lvl1pPr defTabSz="1044575" eaLnBrk="0" hangingPunct="0">
              <a:defRPr sz="3200">
                <a:solidFill>
                  <a:schemeClr val="tx1"/>
                </a:solidFill>
                <a:latin typeface="Arial" charset="0"/>
                <a:ea typeface="宋体" pitchFamily="2" charset="-122"/>
              </a:defRPr>
            </a:lvl1pPr>
            <a:lvl2pPr marL="742950" indent="-285750" defTabSz="1044575" eaLnBrk="0" hangingPunct="0">
              <a:defRPr sz="3200">
                <a:solidFill>
                  <a:schemeClr val="tx1"/>
                </a:solidFill>
                <a:latin typeface="Arial" charset="0"/>
                <a:ea typeface="宋体" pitchFamily="2" charset="-122"/>
              </a:defRPr>
            </a:lvl2pPr>
            <a:lvl3pPr marL="1143000" indent="-228600" defTabSz="1044575" eaLnBrk="0" hangingPunct="0">
              <a:defRPr sz="3200">
                <a:solidFill>
                  <a:schemeClr val="tx1"/>
                </a:solidFill>
                <a:latin typeface="Arial" charset="0"/>
                <a:ea typeface="宋体" pitchFamily="2" charset="-122"/>
              </a:defRPr>
            </a:lvl3pPr>
            <a:lvl4pPr marL="1600200" indent="-228600" defTabSz="1044575" eaLnBrk="0" hangingPunct="0">
              <a:defRPr sz="3200">
                <a:solidFill>
                  <a:schemeClr val="tx1"/>
                </a:solidFill>
                <a:latin typeface="Arial" charset="0"/>
                <a:ea typeface="宋体" pitchFamily="2" charset="-122"/>
              </a:defRPr>
            </a:lvl4pPr>
            <a:lvl5pPr marL="2057400" indent="-228600" defTabSz="1044575" eaLnBrk="0" hangingPunct="0">
              <a:defRPr sz="3200">
                <a:solidFill>
                  <a:schemeClr val="tx1"/>
                </a:solidFill>
                <a:latin typeface="Arial" charset="0"/>
                <a:ea typeface="宋体" pitchFamily="2" charset="-122"/>
              </a:defRPr>
            </a:lvl5pPr>
            <a:lvl6pPr marL="2514600" indent="-228600" defTabSz="1044575" eaLnBrk="0" fontAlgn="base" hangingPunct="0">
              <a:spcBef>
                <a:spcPct val="0"/>
              </a:spcBef>
              <a:spcAft>
                <a:spcPct val="0"/>
              </a:spcAft>
              <a:defRPr sz="3200">
                <a:solidFill>
                  <a:schemeClr val="tx1"/>
                </a:solidFill>
                <a:latin typeface="Arial" charset="0"/>
                <a:ea typeface="宋体" pitchFamily="2" charset="-122"/>
              </a:defRPr>
            </a:lvl6pPr>
            <a:lvl7pPr marL="2971800" indent="-228600" defTabSz="1044575" eaLnBrk="0" fontAlgn="base" hangingPunct="0">
              <a:spcBef>
                <a:spcPct val="0"/>
              </a:spcBef>
              <a:spcAft>
                <a:spcPct val="0"/>
              </a:spcAft>
              <a:defRPr sz="3200">
                <a:solidFill>
                  <a:schemeClr val="tx1"/>
                </a:solidFill>
                <a:latin typeface="Arial" charset="0"/>
                <a:ea typeface="宋体" pitchFamily="2" charset="-122"/>
              </a:defRPr>
            </a:lvl7pPr>
            <a:lvl8pPr marL="3429000" indent="-228600" defTabSz="1044575" eaLnBrk="0" fontAlgn="base" hangingPunct="0">
              <a:spcBef>
                <a:spcPct val="0"/>
              </a:spcBef>
              <a:spcAft>
                <a:spcPct val="0"/>
              </a:spcAft>
              <a:defRPr sz="3200">
                <a:solidFill>
                  <a:schemeClr val="tx1"/>
                </a:solidFill>
                <a:latin typeface="Arial" charset="0"/>
                <a:ea typeface="宋体" pitchFamily="2" charset="-122"/>
              </a:defRPr>
            </a:lvl8pPr>
            <a:lvl9pPr marL="3886200" indent="-228600" defTabSz="1044575"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r>
              <a:rPr kumimoji="1" lang="zh-CN" altLang="en-US" sz="2400" b="1" dirty="0">
                <a:latin typeface="Times New Roman" pitchFamily="18" charset="0"/>
              </a:rPr>
              <a:t>（</a:t>
            </a:r>
            <a:r>
              <a:rPr kumimoji="1" lang="en-US" altLang="zh-CN" sz="2400" b="1" dirty="0">
                <a:latin typeface="Times New Roman" pitchFamily="18" charset="0"/>
              </a:rPr>
              <a:t>2</a:t>
            </a:r>
            <a:r>
              <a:rPr kumimoji="1" lang="zh-CN" altLang="en-US" sz="2400" b="1" dirty="0">
                <a:latin typeface="Times New Roman" pitchFamily="18" charset="0"/>
              </a:rPr>
              <a:t>）画中径公差带图</a:t>
            </a:r>
          </a:p>
        </p:txBody>
      </p:sp>
      <p:graphicFrame>
        <p:nvGraphicFramePr>
          <p:cNvPr id="110656" name="Object 64"/>
          <p:cNvGraphicFramePr>
            <a:graphicFrameLocks noChangeAspect="1"/>
          </p:cNvGraphicFramePr>
          <p:nvPr>
            <p:extLst>
              <p:ext uri="{D42A27DB-BD31-4B8C-83A1-F6EECF244321}">
                <p14:modId xmlns:p14="http://schemas.microsoft.com/office/powerpoint/2010/main" val="62726193"/>
              </p:ext>
            </p:extLst>
          </p:nvPr>
        </p:nvGraphicFramePr>
        <p:xfrm>
          <a:off x="628836" y="4885085"/>
          <a:ext cx="4051176" cy="764870"/>
        </p:xfrm>
        <a:graphic>
          <a:graphicData uri="http://schemas.openxmlformats.org/presentationml/2006/ole">
            <mc:AlternateContent xmlns:mc="http://schemas.openxmlformats.org/markup-compatibility/2006">
              <mc:Choice xmlns:v="urn:schemas-microsoft-com:vml" Requires="v">
                <p:oleObj spid="_x0000_s57449" name="公式" r:id="rId5" imgW="2286000" imgH="431800" progId="Equation.3">
                  <p:embed/>
                </p:oleObj>
              </mc:Choice>
              <mc:Fallback>
                <p:oleObj name="公式" r:id="rId5" imgW="2286000" imgH="431800" progId="Equation.3">
                  <p:embed/>
                  <p:pic>
                    <p:nvPicPr>
                      <p:cNvPr id="0" name="Object 6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28836" y="4885085"/>
                        <a:ext cx="4051176" cy="764870"/>
                      </a:xfrm>
                      <a:prstGeom prst="rect">
                        <a:avLst/>
                      </a:prstGeom>
                      <a:noFill/>
                      <a:ln>
                        <a:noFill/>
                      </a:ln>
                      <a:effectLst/>
                      <a:extLst/>
                    </p:spPr>
                  </p:pic>
                </p:oleObj>
              </mc:Fallback>
            </mc:AlternateContent>
          </a:graphicData>
        </a:graphic>
      </p:graphicFrame>
      <p:sp>
        <p:nvSpPr>
          <p:cNvPr id="110657" name="Text Box 65"/>
          <p:cNvSpPr txBox="1">
            <a:spLocks noChangeArrowheads="1"/>
          </p:cNvSpPr>
          <p:nvPr/>
        </p:nvSpPr>
        <p:spPr bwMode="auto">
          <a:xfrm>
            <a:off x="250304" y="5569161"/>
            <a:ext cx="5257800" cy="9921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04494" tIns="52246" rIns="104494" bIns="52246">
            <a:spAutoFit/>
          </a:bodyPr>
          <a:lstStyle>
            <a:lvl1pPr defTabSz="1044575" eaLnBrk="0" hangingPunct="0">
              <a:defRPr sz="3200">
                <a:solidFill>
                  <a:schemeClr val="tx1"/>
                </a:solidFill>
                <a:latin typeface="Arial" charset="0"/>
                <a:ea typeface="宋体" pitchFamily="2" charset="-122"/>
              </a:defRPr>
            </a:lvl1pPr>
            <a:lvl2pPr marL="742950" indent="-285750" defTabSz="1044575" eaLnBrk="0" hangingPunct="0">
              <a:defRPr sz="3200">
                <a:solidFill>
                  <a:schemeClr val="tx1"/>
                </a:solidFill>
                <a:latin typeface="Arial" charset="0"/>
                <a:ea typeface="宋体" pitchFamily="2" charset="-122"/>
              </a:defRPr>
            </a:lvl2pPr>
            <a:lvl3pPr marL="1143000" indent="-228600" defTabSz="1044575" eaLnBrk="0" hangingPunct="0">
              <a:defRPr sz="3200">
                <a:solidFill>
                  <a:schemeClr val="tx1"/>
                </a:solidFill>
                <a:latin typeface="Arial" charset="0"/>
                <a:ea typeface="宋体" pitchFamily="2" charset="-122"/>
              </a:defRPr>
            </a:lvl3pPr>
            <a:lvl4pPr marL="1600200" indent="-228600" defTabSz="1044575" eaLnBrk="0" hangingPunct="0">
              <a:defRPr sz="3200">
                <a:solidFill>
                  <a:schemeClr val="tx1"/>
                </a:solidFill>
                <a:latin typeface="Arial" charset="0"/>
                <a:ea typeface="宋体" pitchFamily="2" charset="-122"/>
              </a:defRPr>
            </a:lvl4pPr>
            <a:lvl5pPr marL="2057400" indent="-228600" defTabSz="1044575" eaLnBrk="0" hangingPunct="0">
              <a:defRPr sz="3200">
                <a:solidFill>
                  <a:schemeClr val="tx1"/>
                </a:solidFill>
                <a:latin typeface="Arial" charset="0"/>
                <a:ea typeface="宋体" pitchFamily="2" charset="-122"/>
              </a:defRPr>
            </a:lvl5pPr>
            <a:lvl6pPr marL="2514600" indent="-228600" defTabSz="1044575" eaLnBrk="0" fontAlgn="base" hangingPunct="0">
              <a:spcBef>
                <a:spcPct val="0"/>
              </a:spcBef>
              <a:spcAft>
                <a:spcPct val="0"/>
              </a:spcAft>
              <a:defRPr sz="3200">
                <a:solidFill>
                  <a:schemeClr val="tx1"/>
                </a:solidFill>
                <a:latin typeface="Arial" charset="0"/>
                <a:ea typeface="宋体" pitchFamily="2" charset="-122"/>
              </a:defRPr>
            </a:lvl6pPr>
            <a:lvl7pPr marL="2971800" indent="-228600" defTabSz="1044575" eaLnBrk="0" fontAlgn="base" hangingPunct="0">
              <a:spcBef>
                <a:spcPct val="0"/>
              </a:spcBef>
              <a:spcAft>
                <a:spcPct val="0"/>
              </a:spcAft>
              <a:defRPr sz="3200">
                <a:solidFill>
                  <a:schemeClr val="tx1"/>
                </a:solidFill>
                <a:latin typeface="Arial" charset="0"/>
                <a:ea typeface="宋体" pitchFamily="2" charset="-122"/>
              </a:defRPr>
            </a:lvl7pPr>
            <a:lvl8pPr marL="3429000" indent="-228600" defTabSz="1044575" eaLnBrk="0" fontAlgn="base" hangingPunct="0">
              <a:spcBef>
                <a:spcPct val="0"/>
              </a:spcBef>
              <a:spcAft>
                <a:spcPct val="0"/>
              </a:spcAft>
              <a:defRPr sz="3200">
                <a:solidFill>
                  <a:schemeClr val="tx1"/>
                </a:solidFill>
                <a:latin typeface="Arial" charset="0"/>
                <a:ea typeface="宋体" pitchFamily="2" charset="-122"/>
              </a:defRPr>
            </a:lvl8pPr>
            <a:lvl9pPr marL="3886200" indent="-228600" defTabSz="1044575"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lnSpc>
                <a:spcPct val="120000"/>
              </a:lnSpc>
            </a:pPr>
            <a:r>
              <a:rPr kumimoji="1" lang="zh-CN" altLang="en-US" sz="2400" b="1" dirty="0">
                <a:latin typeface="Times New Roman" pitchFamily="18" charset="0"/>
              </a:rPr>
              <a:t>（</a:t>
            </a:r>
            <a:r>
              <a:rPr kumimoji="1" lang="en-US" altLang="zh-CN" sz="2400" b="1" dirty="0">
                <a:latin typeface="Times New Roman" pitchFamily="18" charset="0"/>
              </a:rPr>
              <a:t>5</a:t>
            </a:r>
            <a:r>
              <a:rPr kumimoji="1" lang="zh-CN" altLang="en-US" sz="2400" b="1" dirty="0">
                <a:latin typeface="Times New Roman" pitchFamily="18" charset="0"/>
              </a:rPr>
              <a:t>）因为中径合格，顶径不合格，</a:t>
            </a:r>
            <a:endParaRPr kumimoji="1" lang="en-US" altLang="zh-CN" sz="2400" b="1" dirty="0">
              <a:latin typeface="Times New Roman" pitchFamily="18" charset="0"/>
            </a:endParaRPr>
          </a:p>
          <a:p>
            <a:pPr eaLnBrk="1" hangingPunct="1">
              <a:lnSpc>
                <a:spcPct val="120000"/>
              </a:lnSpc>
            </a:pPr>
            <a:r>
              <a:rPr kumimoji="1" lang="en-US" altLang="zh-CN" sz="2400" b="1" dirty="0">
                <a:latin typeface="Times New Roman" pitchFamily="18" charset="0"/>
              </a:rPr>
              <a:t>           </a:t>
            </a:r>
            <a:r>
              <a:rPr kumimoji="1" lang="zh-CN" altLang="en-US" sz="2400" b="1" dirty="0">
                <a:latin typeface="Times New Roman" pitchFamily="18" charset="0"/>
              </a:rPr>
              <a:t>所以</a:t>
            </a:r>
            <a:r>
              <a:rPr kumimoji="1" lang="zh-CN" altLang="en-US" sz="2400" b="1" dirty="0"/>
              <a:t>该</a:t>
            </a:r>
            <a:r>
              <a:rPr kumimoji="1" lang="zh-CN" altLang="en-US" sz="2400" b="1" dirty="0">
                <a:solidFill>
                  <a:srgbClr val="C00000"/>
                </a:solidFill>
              </a:rPr>
              <a:t>螺纹不合格</a:t>
            </a:r>
            <a:r>
              <a:rPr kumimoji="1" lang="zh-CN" altLang="en-US" sz="2400" b="1" dirty="0"/>
              <a:t>。</a:t>
            </a:r>
          </a:p>
        </p:txBody>
      </p:sp>
      <p:grpSp>
        <p:nvGrpSpPr>
          <p:cNvPr id="110660" name="Group 68"/>
          <p:cNvGrpSpPr>
            <a:grpSpLocks/>
          </p:cNvGrpSpPr>
          <p:nvPr/>
        </p:nvGrpSpPr>
        <p:grpSpPr bwMode="auto">
          <a:xfrm>
            <a:off x="5837349" y="1219200"/>
            <a:ext cx="2822575" cy="2944813"/>
            <a:chOff x="2830" y="720"/>
            <a:chExt cx="1778" cy="1855"/>
          </a:xfrm>
        </p:grpSpPr>
        <p:sp>
          <p:nvSpPr>
            <p:cNvPr id="57368" name="Text Box 69"/>
            <p:cNvSpPr txBox="1">
              <a:spLocks noChangeArrowheads="1"/>
            </p:cNvSpPr>
            <p:nvPr/>
          </p:nvSpPr>
          <p:spPr bwMode="auto">
            <a:xfrm rot="-5400000">
              <a:off x="2366" y="1616"/>
              <a:ext cx="1266" cy="3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232706" tIns="116354" rIns="232706" bIns="116354">
              <a:spAutoFit/>
            </a:bodyPr>
            <a:lstStyle>
              <a:lvl1pPr defTabSz="1044575" eaLnBrk="0" hangingPunct="0">
                <a:defRPr sz="3200">
                  <a:solidFill>
                    <a:schemeClr val="tx1"/>
                  </a:solidFill>
                  <a:latin typeface="Arial" charset="0"/>
                  <a:ea typeface="宋体" pitchFamily="2" charset="-122"/>
                </a:defRPr>
              </a:lvl1pPr>
              <a:lvl2pPr marL="742950" indent="-285750" defTabSz="1044575" eaLnBrk="0" hangingPunct="0">
                <a:defRPr sz="3200">
                  <a:solidFill>
                    <a:schemeClr val="tx1"/>
                  </a:solidFill>
                  <a:latin typeface="Arial" charset="0"/>
                  <a:ea typeface="宋体" pitchFamily="2" charset="-122"/>
                </a:defRPr>
              </a:lvl2pPr>
              <a:lvl3pPr marL="1143000" indent="-228600" defTabSz="1044575" eaLnBrk="0" hangingPunct="0">
                <a:defRPr sz="3200">
                  <a:solidFill>
                    <a:schemeClr val="tx1"/>
                  </a:solidFill>
                  <a:latin typeface="Arial" charset="0"/>
                  <a:ea typeface="宋体" pitchFamily="2" charset="-122"/>
                </a:defRPr>
              </a:lvl3pPr>
              <a:lvl4pPr marL="1600200" indent="-228600" defTabSz="1044575" eaLnBrk="0" hangingPunct="0">
                <a:defRPr sz="3200">
                  <a:solidFill>
                    <a:schemeClr val="tx1"/>
                  </a:solidFill>
                  <a:latin typeface="Arial" charset="0"/>
                  <a:ea typeface="宋体" pitchFamily="2" charset="-122"/>
                </a:defRPr>
              </a:lvl4pPr>
              <a:lvl5pPr marL="2057400" indent="-228600" defTabSz="1044575" eaLnBrk="0" hangingPunct="0">
                <a:defRPr sz="3200">
                  <a:solidFill>
                    <a:schemeClr val="tx1"/>
                  </a:solidFill>
                  <a:latin typeface="Arial" charset="0"/>
                  <a:ea typeface="宋体" pitchFamily="2" charset="-122"/>
                </a:defRPr>
              </a:lvl5pPr>
              <a:lvl6pPr marL="2514600" indent="-228600" defTabSz="1044575" eaLnBrk="0" fontAlgn="base" hangingPunct="0">
                <a:spcBef>
                  <a:spcPct val="0"/>
                </a:spcBef>
                <a:spcAft>
                  <a:spcPct val="0"/>
                </a:spcAft>
                <a:defRPr sz="3200">
                  <a:solidFill>
                    <a:schemeClr val="tx1"/>
                  </a:solidFill>
                  <a:latin typeface="Arial" charset="0"/>
                  <a:ea typeface="宋体" pitchFamily="2" charset="-122"/>
                </a:defRPr>
              </a:lvl6pPr>
              <a:lvl7pPr marL="2971800" indent="-228600" defTabSz="1044575" eaLnBrk="0" fontAlgn="base" hangingPunct="0">
                <a:spcBef>
                  <a:spcPct val="0"/>
                </a:spcBef>
                <a:spcAft>
                  <a:spcPct val="0"/>
                </a:spcAft>
                <a:defRPr sz="3200">
                  <a:solidFill>
                    <a:schemeClr val="tx1"/>
                  </a:solidFill>
                  <a:latin typeface="Arial" charset="0"/>
                  <a:ea typeface="宋体" pitchFamily="2" charset="-122"/>
                </a:defRPr>
              </a:lvl7pPr>
              <a:lvl8pPr marL="3429000" indent="-228600" defTabSz="1044575" eaLnBrk="0" fontAlgn="base" hangingPunct="0">
                <a:spcBef>
                  <a:spcPct val="0"/>
                </a:spcBef>
                <a:spcAft>
                  <a:spcPct val="0"/>
                </a:spcAft>
                <a:defRPr sz="3200">
                  <a:solidFill>
                    <a:schemeClr val="tx1"/>
                  </a:solidFill>
                  <a:latin typeface="Arial" charset="0"/>
                  <a:ea typeface="宋体" pitchFamily="2" charset="-122"/>
                </a:defRPr>
              </a:lvl8pPr>
              <a:lvl9pPr marL="3886200" indent="-228600" defTabSz="1044575" eaLnBrk="0" fontAlgn="base" hangingPunct="0">
                <a:spcBef>
                  <a:spcPct val="0"/>
                </a:spcBef>
                <a:spcAft>
                  <a:spcPct val="0"/>
                </a:spcAft>
                <a:defRPr sz="3200">
                  <a:solidFill>
                    <a:schemeClr val="tx1"/>
                  </a:solidFill>
                  <a:latin typeface="Arial" charset="0"/>
                  <a:ea typeface="宋体" pitchFamily="2" charset="-122"/>
                </a:defRPr>
              </a:lvl9pPr>
            </a:lstStyle>
            <a:p>
              <a:pPr algn="r" eaLnBrk="1" hangingPunct="1">
                <a:spcBef>
                  <a:spcPct val="50000"/>
                </a:spcBef>
              </a:pPr>
              <a:r>
                <a:rPr kumimoji="1" lang="en-US" altLang="zh-CN" sz="2000" b="1">
                  <a:latin typeface="Times New Roman" pitchFamily="18" charset="0"/>
                </a:rPr>
                <a:t>Ø</a:t>
              </a:r>
              <a:r>
                <a:rPr kumimoji="1" lang="en-US" altLang="zh-CN" sz="2000" b="1">
                  <a:latin typeface="宋体" pitchFamily="2" charset="-122"/>
                </a:rPr>
                <a:t>11.360 mm</a:t>
              </a:r>
            </a:p>
          </p:txBody>
        </p:sp>
        <p:sp>
          <p:nvSpPr>
            <p:cNvPr id="57369" name="Text Box 70"/>
            <p:cNvSpPr txBox="1">
              <a:spLocks noChangeArrowheads="1"/>
            </p:cNvSpPr>
            <p:nvPr/>
          </p:nvSpPr>
          <p:spPr bwMode="auto">
            <a:xfrm>
              <a:off x="2928" y="2256"/>
              <a:ext cx="1440" cy="3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232706" tIns="116354" rIns="232706" bIns="116354">
              <a:spAutoFit/>
            </a:bodyPr>
            <a:lstStyle>
              <a:lvl1pPr defTabSz="1044575" eaLnBrk="0" hangingPunct="0">
                <a:defRPr sz="3200">
                  <a:solidFill>
                    <a:schemeClr val="tx1"/>
                  </a:solidFill>
                  <a:latin typeface="Arial" charset="0"/>
                  <a:ea typeface="宋体" pitchFamily="2" charset="-122"/>
                </a:defRPr>
              </a:lvl1pPr>
              <a:lvl2pPr marL="742950" indent="-285750" defTabSz="1044575" eaLnBrk="0" hangingPunct="0">
                <a:defRPr sz="3200">
                  <a:solidFill>
                    <a:schemeClr val="tx1"/>
                  </a:solidFill>
                  <a:latin typeface="Arial" charset="0"/>
                  <a:ea typeface="宋体" pitchFamily="2" charset="-122"/>
                </a:defRPr>
              </a:lvl2pPr>
              <a:lvl3pPr marL="1143000" indent="-228600" defTabSz="1044575" eaLnBrk="0" hangingPunct="0">
                <a:defRPr sz="3200">
                  <a:solidFill>
                    <a:schemeClr val="tx1"/>
                  </a:solidFill>
                  <a:latin typeface="Arial" charset="0"/>
                  <a:ea typeface="宋体" pitchFamily="2" charset="-122"/>
                </a:defRPr>
              </a:lvl3pPr>
              <a:lvl4pPr marL="1600200" indent="-228600" defTabSz="1044575" eaLnBrk="0" hangingPunct="0">
                <a:defRPr sz="3200">
                  <a:solidFill>
                    <a:schemeClr val="tx1"/>
                  </a:solidFill>
                  <a:latin typeface="Arial" charset="0"/>
                  <a:ea typeface="宋体" pitchFamily="2" charset="-122"/>
                </a:defRPr>
              </a:lvl4pPr>
              <a:lvl5pPr marL="2057400" indent="-228600" defTabSz="1044575" eaLnBrk="0" hangingPunct="0">
                <a:defRPr sz="3200">
                  <a:solidFill>
                    <a:schemeClr val="tx1"/>
                  </a:solidFill>
                  <a:latin typeface="Arial" charset="0"/>
                  <a:ea typeface="宋体" pitchFamily="2" charset="-122"/>
                </a:defRPr>
              </a:lvl5pPr>
              <a:lvl6pPr marL="2514600" indent="-228600" defTabSz="1044575" eaLnBrk="0" fontAlgn="base" hangingPunct="0">
                <a:spcBef>
                  <a:spcPct val="0"/>
                </a:spcBef>
                <a:spcAft>
                  <a:spcPct val="0"/>
                </a:spcAft>
                <a:defRPr sz="3200">
                  <a:solidFill>
                    <a:schemeClr val="tx1"/>
                  </a:solidFill>
                  <a:latin typeface="Arial" charset="0"/>
                  <a:ea typeface="宋体" pitchFamily="2" charset="-122"/>
                </a:defRPr>
              </a:lvl6pPr>
              <a:lvl7pPr marL="2971800" indent="-228600" defTabSz="1044575" eaLnBrk="0" fontAlgn="base" hangingPunct="0">
                <a:spcBef>
                  <a:spcPct val="0"/>
                </a:spcBef>
                <a:spcAft>
                  <a:spcPct val="0"/>
                </a:spcAft>
                <a:defRPr sz="3200">
                  <a:solidFill>
                    <a:schemeClr val="tx1"/>
                  </a:solidFill>
                  <a:latin typeface="Arial" charset="0"/>
                  <a:ea typeface="宋体" pitchFamily="2" charset="-122"/>
                </a:defRPr>
              </a:lvl7pPr>
              <a:lvl8pPr marL="3429000" indent="-228600" defTabSz="1044575" eaLnBrk="0" fontAlgn="base" hangingPunct="0">
                <a:spcBef>
                  <a:spcPct val="0"/>
                </a:spcBef>
                <a:spcAft>
                  <a:spcPct val="0"/>
                </a:spcAft>
                <a:defRPr sz="3200">
                  <a:solidFill>
                    <a:schemeClr val="tx1"/>
                  </a:solidFill>
                  <a:latin typeface="Arial" charset="0"/>
                  <a:ea typeface="宋体" pitchFamily="2" charset="-122"/>
                </a:defRPr>
              </a:lvl8pPr>
              <a:lvl9pPr marL="3886200" indent="-228600" defTabSz="1044575"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spcBef>
                  <a:spcPct val="50000"/>
                </a:spcBef>
              </a:pPr>
              <a:r>
                <a:rPr kumimoji="1" lang="zh-CN" altLang="en-US" sz="1800" b="1">
                  <a:latin typeface="Times New Roman" pitchFamily="18" charset="0"/>
                </a:rPr>
                <a:t>中径公差带图</a:t>
              </a:r>
              <a:r>
                <a:rPr kumimoji="1" lang="zh-CN" altLang="en-US" sz="1800">
                  <a:latin typeface="Times New Roman" pitchFamily="18" charset="0"/>
                </a:rPr>
                <a:t> </a:t>
              </a:r>
            </a:p>
          </p:txBody>
        </p:sp>
        <p:sp>
          <p:nvSpPr>
            <p:cNvPr id="57370" name="Line 71"/>
            <p:cNvSpPr>
              <a:spLocks noChangeShapeType="1"/>
            </p:cNvSpPr>
            <p:nvPr/>
          </p:nvSpPr>
          <p:spPr bwMode="auto">
            <a:xfrm>
              <a:off x="3168" y="1056"/>
              <a:ext cx="0" cy="1085"/>
            </a:xfrm>
            <a:prstGeom prst="line">
              <a:avLst/>
            </a:prstGeom>
            <a:noFill/>
            <a:ln w="28575">
              <a:solidFill>
                <a:schemeClr val="tx1"/>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232706" tIns="116354" rIns="232706" bIns="116354">
              <a:spAutoFit/>
            </a:bodyPr>
            <a:lstStyle/>
            <a:p>
              <a:endParaRPr lang="zh-CN" altLang="en-US"/>
            </a:p>
          </p:txBody>
        </p:sp>
        <p:sp>
          <p:nvSpPr>
            <p:cNvPr id="57371" name="Text Box 72"/>
            <p:cNvSpPr txBox="1">
              <a:spLocks noChangeArrowheads="1"/>
            </p:cNvSpPr>
            <p:nvPr/>
          </p:nvSpPr>
          <p:spPr bwMode="auto">
            <a:xfrm>
              <a:off x="3089" y="1774"/>
              <a:ext cx="895" cy="3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232706" tIns="116354" rIns="232706" bIns="116354">
              <a:spAutoFit/>
            </a:bodyPr>
            <a:lstStyle>
              <a:lvl1pPr defTabSz="1044575" eaLnBrk="0" hangingPunct="0">
                <a:defRPr sz="3200">
                  <a:solidFill>
                    <a:schemeClr val="tx1"/>
                  </a:solidFill>
                  <a:latin typeface="Arial" charset="0"/>
                  <a:ea typeface="宋体" pitchFamily="2" charset="-122"/>
                </a:defRPr>
              </a:lvl1pPr>
              <a:lvl2pPr marL="742950" indent="-285750" defTabSz="1044575" eaLnBrk="0" hangingPunct="0">
                <a:defRPr sz="3200">
                  <a:solidFill>
                    <a:schemeClr val="tx1"/>
                  </a:solidFill>
                  <a:latin typeface="Arial" charset="0"/>
                  <a:ea typeface="宋体" pitchFamily="2" charset="-122"/>
                </a:defRPr>
              </a:lvl2pPr>
              <a:lvl3pPr marL="1143000" indent="-228600" defTabSz="1044575" eaLnBrk="0" hangingPunct="0">
                <a:defRPr sz="3200">
                  <a:solidFill>
                    <a:schemeClr val="tx1"/>
                  </a:solidFill>
                  <a:latin typeface="Arial" charset="0"/>
                  <a:ea typeface="宋体" pitchFamily="2" charset="-122"/>
                </a:defRPr>
              </a:lvl3pPr>
              <a:lvl4pPr marL="1600200" indent="-228600" defTabSz="1044575" eaLnBrk="0" hangingPunct="0">
                <a:defRPr sz="3200">
                  <a:solidFill>
                    <a:schemeClr val="tx1"/>
                  </a:solidFill>
                  <a:latin typeface="Arial" charset="0"/>
                  <a:ea typeface="宋体" pitchFamily="2" charset="-122"/>
                </a:defRPr>
              </a:lvl4pPr>
              <a:lvl5pPr marL="2057400" indent="-228600" defTabSz="1044575" eaLnBrk="0" hangingPunct="0">
                <a:defRPr sz="3200">
                  <a:solidFill>
                    <a:schemeClr val="tx1"/>
                  </a:solidFill>
                  <a:latin typeface="Arial" charset="0"/>
                  <a:ea typeface="宋体" pitchFamily="2" charset="-122"/>
                </a:defRPr>
              </a:lvl5pPr>
              <a:lvl6pPr marL="2514600" indent="-228600" defTabSz="1044575" eaLnBrk="0" fontAlgn="base" hangingPunct="0">
                <a:spcBef>
                  <a:spcPct val="0"/>
                </a:spcBef>
                <a:spcAft>
                  <a:spcPct val="0"/>
                </a:spcAft>
                <a:defRPr sz="3200">
                  <a:solidFill>
                    <a:schemeClr val="tx1"/>
                  </a:solidFill>
                  <a:latin typeface="Arial" charset="0"/>
                  <a:ea typeface="宋体" pitchFamily="2" charset="-122"/>
                </a:defRPr>
              </a:lvl6pPr>
              <a:lvl7pPr marL="2971800" indent="-228600" defTabSz="1044575" eaLnBrk="0" fontAlgn="base" hangingPunct="0">
                <a:spcBef>
                  <a:spcPct val="0"/>
                </a:spcBef>
                <a:spcAft>
                  <a:spcPct val="0"/>
                </a:spcAft>
                <a:defRPr sz="3200">
                  <a:solidFill>
                    <a:schemeClr val="tx1"/>
                  </a:solidFill>
                  <a:latin typeface="Arial" charset="0"/>
                  <a:ea typeface="宋体" pitchFamily="2" charset="-122"/>
                </a:defRPr>
              </a:lvl7pPr>
              <a:lvl8pPr marL="3429000" indent="-228600" defTabSz="1044575" eaLnBrk="0" fontAlgn="base" hangingPunct="0">
                <a:spcBef>
                  <a:spcPct val="0"/>
                </a:spcBef>
                <a:spcAft>
                  <a:spcPct val="0"/>
                </a:spcAft>
                <a:defRPr sz="3200">
                  <a:solidFill>
                    <a:schemeClr val="tx1"/>
                  </a:solidFill>
                  <a:latin typeface="Arial" charset="0"/>
                  <a:ea typeface="宋体" pitchFamily="2" charset="-122"/>
                </a:defRPr>
              </a:lvl8pPr>
              <a:lvl9pPr marL="3886200" indent="-228600" defTabSz="1044575"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spcBef>
                  <a:spcPct val="50000"/>
                </a:spcBef>
              </a:pPr>
              <a:r>
                <a:rPr kumimoji="1" lang="en-US" altLang="zh-CN" sz="2000" b="1">
                  <a:latin typeface="Times New Roman" pitchFamily="18" charset="0"/>
                </a:rPr>
                <a:t>- 118</a:t>
              </a:r>
            </a:p>
          </p:txBody>
        </p:sp>
        <p:sp>
          <p:nvSpPr>
            <p:cNvPr id="57372" name="Text Box 73"/>
            <p:cNvSpPr txBox="1">
              <a:spLocks noChangeArrowheads="1"/>
            </p:cNvSpPr>
            <p:nvPr/>
          </p:nvSpPr>
          <p:spPr bwMode="auto">
            <a:xfrm>
              <a:off x="2832" y="720"/>
              <a:ext cx="250" cy="5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r>
                <a:rPr lang="en-US" altLang="zh-CN" sz="1600" b="1"/>
                <a:t>+</a:t>
              </a:r>
            </a:p>
            <a:p>
              <a:pPr eaLnBrk="1" hangingPunct="1"/>
              <a:r>
                <a:rPr lang="en-US" altLang="zh-CN" sz="1600" b="1"/>
                <a:t>0</a:t>
              </a:r>
            </a:p>
            <a:p>
              <a:pPr eaLnBrk="1" hangingPunct="1"/>
              <a:r>
                <a:rPr lang="en-US" altLang="zh-CN" sz="1600" b="1"/>
                <a:t>-</a:t>
              </a:r>
            </a:p>
          </p:txBody>
        </p:sp>
        <p:sp>
          <p:nvSpPr>
            <p:cNvPr id="57373" name="Rectangle 74"/>
            <p:cNvSpPr>
              <a:spLocks noChangeArrowheads="1"/>
            </p:cNvSpPr>
            <p:nvPr/>
          </p:nvSpPr>
          <p:spPr bwMode="auto">
            <a:xfrm>
              <a:off x="3408" y="1056"/>
              <a:ext cx="432" cy="768"/>
            </a:xfrm>
            <a:prstGeom prst="rect">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zh-CN" sz="1800" b="1"/>
                <a:t>6h</a:t>
              </a:r>
            </a:p>
          </p:txBody>
        </p:sp>
        <p:sp>
          <p:nvSpPr>
            <p:cNvPr id="57374" name="Line 75"/>
            <p:cNvSpPr>
              <a:spLocks noChangeShapeType="1"/>
            </p:cNvSpPr>
            <p:nvPr/>
          </p:nvSpPr>
          <p:spPr bwMode="auto">
            <a:xfrm>
              <a:off x="3601" y="1824"/>
              <a:ext cx="528"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7375" name="Line 76"/>
            <p:cNvSpPr>
              <a:spLocks noChangeShapeType="1"/>
            </p:cNvSpPr>
            <p:nvPr/>
          </p:nvSpPr>
          <p:spPr bwMode="auto">
            <a:xfrm>
              <a:off x="3984" y="1824"/>
              <a:ext cx="0" cy="288"/>
            </a:xfrm>
            <a:prstGeom prst="line">
              <a:avLst/>
            </a:prstGeom>
            <a:noFill/>
            <a:ln w="9525">
              <a:solidFill>
                <a:schemeClr val="tx1"/>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7376" name="Text Box 77"/>
            <p:cNvSpPr txBox="1">
              <a:spLocks noChangeArrowheads="1"/>
            </p:cNvSpPr>
            <p:nvPr/>
          </p:nvSpPr>
          <p:spPr bwMode="auto">
            <a:xfrm>
              <a:off x="3456" y="2016"/>
              <a:ext cx="1152" cy="3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232706" tIns="116354" rIns="232706" bIns="116354">
              <a:spAutoFit/>
            </a:bodyPr>
            <a:lstStyle>
              <a:lvl1pPr defTabSz="1044575" eaLnBrk="0" hangingPunct="0">
                <a:defRPr sz="3200">
                  <a:solidFill>
                    <a:schemeClr val="tx1"/>
                  </a:solidFill>
                  <a:latin typeface="Arial" charset="0"/>
                  <a:ea typeface="宋体" pitchFamily="2" charset="-122"/>
                </a:defRPr>
              </a:lvl1pPr>
              <a:lvl2pPr marL="742950" indent="-285750" defTabSz="1044575" eaLnBrk="0" hangingPunct="0">
                <a:defRPr sz="3200">
                  <a:solidFill>
                    <a:schemeClr val="tx1"/>
                  </a:solidFill>
                  <a:latin typeface="Arial" charset="0"/>
                  <a:ea typeface="宋体" pitchFamily="2" charset="-122"/>
                </a:defRPr>
              </a:lvl2pPr>
              <a:lvl3pPr marL="1143000" indent="-228600" defTabSz="1044575" eaLnBrk="0" hangingPunct="0">
                <a:defRPr sz="3200">
                  <a:solidFill>
                    <a:schemeClr val="tx1"/>
                  </a:solidFill>
                  <a:latin typeface="Arial" charset="0"/>
                  <a:ea typeface="宋体" pitchFamily="2" charset="-122"/>
                </a:defRPr>
              </a:lvl3pPr>
              <a:lvl4pPr marL="1600200" indent="-228600" defTabSz="1044575" eaLnBrk="0" hangingPunct="0">
                <a:defRPr sz="3200">
                  <a:solidFill>
                    <a:schemeClr val="tx1"/>
                  </a:solidFill>
                  <a:latin typeface="Arial" charset="0"/>
                  <a:ea typeface="宋体" pitchFamily="2" charset="-122"/>
                </a:defRPr>
              </a:lvl4pPr>
              <a:lvl5pPr marL="2057400" indent="-228600" defTabSz="1044575" eaLnBrk="0" hangingPunct="0">
                <a:defRPr sz="3200">
                  <a:solidFill>
                    <a:schemeClr val="tx1"/>
                  </a:solidFill>
                  <a:latin typeface="Arial" charset="0"/>
                  <a:ea typeface="宋体" pitchFamily="2" charset="-122"/>
                </a:defRPr>
              </a:lvl5pPr>
              <a:lvl6pPr marL="2514600" indent="-228600" defTabSz="1044575" eaLnBrk="0" fontAlgn="base" hangingPunct="0">
                <a:spcBef>
                  <a:spcPct val="0"/>
                </a:spcBef>
                <a:spcAft>
                  <a:spcPct val="0"/>
                </a:spcAft>
                <a:defRPr sz="3200">
                  <a:solidFill>
                    <a:schemeClr val="tx1"/>
                  </a:solidFill>
                  <a:latin typeface="Arial" charset="0"/>
                  <a:ea typeface="宋体" pitchFamily="2" charset="-122"/>
                </a:defRPr>
              </a:lvl6pPr>
              <a:lvl7pPr marL="2971800" indent="-228600" defTabSz="1044575" eaLnBrk="0" fontAlgn="base" hangingPunct="0">
                <a:spcBef>
                  <a:spcPct val="0"/>
                </a:spcBef>
                <a:spcAft>
                  <a:spcPct val="0"/>
                </a:spcAft>
                <a:defRPr sz="3200">
                  <a:solidFill>
                    <a:schemeClr val="tx1"/>
                  </a:solidFill>
                  <a:latin typeface="Arial" charset="0"/>
                  <a:ea typeface="宋体" pitchFamily="2" charset="-122"/>
                </a:defRPr>
              </a:lvl7pPr>
              <a:lvl8pPr marL="3429000" indent="-228600" defTabSz="1044575" eaLnBrk="0" fontAlgn="base" hangingPunct="0">
                <a:spcBef>
                  <a:spcPct val="0"/>
                </a:spcBef>
                <a:spcAft>
                  <a:spcPct val="0"/>
                </a:spcAft>
                <a:defRPr sz="3200">
                  <a:solidFill>
                    <a:schemeClr val="tx1"/>
                  </a:solidFill>
                  <a:latin typeface="Arial" charset="0"/>
                  <a:ea typeface="宋体" pitchFamily="2" charset="-122"/>
                </a:defRPr>
              </a:lvl8pPr>
              <a:lvl9pPr marL="3886200" indent="-228600" defTabSz="1044575" eaLnBrk="0" fontAlgn="base" hangingPunct="0">
                <a:spcBef>
                  <a:spcPct val="0"/>
                </a:spcBef>
                <a:spcAft>
                  <a:spcPct val="0"/>
                </a:spcAft>
                <a:defRPr sz="3200">
                  <a:solidFill>
                    <a:schemeClr val="tx1"/>
                  </a:solidFill>
                  <a:latin typeface="Arial" charset="0"/>
                  <a:ea typeface="宋体" pitchFamily="2" charset="-122"/>
                </a:defRPr>
              </a:lvl9pPr>
            </a:lstStyle>
            <a:p>
              <a:pPr algn="r" eaLnBrk="1" hangingPunct="1">
                <a:spcBef>
                  <a:spcPct val="50000"/>
                </a:spcBef>
              </a:pPr>
              <a:r>
                <a:rPr kumimoji="1" lang="en-US" altLang="zh-CN" sz="2000" b="1">
                  <a:latin typeface="Times New Roman" pitchFamily="18" charset="0"/>
                </a:rPr>
                <a:t>Ø</a:t>
              </a:r>
              <a:r>
                <a:rPr kumimoji="1" lang="en-US" altLang="zh-CN" sz="2000" b="1">
                  <a:latin typeface="宋体" pitchFamily="2" charset="-122"/>
                </a:rPr>
                <a:t>11.242 mm</a:t>
              </a:r>
            </a:p>
          </p:txBody>
        </p:sp>
        <p:sp>
          <p:nvSpPr>
            <p:cNvPr id="57377" name="Line 78"/>
            <p:cNvSpPr>
              <a:spLocks noChangeShapeType="1"/>
            </p:cNvSpPr>
            <p:nvPr/>
          </p:nvSpPr>
          <p:spPr bwMode="auto">
            <a:xfrm>
              <a:off x="3072" y="1056"/>
              <a:ext cx="864"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pSp>
        <p:nvGrpSpPr>
          <p:cNvPr id="110671" name="Group 79"/>
          <p:cNvGrpSpPr>
            <a:grpSpLocks/>
          </p:cNvGrpSpPr>
          <p:nvPr/>
        </p:nvGrpSpPr>
        <p:grpSpPr bwMode="auto">
          <a:xfrm>
            <a:off x="5688124" y="3886200"/>
            <a:ext cx="2895600" cy="2895600"/>
            <a:chOff x="2064" y="1488"/>
            <a:chExt cx="1824" cy="1824"/>
          </a:xfrm>
        </p:grpSpPr>
        <p:sp>
          <p:nvSpPr>
            <p:cNvPr id="57358" name="Text Box 80"/>
            <p:cNvSpPr txBox="1">
              <a:spLocks noChangeArrowheads="1"/>
            </p:cNvSpPr>
            <p:nvPr/>
          </p:nvSpPr>
          <p:spPr bwMode="auto">
            <a:xfrm rot="-5400000">
              <a:off x="1663" y="2336"/>
              <a:ext cx="1266" cy="3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232706" tIns="116354" rIns="232706" bIns="116354">
              <a:spAutoFit/>
            </a:bodyPr>
            <a:lstStyle>
              <a:lvl1pPr defTabSz="1044575" eaLnBrk="0" hangingPunct="0">
                <a:defRPr sz="3200">
                  <a:solidFill>
                    <a:schemeClr val="tx1"/>
                  </a:solidFill>
                  <a:latin typeface="Arial" charset="0"/>
                  <a:ea typeface="宋体" pitchFamily="2" charset="-122"/>
                </a:defRPr>
              </a:lvl1pPr>
              <a:lvl2pPr marL="742950" indent="-285750" defTabSz="1044575" eaLnBrk="0" hangingPunct="0">
                <a:defRPr sz="3200">
                  <a:solidFill>
                    <a:schemeClr val="tx1"/>
                  </a:solidFill>
                  <a:latin typeface="Arial" charset="0"/>
                  <a:ea typeface="宋体" pitchFamily="2" charset="-122"/>
                </a:defRPr>
              </a:lvl2pPr>
              <a:lvl3pPr marL="1143000" indent="-228600" defTabSz="1044575" eaLnBrk="0" hangingPunct="0">
                <a:defRPr sz="3200">
                  <a:solidFill>
                    <a:schemeClr val="tx1"/>
                  </a:solidFill>
                  <a:latin typeface="Arial" charset="0"/>
                  <a:ea typeface="宋体" pitchFamily="2" charset="-122"/>
                </a:defRPr>
              </a:lvl3pPr>
              <a:lvl4pPr marL="1600200" indent="-228600" defTabSz="1044575" eaLnBrk="0" hangingPunct="0">
                <a:defRPr sz="3200">
                  <a:solidFill>
                    <a:schemeClr val="tx1"/>
                  </a:solidFill>
                  <a:latin typeface="Arial" charset="0"/>
                  <a:ea typeface="宋体" pitchFamily="2" charset="-122"/>
                </a:defRPr>
              </a:lvl4pPr>
              <a:lvl5pPr marL="2057400" indent="-228600" defTabSz="1044575" eaLnBrk="0" hangingPunct="0">
                <a:defRPr sz="3200">
                  <a:solidFill>
                    <a:schemeClr val="tx1"/>
                  </a:solidFill>
                  <a:latin typeface="Arial" charset="0"/>
                  <a:ea typeface="宋体" pitchFamily="2" charset="-122"/>
                </a:defRPr>
              </a:lvl5pPr>
              <a:lvl6pPr marL="2514600" indent="-228600" defTabSz="1044575" eaLnBrk="0" fontAlgn="base" hangingPunct="0">
                <a:spcBef>
                  <a:spcPct val="0"/>
                </a:spcBef>
                <a:spcAft>
                  <a:spcPct val="0"/>
                </a:spcAft>
                <a:defRPr sz="3200">
                  <a:solidFill>
                    <a:schemeClr val="tx1"/>
                  </a:solidFill>
                  <a:latin typeface="Arial" charset="0"/>
                  <a:ea typeface="宋体" pitchFamily="2" charset="-122"/>
                </a:defRPr>
              </a:lvl6pPr>
              <a:lvl7pPr marL="2971800" indent="-228600" defTabSz="1044575" eaLnBrk="0" fontAlgn="base" hangingPunct="0">
                <a:spcBef>
                  <a:spcPct val="0"/>
                </a:spcBef>
                <a:spcAft>
                  <a:spcPct val="0"/>
                </a:spcAft>
                <a:defRPr sz="3200">
                  <a:solidFill>
                    <a:schemeClr val="tx1"/>
                  </a:solidFill>
                  <a:latin typeface="Arial" charset="0"/>
                  <a:ea typeface="宋体" pitchFamily="2" charset="-122"/>
                </a:defRPr>
              </a:lvl7pPr>
              <a:lvl8pPr marL="3429000" indent="-228600" defTabSz="1044575" eaLnBrk="0" fontAlgn="base" hangingPunct="0">
                <a:spcBef>
                  <a:spcPct val="0"/>
                </a:spcBef>
                <a:spcAft>
                  <a:spcPct val="0"/>
                </a:spcAft>
                <a:defRPr sz="3200">
                  <a:solidFill>
                    <a:schemeClr val="tx1"/>
                  </a:solidFill>
                  <a:latin typeface="Arial" charset="0"/>
                  <a:ea typeface="宋体" pitchFamily="2" charset="-122"/>
                </a:defRPr>
              </a:lvl8pPr>
              <a:lvl9pPr marL="3886200" indent="-228600" defTabSz="1044575" eaLnBrk="0" fontAlgn="base" hangingPunct="0">
                <a:spcBef>
                  <a:spcPct val="0"/>
                </a:spcBef>
                <a:spcAft>
                  <a:spcPct val="0"/>
                </a:spcAft>
                <a:defRPr sz="3200">
                  <a:solidFill>
                    <a:schemeClr val="tx1"/>
                  </a:solidFill>
                  <a:latin typeface="Arial" charset="0"/>
                  <a:ea typeface="宋体" pitchFamily="2" charset="-122"/>
                </a:defRPr>
              </a:lvl9pPr>
            </a:lstStyle>
            <a:p>
              <a:pPr algn="r" eaLnBrk="1" hangingPunct="1">
                <a:spcBef>
                  <a:spcPct val="50000"/>
                </a:spcBef>
              </a:pPr>
              <a:r>
                <a:rPr kumimoji="1" lang="en-US" altLang="zh-CN" sz="2000" b="1">
                  <a:latin typeface="Times New Roman" pitchFamily="18" charset="0"/>
                </a:rPr>
                <a:t>Ø</a:t>
              </a:r>
              <a:r>
                <a:rPr kumimoji="1" lang="en-US" altLang="zh-CN" sz="2000" b="1">
                  <a:latin typeface="宋体" pitchFamily="2" charset="-122"/>
                </a:rPr>
                <a:t>12 mm</a:t>
              </a:r>
            </a:p>
          </p:txBody>
        </p:sp>
        <p:sp>
          <p:nvSpPr>
            <p:cNvPr id="57359" name="Text Box 81"/>
            <p:cNvSpPr txBox="1">
              <a:spLocks noChangeArrowheads="1"/>
            </p:cNvSpPr>
            <p:nvPr/>
          </p:nvSpPr>
          <p:spPr bwMode="auto">
            <a:xfrm>
              <a:off x="2064" y="2993"/>
              <a:ext cx="1488" cy="3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232706" tIns="116354" rIns="232706" bIns="116354">
              <a:spAutoFit/>
            </a:bodyPr>
            <a:lstStyle>
              <a:lvl1pPr defTabSz="1044575" eaLnBrk="0" hangingPunct="0">
                <a:defRPr sz="3200">
                  <a:solidFill>
                    <a:schemeClr val="tx1"/>
                  </a:solidFill>
                  <a:latin typeface="Arial" charset="0"/>
                  <a:ea typeface="宋体" pitchFamily="2" charset="-122"/>
                </a:defRPr>
              </a:lvl1pPr>
              <a:lvl2pPr marL="742950" indent="-285750" defTabSz="1044575" eaLnBrk="0" hangingPunct="0">
                <a:defRPr sz="3200">
                  <a:solidFill>
                    <a:schemeClr val="tx1"/>
                  </a:solidFill>
                  <a:latin typeface="Arial" charset="0"/>
                  <a:ea typeface="宋体" pitchFamily="2" charset="-122"/>
                </a:defRPr>
              </a:lvl2pPr>
              <a:lvl3pPr marL="1143000" indent="-228600" defTabSz="1044575" eaLnBrk="0" hangingPunct="0">
                <a:defRPr sz="3200">
                  <a:solidFill>
                    <a:schemeClr val="tx1"/>
                  </a:solidFill>
                  <a:latin typeface="Arial" charset="0"/>
                  <a:ea typeface="宋体" pitchFamily="2" charset="-122"/>
                </a:defRPr>
              </a:lvl3pPr>
              <a:lvl4pPr marL="1600200" indent="-228600" defTabSz="1044575" eaLnBrk="0" hangingPunct="0">
                <a:defRPr sz="3200">
                  <a:solidFill>
                    <a:schemeClr val="tx1"/>
                  </a:solidFill>
                  <a:latin typeface="Arial" charset="0"/>
                  <a:ea typeface="宋体" pitchFamily="2" charset="-122"/>
                </a:defRPr>
              </a:lvl4pPr>
              <a:lvl5pPr marL="2057400" indent="-228600" defTabSz="1044575" eaLnBrk="0" hangingPunct="0">
                <a:defRPr sz="3200">
                  <a:solidFill>
                    <a:schemeClr val="tx1"/>
                  </a:solidFill>
                  <a:latin typeface="Arial" charset="0"/>
                  <a:ea typeface="宋体" pitchFamily="2" charset="-122"/>
                </a:defRPr>
              </a:lvl5pPr>
              <a:lvl6pPr marL="2514600" indent="-228600" defTabSz="1044575" eaLnBrk="0" fontAlgn="base" hangingPunct="0">
                <a:spcBef>
                  <a:spcPct val="0"/>
                </a:spcBef>
                <a:spcAft>
                  <a:spcPct val="0"/>
                </a:spcAft>
                <a:defRPr sz="3200">
                  <a:solidFill>
                    <a:schemeClr val="tx1"/>
                  </a:solidFill>
                  <a:latin typeface="Arial" charset="0"/>
                  <a:ea typeface="宋体" pitchFamily="2" charset="-122"/>
                </a:defRPr>
              </a:lvl6pPr>
              <a:lvl7pPr marL="2971800" indent="-228600" defTabSz="1044575" eaLnBrk="0" fontAlgn="base" hangingPunct="0">
                <a:spcBef>
                  <a:spcPct val="0"/>
                </a:spcBef>
                <a:spcAft>
                  <a:spcPct val="0"/>
                </a:spcAft>
                <a:defRPr sz="3200">
                  <a:solidFill>
                    <a:schemeClr val="tx1"/>
                  </a:solidFill>
                  <a:latin typeface="Arial" charset="0"/>
                  <a:ea typeface="宋体" pitchFamily="2" charset="-122"/>
                </a:defRPr>
              </a:lvl7pPr>
              <a:lvl8pPr marL="3429000" indent="-228600" defTabSz="1044575" eaLnBrk="0" fontAlgn="base" hangingPunct="0">
                <a:spcBef>
                  <a:spcPct val="0"/>
                </a:spcBef>
                <a:spcAft>
                  <a:spcPct val="0"/>
                </a:spcAft>
                <a:defRPr sz="3200">
                  <a:solidFill>
                    <a:schemeClr val="tx1"/>
                  </a:solidFill>
                  <a:latin typeface="Arial" charset="0"/>
                  <a:ea typeface="宋体" pitchFamily="2" charset="-122"/>
                </a:defRPr>
              </a:lvl8pPr>
              <a:lvl9pPr marL="3886200" indent="-228600" defTabSz="1044575"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spcBef>
                  <a:spcPct val="50000"/>
                </a:spcBef>
              </a:pPr>
              <a:r>
                <a:rPr kumimoji="1" lang="zh-CN" altLang="en-US" sz="1800" b="1">
                  <a:latin typeface="Times New Roman" pitchFamily="18" charset="0"/>
                </a:rPr>
                <a:t>顶径公差带</a:t>
              </a:r>
              <a:r>
                <a:rPr kumimoji="1" lang="zh-CN" altLang="en-US" sz="1800">
                  <a:latin typeface="Times New Roman" pitchFamily="18" charset="0"/>
                </a:rPr>
                <a:t> 图</a:t>
              </a:r>
            </a:p>
          </p:txBody>
        </p:sp>
        <p:sp>
          <p:nvSpPr>
            <p:cNvPr id="57360" name="Line 82"/>
            <p:cNvSpPr>
              <a:spLocks noChangeShapeType="1"/>
            </p:cNvSpPr>
            <p:nvPr/>
          </p:nvSpPr>
          <p:spPr bwMode="auto">
            <a:xfrm flipV="1">
              <a:off x="2323" y="1759"/>
              <a:ext cx="910" cy="2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232706" tIns="116354" rIns="232706" bIns="116354">
              <a:spAutoFit/>
            </a:bodyPr>
            <a:lstStyle/>
            <a:p>
              <a:endParaRPr lang="zh-CN" altLang="en-US"/>
            </a:p>
          </p:txBody>
        </p:sp>
        <p:sp>
          <p:nvSpPr>
            <p:cNvPr id="57361" name="Line 83"/>
            <p:cNvSpPr>
              <a:spLocks noChangeShapeType="1"/>
            </p:cNvSpPr>
            <p:nvPr/>
          </p:nvSpPr>
          <p:spPr bwMode="auto">
            <a:xfrm>
              <a:off x="2422" y="1776"/>
              <a:ext cx="0" cy="1085"/>
            </a:xfrm>
            <a:prstGeom prst="line">
              <a:avLst/>
            </a:prstGeom>
            <a:noFill/>
            <a:ln w="28575">
              <a:solidFill>
                <a:schemeClr val="tx1"/>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232706" tIns="116354" rIns="232706" bIns="116354">
              <a:spAutoFit/>
            </a:bodyPr>
            <a:lstStyle/>
            <a:p>
              <a:endParaRPr lang="zh-CN" altLang="en-US"/>
            </a:p>
          </p:txBody>
        </p:sp>
        <p:sp>
          <p:nvSpPr>
            <p:cNvPr id="57362" name="Text Box 84"/>
            <p:cNvSpPr txBox="1">
              <a:spLocks noChangeArrowheads="1"/>
            </p:cNvSpPr>
            <p:nvPr/>
          </p:nvSpPr>
          <p:spPr bwMode="auto">
            <a:xfrm>
              <a:off x="2352" y="2494"/>
              <a:ext cx="895" cy="3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232706" tIns="116354" rIns="232706" bIns="116354">
              <a:spAutoFit/>
            </a:bodyPr>
            <a:lstStyle>
              <a:lvl1pPr defTabSz="1044575" eaLnBrk="0" hangingPunct="0">
                <a:defRPr sz="3200">
                  <a:solidFill>
                    <a:schemeClr val="tx1"/>
                  </a:solidFill>
                  <a:latin typeface="Arial" charset="0"/>
                  <a:ea typeface="宋体" pitchFamily="2" charset="-122"/>
                </a:defRPr>
              </a:lvl1pPr>
              <a:lvl2pPr marL="742950" indent="-285750" defTabSz="1044575" eaLnBrk="0" hangingPunct="0">
                <a:defRPr sz="3200">
                  <a:solidFill>
                    <a:schemeClr val="tx1"/>
                  </a:solidFill>
                  <a:latin typeface="Arial" charset="0"/>
                  <a:ea typeface="宋体" pitchFamily="2" charset="-122"/>
                </a:defRPr>
              </a:lvl2pPr>
              <a:lvl3pPr marL="1143000" indent="-228600" defTabSz="1044575" eaLnBrk="0" hangingPunct="0">
                <a:defRPr sz="3200">
                  <a:solidFill>
                    <a:schemeClr val="tx1"/>
                  </a:solidFill>
                  <a:latin typeface="Arial" charset="0"/>
                  <a:ea typeface="宋体" pitchFamily="2" charset="-122"/>
                </a:defRPr>
              </a:lvl3pPr>
              <a:lvl4pPr marL="1600200" indent="-228600" defTabSz="1044575" eaLnBrk="0" hangingPunct="0">
                <a:defRPr sz="3200">
                  <a:solidFill>
                    <a:schemeClr val="tx1"/>
                  </a:solidFill>
                  <a:latin typeface="Arial" charset="0"/>
                  <a:ea typeface="宋体" pitchFamily="2" charset="-122"/>
                </a:defRPr>
              </a:lvl4pPr>
              <a:lvl5pPr marL="2057400" indent="-228600" defTabSz="1044575" eaLnBrk="0" hangingPunct="0">
                <a:defRPr sz="3200">
                  <a:solidFill>
                    <a:schemeClr val="tx1"/>
                  </a:solidFill>
                  <a:latin typeface="Arial" charset="0"/>
                  <a:ea typeface="宋体" pitchFamily="2" charset="-122"/>
                </a:defRPr>
              </a:lvl5pPr>
              <a:lvl6pPr marL="2514600" indent="-228600" defTabSz="1044575" eaLnBrk="0" fontAlgn="base" hangingPunct="0">
                <a:spcBef>
                  <a:spcPct val="0"/>
                </a:spcBef>
                <a:spcAft>
                  <a:spcPct val="0"/>
                </a:spcAft>
                <a:defRPr sz="3200">
                  <a:solidFill>
                    <a:schemeClr val="tx1"/>
                  </a:solidFill>
                  <a:latin typeface="Arial" charset="0"/>
                  <a:ea typeface="宋体" pitchFamily="2" charset="-122"/>
                </a:defRPr>
              </a:lvl6pPr>
              <a:lvl7pPr marL="2971800" indent="-228600" defTabSz="1044575" eaLnBrk="0" fontAlgn="base" hangingPunct="0">
                <a:spcBef>
                  <a:spcPct val="0"/>
                </a:spcBef>
                <a:spcAft>
                  <a:spcPct val="0"/>
                </a:spcAft>
                <a:defRPr sz="3200">
                  <a:solidFill>
                    <a:schemeClr val="tx1"/>
                  </a:solidFill>
                  <a:latin typeface="Arial" charset="0"/>
                  <a:ea typeface="宋体" pitchFamily="2" charset="-122"/>
                </a:defRPr>
              </a:lvl7pPr>
              <a:lvl8pPr marL="3429000" indent="-228600" defTabSz="1044575" eaLnBrk="0" fontAlgn="base" hangingPunct="0">
                <a:spcBef>
                  <a:spcPct val="0"/>
                </a:spcBef>
                <a:spcAft>
                  <a:spcPct val="0"/>
                </a:spcAft>
                <a:defRPr sz="3200">
                  <a:solidFill>
                    <a:schemeClr val="tx1"/>
                  </a:solidFill>
                  <a:latin typeface="Arial" charset="0"/>
                  <a:ea typeface="宋体" pitchFamily="2" charset="-122"/>
                </a:defRPr>
              </a:lvl8pPr>
              <a:lvl9pPr marL="3886200" indent="-228600" defTabSz="1044575"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spcBef>
                  <a:spcPct val="50000"/>
                </a:spcBef>
              </a:pPr>
              <a:r>
                <a:rPr kumimoji="1" lang="en-US" altLang="zh-CN" sz="2000" b="1">
                  <a:latin typeface="Times New Roman" pitchFamily="18" charset="0"/>
                </a:rPr>
                <a:t>- 180</a:t>
              </a:r>
            </a:p>
          </p:txBody>
        </p:sp>
        <p:sp>
          <p:nvSpPr>
            <p:cNvPr id="57363" name="Text Box 85"/>
            <p:cNvSpPr txBox="1">
              <a:spLocks noChangeArrowheads="1"/>
            </p:cNvSpPr>
            <p:nvPr/>
          </p:nvSpPr>
          <p:spPr bwMode="auto">
            <a:xfrm>
              <a:off x="2119" y="1488"/>
              <a:ext cx="250" cy="5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r>
                <a:rPr lang="en-US" altLang="zh-CN" sz="1600" b="1"/>
                <a:t>+</a:t>
              </a:r>
            </a:p>
            <a:p>
              <a:pPr eaLnBrk="1" hangingPunct="1"/>
              <a:r>
                <a:rPr lang="en-US" altLang="zh-CN" sz="1600" b="1"/>
                <a:t>0</a:t>
              </a:r>
            </a:p>
            <a:p>
              <a:pPr eaLnBrk="1" hangingPunct="1"/>
              <a:r>
                <a:rPr lang="en-US" altLang="zh-CN" sz="1600" b="1"/>
                <a:t>-</a:t>
              </a:r>
            </a:p>
          </p:txBody>
        </p:sp>
        <p:sp>
          <p:nvSpPr>
            <p:cNvPr id="57364" name="Rectangle 86"/>
            <p:cNvSpPr>
              <a:spLocks noChangeArrowheads="1"/>
            </p:cNvSpPr>
            <p:nvPr/>
          </p:nvSpPr>
          <p:spPr bwMode="auto">
            <a:xfrm>
              <a:off x="2609" y="1776"/>
              <a:ext cx="432" cy="768"/>
            </a:xfrm>
            <a:prstGeom prst="rect">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zh-CN" sz="1800" b="1"/>
                <a:t>6h</a:t>
              </a:r>
            </a:p>
          </p:txBody>
        </p:sp>
        <p:sp>
          <p:nvSpPr>
            <p:cNvPr id="57365" name="Line 87"/>
            <p:cNvSpPr>
              <a:spLocks noChangeShapeType="1"/>
            </p:cNvSpPr>
            <p:nvPr/>
          </p:nvSpPr>
          <p:spPr bwMode="auto">
            <a:xfrm>
              <a:off x="2880" y="2544"/>
              <a:ext cx="528"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7366" name="Line 88"/>
            <p:cNvSpPr>
              <a:spLocks noChangeShapeType="1"/>
            </p:cNvSpPr>
            <p:nvPr/>
          </p:nvSpPr>
          <p:spPr bwMode="auto">
            <a:xfrm>
              <a:off x="3312" y="2544"/>
              <a:ext cx="0" cy="288"/>
            </a:xfrm>
            <a:prstGeom prst="line">
              <a:avLst/>
            </a:prstGeom>
            <a:noFill/>
            <a:ln w="9525">
              <a:solidFill>
                <a:schemeClr val="tx1"/>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7367" name="Text Box 89"/>
            <p:cNvSpPr txBox="1">
              <a:spLocks noChangeArrowheads="1"/>
            </p:cNvSpPr>
            <p:nvPr/>
          </p:nvSpPr>
          <p:spPr bwMode="auto">
            <a:xfrm>
              <a:off x="2736" y="2784"/>
              <a:ext cx="1152" cy="3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232706" tIns="116354" rIns="232706" bIns="116354">
              <a:spAutoFit/>
            </a:bodyPr>
            <a:lstStyle>
              <a:lvl1pPr defTabSz="1044575" eaLnBrk="0" hangingPunct="0">
                <a:defRPr sz="3200">
                  <a:solidFill>
                    <a:schemeClr val="tx1"/>
                  </a:solidFill>
                  <a:latin typeface="Arial" charset="0"/>
                  <a:ea typeface="宋体" pitchFamily="2" charset="-122"/>
                </a:defRPr>
              </a:lvl1pPr>
              <a:lvl2pPr marL="742950" indent="-285750" defTabSz="1044575" eaLnBrk="0" hangingPunct="0">
                <a:defRPr sz="3200">
                  <a:solidFill>
                    <a:schemeClr val="tx1"/>
                  </a:solidFill>
                  <a:latin typeface="Arial" charset="0"/>
                  <a:ea typeface="宋体" pitchFamily="2" charset="-122"/>
                </a:defRPr>
              </a:lvl2pPr>
              <a:lvl3pPr marL="1143000" indent="-228600" defTabSz="1044575" eaLnBrk="0" hangingPunct="0">
                <a:defRPr sz="3200">
                  <a:solidFill>
                    <a:schemeClr val="tx1"/>
                  </a:solidFill>
                  <a:latin typeface="Arial" charset="0"/>
                  <a:ea typeface="宋体" pitchFamily="2" charset="-122"/>
                </a:defRPr>
              </a:lvl3pPr>
              <a:lvl4pPr marL="1600200" indent="-228600" defTabSz="1044575" eaLnBrk="0" hangingPunct="0">
                <a:defRPr sz="3200">
                  <a:solidFill>
                    <a:schemeClr val="tx1"/>
                  </a:solidFill>
                  <a:latin typeface="Arial" charset="0"/>
                  <a:ea typeface="宋体" pitchFamily="2" charset="-122"/>
                </a:defRPr>
              </a:lvl4pPr>
              <a:lvl5pPr marL="2057400" indent="-228600" defTabSz="1044575" eaLnBrk="0" hangingPunct="0">
                <a:defRPr sz="3200">
                  <a:solidFill>
                    <a:schemeClr val="tx1"/>
                  </a:solidFill>
                  <a:latin typeface="Arial" charset="0"/>
                  <a:ea typeface="宋体" pitchFamily="2" charset="-122"/>
                </a:defRPr>
              </a:lvl5pPr>
              <a:lvl6pPr marL="2514600" indent="-228600" defTabSz="1044575" eaLnBrk="0" fontAlgn="base" hangingPunct="0">
                <a:spcBef>
                  <a:spcPct val="0"/>
                </a:spcBef>
                <a:spcAft>
                  <a:spcPct val="0"/>
                </a:spcAft>
                <a:defRPr sz="3200">
                  <a:solidFill>
                    <a:schemeClr val="tx1"/>
                  </a:solidFill>
                  <a:latin typeface="Arial" charset="0"/>
                  <a:ea typeface="宋体" pitchFamily="2" charset="-122"/>
                </a:defRPr>
              </a:lvl6pPr>
              <a:lvl7pPr marL="2971800" indent="-228600" defTabSz="1044575" eaLnBrk="0" fontAlgn="base" hangingPunct="0">
                <a:spcBef>
                  <a:spcPct val="0"/>
                </a:spcBef>
                <a:spcAft>
                  <a:spcPct val="0"/>
                </a:spcAft>
                <a:defRPr sz="3200">
                  <a:solidFill>
                    <a:schemeClr val="tx1"/>
                  </a:solidFill>
                  <a:latin typeface="Arial" charset="0"/>
                  <a:ea typeface="宋体" pitchFamily="2" charset="-122"/>
                </a:defRPr>
              </a:lvl7pPr>
              <a:lvl8pPr marL="3429000" indent="-228600" defTabSz="1044575" eaLnBrk="0" fontAlgn="base" hangingPunct="0">
                <a:spcBef>
                  <a:spcPct val="0"/>
                </a:spcBef>
                <a:spcAft>
                  <a:spcPct val="0"/>
                </a:spcAft>
                <a:defRPr sz="3200">
                  <a:solidFill>
                    <a:schemeClr val="tx1"/>
                  </a:solidFill>
                  <a:latin typeface="Arial" charset="0"/>
                  <a:ea typeface="宋体" pitchFamily="2" charset="-122"/>
                </a:defRPr>
              </a:lvl8pPr>
              <a:lvl9pPr marL="3886200" indent="-228600" defTabSz="1044575" eaLnBrk="0" fontAlgn="base" hangingPunct="0">
                <a:spcBef>
                  <a:spcPct val="0"/>
                </a:spcBef>
                <a:spcAft>
                  <a:spcPct val="0"/>
                </a:spcAft>
                <a:defRPr sz="3200">
                  <a:solidFill>
                    <a:schemeClr val="tx1"/>
                  </a:solidFill>
                  <a:latin typeface="Arial" charset="0"/>
                  <a:ea typeface="宋体" pitchFamily="2" charset="-122"/>
                </a:defRPr>
              </a:lvl9pPr>
            </a:lstStyle>
            <a:p>
              <a:pPr algn="r" eaLnBrk="1" hangingPunct="1">
                <a:spcBef>
                  <a:spcPct val="50000"/>
                </a:spcBef>
              </a:pPr>
              <a:r>
                <a:rPr kumimoji="1" lang="en-US" altLang="zh-CN" sz="2000" b="1">
                  <a:latin typeface="Times New Roman" pitchFamily="18" charset="0"/>
                </a:rPr>
                <a:t>Ø</a:t>
              </a:r>
              <a:r>
                <a:rPr kumimoji="1" lang="en-US" altLang="zh-CN" sz="2000" b="1">
                  <a:latin typeface="宋体" pitchFamily="2" charset="-122"/>
                </a:rPr>
                <a:t>11.82 mm</a:t>
              </a:r>
            </a:p>
          </p:txBody>
        </p:sp>
      </p:gr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110612"/>
                                        </p:tgtEl>
                                        <p:attrNameLst>
                                          <p:attrName>style.visibility</p:attrName>
                                        </p:attrNameLst>
                                      </p:cBhvr>
                                      <p:to>
                                        <p:strVal val="visible"/>
                                      </p:to>
                                    </p:set>
                                    <p:animEffect transition="in" filter="blinds(horizontal)">
                                      <p:cBhvr>
                                        <p:cTn id="7" dur="500"/>
                                        <p:tgtEl>
                                          <p:spTgt spid="11061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10613"/>
                                        </p:tgtEl>
                                        <p:attrNameLst>
                                          <p:attrName>style.visibility</p:attrName>
                                        </p:attrNameLst>
                                      </p:cBhvr>
                                      <p:to>
                                        <p:strVal val="visible"/>
                                      </p:to>
                                    </p:set>
                                    <p:animEffect transition="in" filter="wipe(left)">
                                      <p:cBhvr>
                                        <p:cTn id="12" dur="500"/>
                                        <p:tgtEl>
                                          <p:spTgt spid="110613"/>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iterate type="wd">
                                    <p:tmPct val="100000"/>
                                  </p:iterate>
                                  <p:childTnLst>
                                    <p:set>
                                      <p:cBhvr>
                                        <p:cTn id="16" dur="1" fill="hold">
                                          <p:stCondLst>
                                            <p:cond delay="0"/>
                                          </p:stCondLst>
                                        </p:cTn>
                                        <p:tgtEl>
                                          <p:spTgt spid="110632"/>
                                        </p:tgtEl>
                                        <p:attrNameLst>
                                          <p:attrName>style.visibility</p:attrName>
                                        </p:attrNameLst>
                                      </p:cBhvr>
                                      <p:to>
                                        <p:strVal val="visible"/>
                                      </p:to>
                                    </p:set>
                                    <p:animEffect transition="in" filter="wipe(left)">
                                      <p:cBhvr>
                                        <p:cTn id="17" dur="300"/>
                                        <p:tgtEl>
                                          <p:spTgt spid="110632"/>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110651"/>
                                        </p:tgtEl>
                                        <p:attrNameLst>
                                          <p:attrName>style.visibility</p:attrName>
                                        </p:attrNameLst>
                                      </p:cBhvr>
                                      <p:to>
                                        <p:strVal val="visible"/>
                                      </p:to>
                                    </p:set>
                                    <p:animEffect transition="in" filter="wipe(left)">
                                      <p:cBhvr>
                                        <p:cTn id="22" dur="500"/>
                                        <p:tgtEl>
                                          <p:spTgt spid="110651"/>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 presetClass="entr" presetSubtype="2" fill="hold" nodeType="clickEffect">
                                  <p:stCondLst>
                                    <p:cond delay="0"/>
                                  </p:stCondLst>
                                  <p:childTnLst>
                                    <p:set>
                                      <p:cBhvr>
                                        <p:cTn id="26" dur="1" fill="hold">
                                          <p:stCondLst>
                                            <p:cond delay="0"/>
                                          </p:stCondLst>
                                        </p:cTn>
                                        <p:tgtEl>
                                          <p:spTgt spid="110660"/>
                                        </p:tgtEl>
                                        <p:attrNameLst>
                                          <p:attrName>style.visibility</p:attrName>
                                        </p:attrNameLst>
                                      </p:cBhvr>
                                      <p:to>
                                        <p:strVal val="visible"/>
                                      </p:to>
                                    </p:set>
                                    <p:anim calcmode="lin" valueType="num">
                                      <p:cBhvr additive="base">
                                        <p:cTn id="27" dur="500" fill="hold"/>
                                        <p:tgtEl>
                                          <p:spTgt spid="110660"/>
                                        </p:tgtEl>
                                        <p:attrNameLst>
                                          <p:attrName>ppt_x</p:attrName>
                                        </p:attrNameLst>
                                      </p:cBhvr>
                                      <p:tavLst>
                                        <p:tav tm="0">
                                          <p:val>
                                            <p:strVal val="1+#ppt_w/2"/>
                                          </p:val>
                                        </p:tav>
                                        <p:tav tm="100000">
                                          <p:val>
                                            <p:strVal val="#ppt_x"/>
                                          </p:val>
                                        </p:tav>
                                      </p:tavLst>
                                    </p:anim>
                                    <p:anim calcmode="lin" valueType="num">
                                      <p:cBhvr additive="base">
                                        <p:cTn id="28" dur="500" fill="hold"/>
                                        <p:tgtEl>
                                          <p:spTgt spid="110660"/>
                                        </p:tgtEl>
                                        <p:attrNameLst>
                                          <p:attrName>ppt_y</p:attrName>
                                        </p:attrNameLst>
                                      </p:cBhvr>
                                      <p:tavLst>
                                        <p:tav tm="0">
                                          <p:val>
                                            <p:strVal val="#ppt_y"/>
                                          </p:val>
                                        </p:tav>
                                        <p:tav tm="100000">
                                          <p:val>
                                            <p:strVal val="#ppt_y"/>
                                          </p:val>
                                        </p:tav>
                                      </p:tavLst>
                                    </p:anim>
                                  </p:childTnLst>
                                </p:cTn>
                              </p:par>
                            </p:childTnLst>
                          </p:cTn>
                        </p:par>
                      </p:childTnLst>
                    </p:cTn>
                  </p:par>
                  <p:par>
                    <p:cTn id="29" fill="hold" nodeType="clickPar">
                      <p:stCondLst>
                        <p:cond delay="indefinite"/>
                      </p:stCondLst>
                      <p:childTnLst>
                        <p:par>
                          <p:cTn id="30" fill="hold" nodeType="withGroup">
                            <p:stCondLst>
                              <p:cond delay="0"/>
                            </p:stCondLst>
                            <p:childTnLst>
                              <p:par>
                                <p:cTn id="31" presetID="22" presetClass="entr" presetSubtype="8" fill="hold" nodeType="clickEffect">
                                  <p:stCondLst>
                                    <p:cond delay="0"/>
                                  </p:stCondLst>
                                  <p:childTnLst>
                                    <p:set>
                                      <p:cBhvr>
                                        <p:cTn id="32" dur="1" fill="hold">
                                          <p:stCondLst>
                                            <p:cond delay="0"/>
                                          </p:stCondLst>
                                        </p:cTn>
                                        <p:tgtEl>
                                          <p:spTgt spid="110635"/>
                                        </p:tgtEl>
                                        <p:attrNameLst>
                                          <p:attrName>style.visibility</p:attrName>
                                        </p:attrNameLst>
                                      </p:cBhvr>
                                      <p:to>
                                        <p:strVal val="visible"/>
                                      </p:to>
                                    </p:set>
                                    <p:animEffect transition="in" filter="wipe(left)">
                                      <p:cBhvr>
                                        <p:cTn id="33" dur="500"/>
                                        <p:tgtEl>
                                          <p:spTgt spid="110635"/>
                                        </p:tgtEl>
                                      </p:cBhvr>
                                    </p:animEffect>
                                  </p:childTnLst>
                                </p:cTn>
                              </p:par>
                            </p:childTnLst>
                          </p:cTn>
                        </p:par>
                      </p:childTnLst>
                    </p:cTn>
                  </p:par>
                  <p:par>
                    <p:cTn id="34" fill="hold" nodeType="clickPar">
                      <p:stCondLst>
                        <p:cond delay="indefinite"/>
                      </p:stCondLst>
                      <p:childTnLst>
                        <p:par>
                          <p:cTn id="35" fill="hold" nodeType="withGroup">
                            <p:stCondLst>
                              <p:cond delay="0"/>
                            </p:stCondLst>
                            <p:childTnLst>
                              <p:par>
                                <p:cTn id="36" presetID="22" presetClass="entr" presetSubtype="8" fill="hold" grpId="0" nodeType="clickEffect">
                                  <p:stCondLst>
                                    <p:cond delay="0"/>
                                  </p:stCondLst>
                                  <p:iterate type="wd">
                                    <p:tmPct val="100000"/>
                                  </p:iterate>
                                  <p:childTnLst>
                                    <p:set>
                                      <p:cBhvr>
                                        <p:cTn id="37" dur="1" fill="hold">
                                          <p:stCondLst>
                                            <p:cond delay="0"/>
                                          </p:stCondLst>
                                        </p:cTn>
                                        <p:tgtEl>
                                          <p:spTgt spid="110637"/>
                                        </p:tgtEl>
                                        <p:attrNameLst>
                                          <p:attrName>style.visibility</p:attrName>
                                        </p:attrNameLst>
                                      </p:cBhvr>
                                      <p:to>
                                        <p:strVal val="visible"/>
                                      </p:to>
                                    </p:set>
                                    <p:animEffect transition="in" filter="wipe(left)">
                                      <p:cBhvr>
                                        <p:cTn id="38" dur="300"/>
                                        <p:tgtEl>
                                          <p:spTgt spid="110637"/>
                                        </p:tgtEl>
                                      </p:cBhvr>
                                    </p:animEffect>
                                  </p:childTnLst>
                                </p:cTn>
                              </p:par>
                            </p:childTnLst>
                          </p:cTn>
                        </p:par>
                      </p:childTnLst>
                    </p:cTn>
                  </p:par>
                  <p:par>
                    <p:cTn id="39" fill="hold" nodeType="clickPar">
                      <p:stCondLst>
                        <p:cond delay="indefinite"/>
                      </p:stCondLst>
                      <p:childTnLst>
                        <p:par>
                          <p:cTn id="40" fill="hold" nodeType="withGroup">
                            <p:stCondLst>
                              <p:cond delay="0"/>
                            </p:stCondLst>
                            <p:childTnLst>
                              <p:par>
                                <p:cTn id="41" presetID="22" presetClass="entr" presetSubtype="8" fill="hold" grpId="0" nodeType="clickEffect">
                                  <p:stCondLst>
                                    <p:cond delay="0"/>
                                  </p:stCondLst>
                                  <p:iterate type="wd">
                                    <p:tmPct val="100000"/>
                                  </p:iterate>
                                  <p:childTnLst>
                                    <p:set>
                                      <p:cBhvr>
                                        <p:cTn id="42" dur="1" fill="hold">
                                          <p:stCondLst>
                                            <p:cond delay="0"/>
                                          </p:stCondLst>
                                        </p:cTn>
                                        <p:tgtEl>
                                          <p:spTgt spid="110614"/>
                                        </p:tgtEl>
                                        <p:attrNameLst>
                                          <p:attrName>style.visibility</p:attrName>
                                        </p:attrNameLst>
                                      </p:cBhvr>
                                      <p:to>
                                        <p:strVal val="visible"/>
                                      </p:to>
                                    </p:set>
                                    <p:animEffect transition="in" filter="wipe(left)">
                                      <p:cBhvr>
                                        <p:cTn id="43" dur="300"/>
                                        <p:tgtEl>
                                          <p:spTgt spid="110614"/>
                                        </p:tgtEl>
                                      </p:cBhvr>
                                    </p:animEffect>
                                  </p:childTnLst>
                                </p:cTn>
                              </p:par>
                            </p:childTnLst>
                          </p:cTn>
                        </p:par>
                      </p:childTnLst>
                    </p:cTn>
                  </p:par>
                  <p:par>
                    <p:cTn id="44" fill="hold" nodeType="clickPar">
                      <p:stCondLst>
                        <p:cond delay="indefinite"/>
                      </p:stCondLst>
                      <p:childTnLst>
                        <p:par>
                          <p:cTn id="45" fill="hold" nodeType="withGroup">
                            <p:stCondLst>
                              <p:cond delay="0"/>
                            </p:stCondLst>
                            <p:childTnLst>
                              <p:par>
                                <p:cTn id="46" presetID="2" presetClass="entr" presetSubtype="4" fill="hold" nodeType="clickEffect">
                                  <p:stCondLst>
                                    <p:cond delay="0"/>
                                  </p:stCondLst>
                                  <p:childTnLst>
                                    <p:set>
                                      <p:cBhvr>
                                        <p:cTn id="47" dur="1" fill="hold">
                                          <p:stCondLst>
                                            <p:cond delay="0"/>
                                          </p:stCondLst>
                                        </p:cTn>
                                        <p:tgtEl>
                                          <p:spTgt spid="110671"/>
                                        </p:tgtEl>
                                        <p:attrNameLst>
                                          <p:attrName>style.visibility</p:attrName>
                                        </p:attrNameLst>
                                      </p:cBhvr>
                                      <p:to>
                                        <p:strVal val="visible"/>
                                      </p:to>
                                    </p:set>
                                    <p:anim calcmode="lin" valueType="num">
                                      <p:cBhvr additive="base">
                                        <p:cTn id="48" dur="500" fill="hold"/>
                                        <p:tgtEl>
                                          <p:spTgt spid="110671"/>
                                        </p:tgtEl>
                                        <p:attrNameLst>
                                          <p:attrName>ppt_x</p:attrName>
                                        </p:attrNameLst>
                                      </p:cBhvr>
                                      <p:tavLst>
                                        <p:tav tm="0">
                                          <p:val>
                                            <p:strVal val="#ppt_x"/>
                                          </p:val>
                                        </p:tav>
                                        <p:tav tm="100000">
                                          <p:val>
                                            <p:strVal val="#ppt_x"/>
                                          </p:val>
                                        </p:tav>
                                      </p:tavLst>
                                    </p:anim>
                                    <p:anim calcmode="lin" valueType="num">
                                      <p:cBhvr additive="base">
                                        <p:cTn id="49" dur="500" fill="hold"/>
                                        <p:tgtEl>
                                          <p:spTgt spid="110671"/>
                                        </p:tgtEl>
                                        <p:attrNameLst>
                                          <p:attrName>ppt_y</p:attrName>
                                        </p:attrNameLst>
                                      </p:cBhvr>
                                      <p:tavLst>
                                        <p:tav tm="0">
                                          <p:val>
                                            <p:strVal val="1+#ppt_h/2"/>
                                          </p:val>
                                        </p:tav>
                                        <p:tav tm="100000">
                                          <p:val>
                                            <p:strVal val="#ppt_y"/>
                                          </p:val>
                                        </p:tav>
                                      </p:tavLst>
                                    </p:anim>
                                  </p:childTnLst>
                                </p:cTn>
                              </p:par>
                            </p:childTnLst>
                          </p:cTn>
                        </p:par>
                      </p:childTnLst>
                    </p:cTn>
                  </p:par>
                  <p:par>
                    <p:cTn id="50" fill="hold" nodeType="clickPar">
                      <p:stCondLst>
                        <p:cond delay="indefinite"/>
                      </p:stCondLst>
                      <p:childTnLst>
                        <p:par>
                          <p:cTn id="51" fill="hold" nodeType="withGroup">
                            <p:stCondLst>
                              <p:cond delay="0"/>
                            </p:stCondLst>
                            <p:childTnLst>
                              <p:par>
                                <p:cTn id="52" presetID="22" presetClass="entr" presetSubtype="8" fill="hold" nodeType="clickEffect">
                                  <p:stCondLst>
                                    <p:cond delay="0"/>
                                  </p:stCondLst>
                                  <p:childTnLst>
                                    <p:set>
                                      <p:cBhvr>
                                        <p:cTn id="53" dur="1" fill="hold">
                                          <p:stCondLst>
                                            <p:cond delay="0"/>
                                          </p:stCondLst>
                                        </p:cTn>
                                        <p:tgtEl>
                                          <p:spTgt spid="110656"/>
                                        </p:tgtEl>
                                        <p:attrNameLst>
                                          <p:attrName>style.visibility</p:attrName>
                                        </p:attrNameLst>
                                      </p:cBhvr>
                                      <p:to>
                                        <p:strVal val="visible"/>
                                      </p:to>
                                    </p:set>
                                    <p:animEffect transition="in" filter="wipe(left)">
                                      <p:cBhvr>
                                        <p:cTn id="54" dur="500"/>
                                        <p:tgtEl>
                                          <p:spTgt spid="110656"/>
                                        </p:tgtEl>
                                      </p:cBhvr>
                                    </p:animEffect>
                                  </p:childTnLst>
                                </p:cTn>
                              </p:par>
                            </p:childTnLst>
                          </p:cTn>
                        </p:par>
                      </p:childTnLst>
                    </p:cTn>
                  </p:par>
                  <p:par>
                    <p:cTn id="55" fill="hold" nodeType="clickPar">
                      <p:stCondLst>
                        <p:cond delay="indefinite"/>
                      </p:stCondLst>
                      <p:childTnLst>
                        <p:par>
                          <p:cTn id="56" fill="hold" nodeType="withGroup">
                            <p:stCondLst>
                              <p:cond delay="0"/>
                            </p:stCondLst>
                            <p:childTnLst>
                              <p:par>
                                <p:cTn id="57" presetID="22" presetClass="entr" presetSubtype="8" fill="hold" grpId="0" nodeType="clickEffect">
                                  <p:stCondLst>
                                    <p:cond delay="0"/>
                                  </p:stCondLst>
                                  <p:iterate type="wd">
                                    <p:tmPct val="100000"/>
                                  </p:iterate>
                                  <p:childTnLst>
                                    <p:set>
                                      <p:cBhvr>
                                        <p:cTn id="58" dur="1" fill="hold">
                                          <p:stCondLst>
                                            <p:cond delay="0"/>
                                          </p:stCondLst>
                                        </p:cTn>
                                        <p:tgtEl>
                                          <p:spTgt spid="110657"/>
                                        </p:tgtEl>
                                        <p:attrNameLst>
                                          <p:attrName>style.visibility</p:attrName>
                                        </p:attrNameLst>
                                      </p:cBhvr>
                                      <p:to>
                                        <p:strVal val="visible"/>
                                      </p:to>
                                    </p:set>
                                    <p:animEffect transition="in" filter="wipe(left)">
                                      <p:cBhvr>
                                        <p:cTn id="59" dur="300"/>
                                        <p:tgtEl>
                                          <p:spTgt spid="1106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0612" grpId="0"/>
      <p:bldP spid="110613" grpId="0" autoUpdateAnimBg="0"/>
      <p:bldP spid="110614" grpId="0" autoUpdateAnimBg="0"/>
      <p:bldP spid="110632" grpId="0" autoUpdateAnimBg="0"/>
      <p:bldP spid="110637" grpId="0" autoUpdateAnimBg="0"/>
      <p:bldP spid="110651" grpId="0"/>
      <p:bldP spid="110657" grpId="0" autoUpdateAnimBg="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灯片编号占位符 4"/>
          <p:cNvSpPr>
            <a:spLocks noGrp="1"/>
          </p:cNvSpPr>
          <p:nvPr>
            <p:ph type="sldNum" sz="quarter" idx="12"/>
          </p:nvPr>
        </p:nvSpPr>
        <p:spPr>
          <a:noFill/>
        </p:spPr>
        <p:txBody>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fld id="{C284B439-4E8F-4CC2-B078-1BB29ED8BD67}" type="slidenum">
              <a:rPr lang="en-US" altLang="zh-CN" sz="1400" smtClean="0"/>
              <a:pPr eaLnBrk="1" hangingPunct="1"/>
              <a:t>56</a:t>
            </a:fld>
            <a:endParaRPr lang="en-US" altLang="zh-CN" sz="1400" smtClean="0"/>
          </a:p>
        </p:txBody>
      </p:sp>
      <p:sp>
        <p:nvSpPr>
          <p:cNvPr id="112667" name="Rectangle 27"/>
          <p:cNvSpPr>
            <a:spLocks noRot="1" noChangeAspect="1" noMove="1" noResize="1" noEditPoints="1" noAdjustHandles="1" noChangeArrowheads="1" noChangeShapeType="1" noTextEdit="1"/>
          </p:cNvSpPr>
          <p:nvPr/>
        </p:nvSpPr>
        <p:spPr bwMode="auto">
          <a:xfrm>
            <a:off x="228600" y="152400"/>
            <a:ext cx="8458200" cy="1282700"/>
          </a:xfrm>
          <a:prstGeom prst="rect">
            <a:avLst/>
          </a:prstGeom>
          <a:blipFill rotWithShape="1">
            <a:blip r:embed="rId3"/>
            <a:stretch>
              <a:fillRect l="-793" b="-4286"/>
            </a:stretch>
          </a:blip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r>
              <a:rPr lang="zh-CN" altLang="en-US">
                <a:noFill/>
              </a:rPr>
              <a:t> </a:t>
            </a:r>
          </a:p>
        </p:txBody>
      </p:sp>
      <p:sp>
        <p:nvSpPr>
          <p:cNvPr id="112668" name="Rectangle 28"/>
          <p:cNvSpPr>
            <a:spLocks noChangeArrowheads="1"/>
          </p:cNvSpPr>
          <p:nvPr/>
        </p:nvSpPr>
        <p:spPr bwMode="auto">
          <a:xfrm>
            <a:off x="304800" y="1447800"/>
            <a:ext cx="1828800" cy="530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20000"/>
              </a:lnSpc>
            </a:pPr>
            <a:r>
              <a:rPr kumimoji="1" lang="zh-CN" altLang="en-US" sz="2400" b="1">
                <a:solidFill>
                  <a:srgbClr val="CC00FF"/>
                </a:solidFill>
                <a:latin typeface="Times New Roman" pitchFamily="18" charset="0"/>
              </a:rPr>
              <a:t>答  案  </a:t>
            </a:r>
            <a:r>
              <a:rPr kumimoji="1" lang="en-US" altLang="zh-CN" sz="2400" b="1">
                <a:latin typeface="Times New Roman" pitchFamily="18" charset="0"/>
                <a:sym typeface="Wingdings" pitchFamily="2" charset="2"/>
              </a:rPr>
              <a:t>:</a:t>
            </a:r>
          </a:p>
        </p:txBody>
      </p:sp>
      <p:sp>
        <p:nvSpPr>
          <p:cNvPr id="112673" name="Text Box 33"/>
          <p:cNvSpPr txBox="1">
            <a:spLocks noChangeArrowheads="1"/>
          </p:cNvSpPr>
          <p:nvPr/>
        </p:nvSpPr>
        <p:spPr bwMode="auto">
          <a:xfrm>
            <a:off x="76200" y="2057400"/>
            <a:ext cx="3581400" cy="469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04494" tIns="52246" rIns="104494" bIns="52246">
            <a:spAutoFit/>
          </a:bodyPr>
          <a:lstStyle>
            <a:lvl1pPr defTabSz="1044575" eaLnBrk="0" hangingPunct="0">
              <a:defRPr sz="3200">
                <a:solidFill>
                  <a:schemeClr val="tx1"/>
                </a:solidFill>
                <a:latin typeface="Arial" charset="0"/>
                <a:ea typeface="宋体" pitchFamily="2" charset="-122"/>
              </a:defRPr>
            </a:lvl1pPr>
            <a:lvl2pPr marL="742950" indent="-285750" defTabSz="1044575" eaLnBrk="0" hangingPunct="0">
              <a:defRPr sz="3200">
                <a:solidFill>
                  <a:schemeClr val="tx1"/>
                </a:solidFill>
                <a:latin typeface="Arial" charset="0"/>
                <a:ea typeface="宋体" pitchFamily="2" charset="-122"/>
              </a:defRPr>
            </a:lvl2pPr>
            <a:lvl3pPr marL="1143000" indent="-228600" defTabSz="1044575" eaLnBrk="0" hangingPunct="0">
              <a:defRPr sz="3200">
                <a:solidFill>
                  <a:schemeClr val="tx1"/>
                </a:solidFill>
                <a:latin typeface="Arial" charset="0"/>
                <a:ea typeface="宋体" pitchFamily="2" charset="-122"/>
              </a:defRPr>
            </a:lvl3pPr>
            <a:lvl4pPr marL="1600200" indent="-228600" defTabSz="1044575" eaLnBrk="0" hangingPunct="0">
              <a:defRPr sz="3200">
                <a:solidFill>
                  <a:schemeClr val="tx1"/>
                </a:solidFill>
                <a:latin typeface="Arial" charset="0"/>
                <a:ea typeface="宋体" pitchFamily="2" charset="-122"/>
              </a:defRPr>
            </a:lvl4pPr>
            <a:lvl5pPr marL="2057400" indent="-228600" defTabSz="1044575" eaLnBrk="0" hangingPunct="0">
              <a:defRPr sz="3200">
                <a:solidFill>
                  <a:schemeClr val="tx1"/>
                </a:solidFill>
                <a:latin typeface="Arial" charset="0"/>
                <a:ea typeface="宋体" pitchFamily="2" charset="-122"/>
              </a:defRPr>
            </a:lvl5pPr>
            <a:lvl6pPr marL="2514600" indent="-228600" defTabSz="1044575" eaLnBrk="0" fontAlgn="base" hangingPunct="0">
              <a:spcBef>
                <a:spcPct val="0"/>
              </a:spcBef>
              <a:spcAft>
                <a:spcPct val="0"/>
              </a:spcAft>
              <a:defRPr sz="3200">
                <a:solidFill>
                  <a:schemeClr val="tx1"/>
                </a:solidFill>
                <a:latin typeface="Arial" charset="0"/>
                <a:ea typeface="宋体" pitchFamily="2" charset="-122"/>
              </a:defRPr>
            </a:lvl6pPr>
            <a:lvl7pPr marL="2971800" indent="-228600" defTabSz="1044575" eaLnBrk="0" fontAlgn="base" hangingPunct="0">
              <a:spcBef>
                <a:spcPct val="0"/>
              </a:spcBef>
              <a:spcAft>
                <a:spcPct val="0"/>
              </a:spcAft>
              <a:defRPr sz="3200">
                <a:solidFill>
                  <a:schemeClr val="tx1"/>
                </a:solidFill>
                <a:latin typeface="Arial" charset="0"/>
                <a:ea typeface="宋体" pitchFamily="2" charset="-122"/>
              </a:defRPr>
            </a:lvl7pPr>
            <a:lvl8pPr marL="3429000" indent="-228600" defTabSz="1044575" eaLnBrk="0" fontAlgn="base" hangingPunct="0">
              <a:spcBef>
                <a:spcPct val="0"/>
              </a:spcBef>
              <a:spcAft>
                <a:spcPct val="0"/>
              </a:spcAft>
              <a:defRPr sz="3200">
                <a:solidFill>
                  <a:schemeClr val="tx1"/>
                </a:solidFill>
                <a:latin typeface="Arial" charset="0"/>
                <a:ea typeface="宋体" pitchFamily="2" charset="-122"/>
              </a:defRPr>
            </a:lvl8pPr>
            <a:lvl9pPr marL="3886200" indent="-228600" defTabSz="1044575"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r>
              <a:rPr kumimoji="1" lang="zh-CN" altLang="en-US" sz="2400" b="1" dirty="0">
                <a:latin typeface="Times New Roman" pitchFamily="18" charset="0"/>
              </a:rPr>
              <a:t>（</a:t>
            </a:r>
            <a:r>
              <a:rPr kumimoji="1" lang="en-US" altLang="zh-CN" sz="2400" b="1" dirty="0">
                <a:latin typeface="Times New Roman" pitchFamily="18" charset="0"/>
              </a:rPr>
              <a:t>1</a:t>
            </a:r>
            <a:r>
              <a:rPr kumimoji="1" lang="zh-CN" altLang="en-US" sz="2400" b="1" dirty="0">
                <a:latin typeface="Times New Roman" pitchFamily="18" charset="0"/>
              </a:rPr>
              <a:t>）画中径公差带图</a:t>
            </a:r>
          </a:p>
        </p:txBody>
      </p:sp>
      <p:grpSp>
        <p:nvGrpSpPr>
          <p:cNvPr id="112708" name="Group 68"/>
          <p:cNvGrpSpPr>
            <a:grpSpLocks/>
          </p:cNvGrpSpPr>
          <p:nvPr/>
        </p:nvGrpSpPr>
        <p:grpSpPr bwMode="auto">
          <a:xfrm>
            <a:off x="5267709" y="1769963"/>
            <a:ext cx="3660775" cy="4251325"/>
            <a:chOff x="3166" y="826"/>
            <a:chExt cx="2306" cy="2678"/>
          </a:xfrm>
        </p:grpSpPr>
        <p:sp>
          <p:nvSpPr>
            <p:cNvPr id="58377" name="Text Box 19"/>
            <p:cNvSpPr txBox="1">
              <a:spLocks noChangeArrowheads="1"/>
            </p:cNvSpPr>
            <p:nvPr/>
          </p:nvSpPr>
          <p:spPr bwMode="auto">
            <a:xfrm rot="-5400000">
              <a:off x="2716" y="2716"/>
              <a:ext cx="1238" cy="3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232706" tIns="116354" rIns="232706" bIns="116354">
              <a:spAutoFit/>
            </a:bodyPr>
            <a:lstStyle>
              <a:lvl1pPr defTabSz="1044575" eaLnBrk="0" hangingPunct="0">
                <a:defRPr sz="3200">
                  <a:solidFill>
                    <a:schemeClr val="tx1"/>
                  </a:solidFill>
                  <a:latin typeface="Arial" charset="0"/>
                  <a:ea typeface="宋体" pitchFamily="2" charset="-122"/>
                </a:defRPr>
              </a:lvl1pPr>
              <a:lvl2pPr marL="742950" indent="-285750" defTabSz="1044575" eaLnBrk="0" hangingPunct="0">
                <a:defRPr sz="3200">
                  <a:solidFill>
                    <a:schemeClr val="tx1"/>
                  </a:solidFill>
                  <a:latin typeface="Arial" charset="0"/>
                  <a:ea typeface="宋体" pitchFamily="2" charset="-122"/>
                </a:defRPr>
              </a:lvl2pPr>
              <a:lvl3pPr marL="1143000" indent="-228600" defTabSz="1044575" eaLnBrk="0" hangingPunct="0">
                <a:defRPr sz="3200">
                  <a:solidFill>
                    <a:schemeClr val="tx1"/>
                  </a:solidFill>
                  <a:latin typeface="Arial" charset="0"/>
                  <a:ea typeface="宋体" pitchFamily="2" charset="-122"/>
                </a:defRPr>
              </a:lvl3pPr>
              <a:lvl4pPr marL="1600200" indent="-228600" defTabSz="1044575" eaLnBrk="0" hangingPunct="0">
                <a:defRPr sz="3200">
                  <a:solidFill>
                    <a:schemeClr val="tx1"/>
                  </a:solidFill>
                  <a:latin typeface="Arial" charset="0"/>
                  <a:ea typeface="宋体" pitchFamily="2" charset="-122"/>
                </a:defRPr>
              </a:lvl4pPr>
              <a:lvl5pPr marL="2057400" indent="-228600" defTabSz="1044575" eaLnBrk="0" hangingPunct="0">
                <a:defRPr sz="3200">
                  <a:solidFill>
                    <a:schemeClr val="tx1"/>
                  </a:solidFill>
                  <a:latin typeface="Arial" charset="0"/>
                  <a:ea typeface="宋体" pitchFamily="2" charset="-122"/>
                </a:defRPr>
              </a:lvl5pPr>
              <a:lvl6pPr marL="2514600" indent="-228600" defTabSz="1044575" eaLnBrk="0" fontAlgn="base" hangingPunct="0">
                <a:spcBef>
                  <a:spcPct val="0"/>
                </a:spcBef>
                <a:spcAft>
                  <a:spcPct val="0"/>
                </a:spcAft>
                <a:defRPr sz="3200">
                  <a:solidFill>
                    <a:schemeClr val="tx1"/>
                  </a:solidFill>
                  <a:latin typeface="Arial" charset="0"/>
                  <a:ea typeface="宋体" pitchFamily="2" charset="-122"/>
                </a:defRPr>
              </a:lvl6pPr>
              <a:lvl7pPr marL="2971800" indent="-228600" defTabSz="1044575" eaLnBrk="0" fontAlgn="base" hangingPunct="0">
                <a:spcBef>
                  <a:spcPct val="0"/>
                </a:spcBef>
                <a:spcAft>
                  <a:spcPct val="0"/>
                </a:spcAft>
                <a:defRPr sz="3200">
                  <a:solidFill>
                    <a:schemeClr val="tx1"/>
                  </a:solidFill>
                  <a:latin typeface="Arial" charset="0"/>
                  <a:ea typeface="宋体" pitchFamily="2" charset="-122"/>
                </a:defRPr>
              </a:lvl7pPr>
              <a:lvl8pPr marL="3429000" indent="-228600" defTabSz="1044575" eaLnBrk="0" fontAlgn="base" hangingPunct="0">
                <a:spcBef>
                  <a:spcPct val="0"/>
                </a:spcBef>
                <a:spcAft>
                  <a:spcPct val="0"/>
                </a:spcAft>
                <a:defRPr sz="3200">
                  <a:solidFill>
                    <a:schemeClr val="tx1"/>
                  </a:solidFill>
                  <a:latin typeface="Arial" charset="0"/>
                  <a:ea typeface="宋体" pitchFamily="2" charset="-122"/>
                </a:defRPr>
              </a:lvl8pPr>
              <a:lvl9pPr marL="3886200" indent="-228600" defTabSz="1044575" eaLnBrk="0" fontAlgn="base" hangingPunct="0">
                <a:spcBef>
                  <a:spcPct val="0"/>
                </a:spcBef>
                <a:spcAft>
                  <a:spcPct val="0"/>
                </a:spcAft>
                <a:defRPr sz="3200">
                  <a:solidFill>
                    <a:schemeClr val="tx1"/>
                  </a:solidFill>
                  <a:latin typeface="Arial" charset="0"/>
                  <a:ea typeface="宋体" pitchFamily="2" charset="-122"/>
                </a:defRPr>
              </a:lvl9pPr>
            </a:lstStyle>
            <a:p>
              <a:pPr algn="r" eaLnBrk="1" hangingPunct="1">
                <a:spcBef>
                  <a:spcPct val="50000"/>
                </a:spcBef>
              </a:pPr>
              <a:r>
                <a:rPr kumimoji="1" lang="en-US" altLang="zh-CN" sz="2000" b="1">
                  <a:latin typeface="Times New Roman" pitchFamily="18" charset="0"/>
                </a:rPr>
                <a:t>Ø</a:t>
              </a:r>
              <a:r>
                <a:rPr kumimoji="1" lang="en-US" altLang="zh-CN" sz="2000" b="1">
                  <a:latin typeface="宋体" pitchFamily="2" charset="-122"/>
                </a:rPr>
                <a:t>18.376mm</a:t>
              </a:r>
            </a:p>
          </p:txBody>
        </p:sp>
        <p:sp>
          <p:nvSpPr>
            <p:cNvPr id="58378" name="Text Box 21"/>
            <p:cNvSpPr txBox="1">
              <a:spLocks noChangeArrowheads="1"/>
            </p:cNvSpPr>
            <p:nvPr/>
          </p:nvSpPr>
          <p:spPr bwMode="auto">
            <a:xfrm>
              <a:off x="3744" y="2842"/>
              <a:ext cx="1321" cy="3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232706" tIns="116354" rIns="232706" bIns="116354">
              <a:spAutoFit/>
            </a:bodyPr>
            <a:lstStyle>
              <a:lvl1pPr defTabSz="1044575" eaLnBrk="0" hangingPunct="0">
                <a:defRPr sz="3200">
                  <a:solidFill>
                    <a:schemeClr val="tx1"/>
                  </a:solidFill>
                  <a:latin typeface="Arial" charset="0"/>
                  <a:ea typeface="宋体" pitchFamily="2" charset="-122"/>
                </a:defRPr>
              </a:lvl1pPr>
              <a:lvl2pPr marL="742950" indent="-285750" defTabSz="1044575" eaLnBrk="0" hangingPunct="0">
                <a:defRPr sz="3200">
                  <a:solidFill>
                    <a:schemeClr val="tx1"/>
                  </a:solidFill>
                  <a:latin typeface="Arial" charset="0"/>
                  <a:ea typeface="宋体" pitchFamily="2" charset="-122"/>
                </a:defRPr>
              </a:lvl2pPr>
              <a:lvl3pPr marL="1143000" indent="-228600" defTabSz="1044575" eaLnBrk="0" hangingPunct="0">
                <a:defRPr sz="3200">
                  <a:solidFill>
                    <a:schemeClr val="tx1"/>
                  </a:solidFill>
                  <a:latin typeface="Arial" charset="0"/>
                  <a:ea typeface="宋体" pitchFamily="2" charset="-122"/>
                </a:defRPr>
              </a:lvl3pPr>
              <a:lvl4pPr marL="1600200" indent="-228600" defTabSz="1044575" eaLnBrk="0" hangingPunct="0">
                <a:defRPr sz="3200">
                  <a:solidFill>
                    <a:schemeClr val="tx1"/>
                  </a:solidFill>
                  <a:latin typeface="Arial" charset="0"/>
                  <a:ea typeface="宋体" pitchFamily="2" charset="-122"/>
                </a:defRPr>
              </a:lvl4pPr>
              <a:lvl5pPr marL="2057400" indent="-228600" defTabSz="1044575" eaLnBrk="0" hangingPunct="0">
                <a:defRPr sz="3200">
                  <a:solidFill>
                    <a:schemeClr val="tx1"/>
                  </a:solidFill>
                  <a:latin typeface="Arial" charset="0"/>
                  <a:ea typeface="宋体" pitchFamily="2" charset="-122"/>
                </a:defRPr>
              </a:lvl5pPr>
              <a:lvl6pPr marL="2514600" indent="-228600" defTabSz="1044575" eaLnBrk="0" fontAlgn="base" hangingPunct="0">
                <a:spcBef>
                  <a:spcPct val="0"/>
                </a:spcBef>
                <a:spcAft>
                  <a:spcPct val="0"/>
                </a:spcAft>
                <a:defRPr sz="3200">
                  <a:solidFill>
                    <a:schemeClr val="tx1"/>
                  </a:solidFill>
                  <a:latin typeface="Arial" charset="0"/>
                  <a:ea typeface="宋体" pitchFamily="2" charset="-122"/>
                </a:defRPr>
              </a:lvl6pPr>
              <a:lvl7pPr marL="2971800" indent="-228600" defTabSz="1044575" eaLnBrk="0" fontAlgn="base" hangingPunct="0">
                <a:spcBef>
                  <a:spcPct val="0"/>
                </a:spcBef>
                <a:spcAft>
                  <a:spcPct val="0"/>
                </a:spcAft>
                <a:defRPr sz="3200">
                  <a:solidFill>
                    <a:schemeClr val="tx1"/>
                  </a:solidFill>
                  <a:latin typeface="Arial" charset="0"/>
                  <a:ea typeface="宋体" pitchFamily="2" charset="-122"/>
                </a:defRPr>
              </a:lvl7pPr>
              <a:lvl8pPr marL="3429000" indent="-228600" defTabSz="1044575" eaLnBrk="0" fontAlgn="base" hangingPunct="0">
                <a:spcBef>
                  <a:spcPct val="0"/>
                </a:spcBef>
                <a:spcAft>
                  <a:spcPct val="0"/>
                </a:spcAft>
                <a:defRPr sz="3200">
                  <a:solidFill>
                    <a:schemeClr val="tx1"/>
                  </a:solidFill>
                  <a:latin typeface="Arial" charset="0"/>
                  <a:ea typeface="宋体" pitchFamily="2" charset="-122"/>
                </a:defRPr>
              </a:lvl8pPr>
              <a:lvl9pPr marL="3886200" indent="-228600" defTabSz="1044575"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spcBef>
                  <a:spcPct val="50000"/>
                </a:spcBef>
              </a:pPr>
              <a:r>
                <a:rPr kumimoji="1" lang="zh-CN" altLang="en-US" sz="2000" b="1">
                  <a:latin typeface="Times New Roman" pitchFamily="18" charset="0"/>
                </a:rPr>
                <a:t>中径公差带</a:t>
              </a:r>
              <a:r>
                <a:rPr kumimoji="1" lang="zh-CN" altLang="en-US" sz="2000">
                  <a:latin typeface="Times New Roman" pitchFamily="18" charset="0"/>
                </a:rPr>
                <a:t> 图</a:t>
              </a:r>
            </a:p>
          </p:txBody>
        </p:sp>
        <p:sp>
          <p:nvSpPr>
            <p:cNvPr id="58379" name="Line 23"/>
            <p:cNvSpPr>
              <a:spLocks noChangeShapeType="1"/>
            </p:cNvSpPr>
            <p:nvPr/>
          </p:nvSpPr>
          <p:spPr bwMode="auto">
            <a:xfrm>
              <a:off x="3504" y="2275"/>
              <a:ext cx="0" cy="1085"/>
            </a:xfrm>
            <a:prstGeom prst="line">
              <a:avLst/>
            </a:prstGeom>
            <a:noFill/>
            <a:ln w="28575">
              <a:solidFill>
                <a:schemeClr val="tx1"/>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232706" tIns="116354" rIns="232706" bIns="116354">
              <a:spAutoFit/>
            </a:bodyPr>
            <a:lstStyle/>
            <a:p>
              <a:endParaRPr lang="zh-CN" altLang="en-US"/>
            </a:p>
          </p:txBody>
        </p:sp>
        <p:sp>
          <p:nvSpPr>
            <p:cNvPr id="58380" name="Text Box 24"/>
            <p:cNvSpPr txBox="1">
              <a:spLocks noChangeArrowheads="1"/>
            </p:cNvSpPr>
            <p:nvPr/>
          </p:nvSpPr>
          <p:spPr bwMode="auto">
            <a:xfrm>
              <a:off x="3960" y="1163"/>
              <a:ext cx="729" cy="1093"/>
            </a:xfrm>
            <a:prstGeom prst="rect">
              <a:avLst/>
            </a:prstGeom>
            <a:noFill/>
            <a:ln w="381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232706" tIns="116354" rIns="232706" bIns="116354">
              <a:spAutoFit/>
            </a:bodyPr>
            <a:lstStyle>
              <a:lvl1pPr defTabSz="1044575" eaLnBrk="0" hangingPunct="0">
                <a:defRPr sz="3200">
                  <a:solidFill>
                    <a:schemeClr val="tx1"/>
                  </a:solidFill>
                  <a:latin typeface="Arial" charset="0"/>
                  <a:ea typeface="宋体" pitchFamily="2" charset="-122"/>
                </a:defRPr>
              </a:lvl1pPr>
              <a:lvl2pPr marL="742950" indent="-285750" defTabSz="1044575" eaLnBrk="0" hangingPunct="0">
                <a:defRPr sz="3200">
                  <a:solidFill>
                    <a:schemeClr val="tx1"/>
                  </a:solidFill>
                  <a:latin typeface="Arial" charset="0"/>
                  <a:ea typeface="宋体" pitchFamily="2" charset="-122"/>
                </a:defRPr>
              </a:lvl2pPr>
              <a:lvl3pPr marL="1143000" indent="-228600" defTabSz="1044575" eaLnBrk="0" hangingPunct="0">
                <a:defRPr sz="3200">
                  <a:solidFill>
                    <a:schemeClr val="tx1"/>
                  </a:solidFill>
                  <a:latin typeface="Arial" charset="0"/>
                  <a:ea typeface="宋体" pitchFamily="2" charset="-122"/>
                </a:defRPr>
              </a:lvl3pPr>
              <a:lvl4pPr marL="1600200" indent="-228600" defTabSz="1044575" eaLnBrk="0" hangingPunct="0">
                <a:defRPr sz="3200">
                  <a:solidFill>
                    <a:schemeClr val="tx1"/>
                  </a:solidFill>
                  <a:latin typeface="Arial" charset="0"/>
                  <a:ea typeface="宋体" pitchFamily="2" charset="-122"/>
                </a:defRPr>
              </a:lvl4pPr>
              <a:lvl5pPr marL="2057400" indent="-228600" defTabSz="1044575" eaLnBrk="0" hangingPunct="0">
                <a:defRPr sz="3200">
                  <a:solidFill>
                    <a:schemeClr val="tx1"/>
                  </a:solidFill>
                  <a:latin typeface="Arial" charset="0"/>
                  <a:ea typeface="宋体" pitchFamily="2" charset="-122"/>
                </a:defRPr>
              </a:lvl5pPr>
              <a:lvl6pPr marL="2514600" indent="-228600" defTabSz="1044575" eaLnBrk="0" fontAlgn="base" hangingPunct="0">
                <a:spcBef>
                  <a:spcPct val="0"/>
                </a:spcBef>
                <a:spcAft>
                  <a:spcPct val="0"/>
                </a:spcAft>
                <a:defRPr sz="3200">
                  <a:solidFill>
                    <a:schemeClr val="tx1"/>
                  </a:solidFill>
                  <a:latin typeface="Arial" charset="0"/>
                  <a:ea typeface="宋体" pitchFamily="2" charset="-122"/>
                </a:defRPr>
              </a:lvl6pPr>
              <a:lvl7pPr marL="2971800" indent="-228600" defTabSz="1044575" eaLnBrk="0" fontAlgn="base" hangingPunct="0">
                <a:spcBef>
                  <a:spcPct val="0"/>
                </a:spcBef>
                <a:spcAft>
                  <a:spcPct val="0"/>
                </a:spcAft>
                <a:defRPr sz="3200">
                  <a:solidFill>
                    <a:schemeClr val="tx1"/>
                  </a:solidFill>
                  <a:latin typeface="Arial" charset="0"/>
                  <a:ea typeface="宋体" pitchFamily="2" charset="-122"/>
                </a:defRPr>
              </a:lvl7pPr>
              <a:lvl8pPr marL="3429000" indent="-228600" defTabSz="1044575" eaLnBrk="0" fontAlgn="base" hangingPunct="0">
                <a:spcBef>
                  <a:spcPct val="0"/>
                </a:spcBef>
                <a:spcAft>
                  <a:spcPct val="0"/>
                </a:spcAft>
                <a:defRPr sz="3200">
                  <a:solidFill>
                    <a:schemeClr val="tx1"/>
                  </a:solidFill>
                  <a:latin typeface="Arial" charset="0"/>
                  <a:ea typeface="宋体" pitchFamily="2" charset="-122"/>
                </a:defRPr>
              </a:lvl8pPr>
              <a:lvl9pPr marL="3886200" indent="-228600" defTabSz="1044575"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spcBef>
                  <a:spcPct val="50000"/>
                </a:spcBef>
              </a:pPr>
              <a:endParaRPr kumimoji="1" lang="en-US" altLang="zh-CN" sz="2100" dirty="0">
                <a:latin typeface="宋体" pitchFamily="2" charset="-122"/>
              </a:endParaRPr>
            </a:p>
            <a:p>
              <a:pPr eaLnBrk="1" hangingPunct="1">
                <a:spcBef>
                  <a:spcPct val="50000"/>
                </a:spcBef>
              </a:pPr>
              <a:r>
                <a:rPr kumimoji="1" lang="en-US" altLang="zh-CN" b="1" dirty="0">
                  <a:latin typeface="宋体" pitchFamily="2" charset="-122"/>
                </a:rPr>
                <a:t> 7H</a:t>
              </a:r>
            </a:p>
            <a:p>
              <a:pPr eaLnBrk="1" hangingPunct="1">
                <a:spcBef>
                  <a:spcPct val="50000"/>
                </a:spcBef>
              </a:pPr>
              <a:endParaRPr kumimoji="1" lang="en-US" altLang="zh-CN" sz="1800" dirty="0">
                <a:latin typeface="Times New Roman" pitchFamily="18" charset="0"/>
              </a:endParaRPr>
            </a:p>
          </p:txBody>
        </p:sp>
        <p:sp>
          <p:nvSpPr>
            <p:cNvPr id="58381" name="Line 25"/>
            <p:cNvSpPr>
              <a:spLocks noChangeShapeType="1"/>
            </p:cNvSpPr>
            <p:nvPr/>
          </p:nvSpPr>
          <p:spPr bwMode="auto">
            <a:xfrm>
              <a:off x="3312" y="1877"/>
              <a:ext cx="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232706" tIns="116354" rIns="232706" bIns="116354">
              <a:spAutoFit/>
            </a:bodyPr>
            <a:lstStyle/>
            <a:p>
              <a:endParaRPr lang="zh-CN" altLang="en-US"/>
            </a:p>
          </p:txBody>
        </p:sp>
        <p:sp>
          <p:nvSpPr>
            <p:cNvPr id="58382" name="Text Box 26"/>
            <p:cNvSpPr txBox="1">
              <a:spLocks noChangeArrowheads="1"/>
            </p:cNvSpPr>
            <p:nvPr/>
          </p:nvSpPr>
          <p:spPr bwMode="auto">
            <a:xfrm>
              <a:off x="3408" y="826"/>
              <a:ext cx="895" cy="3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232706" tIns="116354" rIns="232706" bIns="116354">
              <a:spAutoFit/>
            </a:bodyPr>
            <a:lstStyle>
              <a:lvl1pPr defTabSz="1044575" eaLnBrk="0" hangingPunct="0">
                <a:defRPr sz="3200">
                  <a:solidFill>
                    <a:schemeClr val="tx1"/>
                  </a:solidFill>
                  <a:latin typeface="Arial" charset="0"/>
                  <a:ea typeface="宋体" pitchFamily="2" charset="-122"/>
                </a:defRPr>
              </a:lvl1pPr>
              <a:lvl2pPr marL="742950" indent="-285750" defTabSz="1044575" eaLnBrk="0" hangingPunct="0">
                <a:defRPr sz="3200">
                  <a:solidFill>
                    <a:schemeClr val="tx1"/>
                  </a:solidFill>
                  <a:latin typeface="Arial" charset="0"/>
                  <a:ea typeface="宋体" pitchFamily="2" charset="-122"/>
                </a:defRPr>
              </a:lvl2pPr>
              <a:lvl3pPr marL="1143000" indent="-228600" defTabSz="1044575" eaLnBrk="0" hangingPunct="0">
                <a:defRPr sz="3200">
                  <a:solidFill>
                    <a:schemeClr val="tx1"/>
                  </a:solidFill>
                  <a:latin typeface="Arial" charset="0"/>
                  <a:ea typeface="宋体" pitchFamily="2" charset="-122"/>
                </a:defRPr>
              </a:lvl3pPr>
              <a:lvl4pPr marL="1600200" indent="-228600" defTabSz="1044575" eaLnBrk="0" hangingPunct="0">
                <a:defRPr sz="3200">
                  <a:solidFill>
                    <a:schemeClr val="tx1"/>
                  </a:solidFill>
                  <a:latin typeface="Arial" charset="0"/>
                  <a:ea typeface="宋体" pitchFamily="2" charset="-122"/>
                </a:defRPr>
              </a:lvl4pPr>
              <a:lvl5pPr marL="2057400" indent="-228600" defTabSz="1044575" eaLnBrk="0" hangingPunct="0">
                <a:defRPr sz="3200">
                  <a:solidFill>
                    <a:schemeClr val="tx1"/>
                  </a:solidFill>
                  <a:latin typeface="Arial" charset="0"/>
                  <a:ea typeface="宋体" pitchFamily="2" charset="-122"/>
                </a:defRPr>
              </a:lvl5pPr>
              <a:lvl6pPr marL="2514600" indent="-228600" defTabSz="1044575" eaLnBrk="0" fontAlgn="base" hangingPunct="0">
                <a:spcBef>
                  <a:spcPct val="0"/>
                </a:spcBef>
                <a:spcAft>
                  <a:spcPct val="0"/>
                </a:spcAft>
                <a:defRPr sz="3200">
                  <a:solidFill>
                    <a:schemeClr val="tx1"/>
                  </a:solidFill>
                  <a:latin typeface="Arial" charset="0"/>
                  <a:ea typeface="宋体" pitchFamily="2" charset="-122"/>
                </a:defRPr>
              </a:lvl6pPr>
              <a:lvl7pPr marL="2971800" indent="-228600" defTabSz="1044575" eaLnBrk="0" fontAlgn="base" hangingPunct="0">
                <a:spcBef>
                  <a:spcPct val="0"/>
                </a:spcBef>
                <a:spcAft>
                  <a:spcPct val="0"/>
                </a:spcAft>
                <a:defRPr sz="3200">
                  <a:solidFill>
                    <a:schemeClr val="tx1"/>
                  </a:solidFill>
                  <a:latin typeface="Arial" charset="0"/>
                  <a:ea typeface="宋体" pitchFamily="2" charset="-122"/>
                </a:defRPr>
              </a:lvl7pPr>
              <a:lvl8pPr marL="3429000" indent="-228600" defTabSz="1044575" eaLnBrk="0" fontAlgn="base" hangingPunct="0">
                <a:spcBef>
                  <a:spcPct val="0"/>
                </a:spcBef>
                <a:spcAft>
                  <a:spcPct val="0"/>
                </a:spcAft>
                <a:defRPr sz="3200">
                  <a:solidFill>
                    <a:schemeClr val="tx1"/>
                  </a:solidFill>
                  <a:latin typeface="Arial" charset="0"/>
                  <a:ea typeface="宋体" pitchFamily="2" charset="-122"/>
                </a:defRPr>
              </a:lvl8pPr>
              <a:lvl9pPr marL="3886200" indent="-228600" defTabSz="1044575"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spcBef>
                  <a:spcPct val="50000"/>
                </a:spcBef>
              </a:pPr>
              <a:r>
                <a:rPr kumimoji="1" lang="en-US" altLang="zh-CN" sz="2200" b="1">
                  <a:latin typeface="Times New Roman" pitchFamily="18" charset="0"/>
                </a:rPr>
                <a:t>+280</a:t>
              </a:r>
            </a:p>
          </p:txBody>
        </p:sp>
        <p:sp>
          <p:nvSpPr>
            <p:cNvPr id="58383" name="Line 31"/>
            <p:cNvSpPr>
              <a:spLocks noChangeShapeType="1"/>
            </p:cNvSpPr>
            <p:nvPr/>
          </p:nvSpPr>
          <p:spPr bwMode="auto">
            <a:xfrm flipH="1">
              <a:off x="3408" y="2256"/>
              <a:ext cx="2064"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8384" name="Rectangle 36"/>
            <p:cNvSpPr>
              <a:spLocks noChangeArrowheads="1"/>
            </p:cNvSpPr>
            <p:nvPr/>
          </p:nvSpPr>
          <p:spPr bwMode="auto">
            <a:xfrm>
              <a:off x="4752" y="1162"/>
              <a:ext cx="720" cy="240"/>
            </a:xfrm>
            <a:prstGeom prst="rect">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zh-CN" sz="2000" b="1" i="1"/>
                <a:t>f</a:t>
              </a:r>
              <a:r>
                <a:rPr lang="en-US" altLang="zh-CN" sz="2000" b="1" baseline="-25000"/>
                <a:t>p</a:t>
              </a:r>
              <a:r>
                <a:rPr lang="en-US" altLang="zh-CN" sz="2000" b="1"/>
                <a:t>+</a:t>
              </a:r>
              <a:r>
                <a:rPr lang="en-US" altLang="zh-CN" sz="2000" b="1" i="1"/>
                <a:t>f</a:t>
              </a:r>
              <a:r>
                <a:rPr lang="el-GR" altLang="zh-CN" sz="2000" b="1" i="1" baseline="-25000">
                  <a:cs typeface="Arial" charset="0"/>
                </a:rPr>
                <a:t>β</a:t>
              </a:r>
            </a:p>
          </p:txBody>
        </p:sp>
        <p:sp>
          <p:nvSpPr>
            <p:cNvPr id="58385" name="Line 51"/>
            <p:cNvSpPr>
              <a:spLocks noChangeShapeType="1"/>
            </p:cNvSpPr>
            <p:nvPr/>
          </p:nvSpPr>
          <p:spPr bwMode="auto">
            <a:xfrm>
              <a:off x="5280" y="1402"/>
              <a:ext cx="0" cy="854"/>
            </a:xfrm>
            <a:prstGeom prst="line">
              <a:avLst/>
            </a:prstGeom>
            <a:noFill/>
            <a:ln w="9525">
              <a:solidFill>
                <a:schemeClr val="tx1"/>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8386" name="Line 52"/>
            <p:cNvSpPr>
              <a:spLocks noChangeShapeType="1"/>
            </p:cNvSpPr>
            <p:nvPr/>
          </p:nvSpPr>
          <p:spPr bwMode="auto">
            <a:xfrm>
              <a:off x="3408" y="1162"/>
              <a:ext cx="144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8387" name="Text Box 53"/>
            <p:cNvSpPr txBox="1">
              <a:spLocks noChangeArrowheads="1"/>
            </p:cNvSpPr>
            <p:nvPr/>
          </p:nvSpPr>
          <p:spPr bwMode="auto">
            <a:xfrm>
              <a:off x="3216" y="2131"/>
              <a:ext cx="196"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r>
                <a:rPr lang="en-US" altLang="zh-CN" sz="1800" b="1"/>
                <a:t>0</a:t>
              </a:r>
            </a:p>
          </p:txBody>
        </p:sp>
        <p:sp>
          <p:nvSpPr>
            <p:cNvPr id="58388" name="Rectangle 54"/>
            <p:cNvSpPr>
              <a:spLocks noChangeArrowheads="1"/>
            </p:cNvSpPr>
            <p:nvPr/>
          </p:nvSpPr>
          <p:spPr bwMode="auto">
            <a:xfrm>
              <a:off x="3408" y="2026"/>
              <a:ext cx="720" cy="240"/>
            </a:xfrm>
            <a:prstGeom prst="rect">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zh-CN" sz="2000" b="1" i="1"/>
                <a:t>f</a:t>
              </a:r>
              <a:r>
                <a:rPr lang="en-US" altLang="zh-CN" sz="2000" b="1" baseline="-25000"/>
                <a:t>p</a:t>
              </a:r>
              <a:r>
                <a:rPr lang="en-US" altLang="zh-CN" sz="2000" b="1"/>
                <a:t>+</a:t>
              </a:r>
              <a:r>
                <a:rPr lang="en-US" altLang="zh-CN" sz="2000" b="1" i="1"/>
                <a:t>f</a:t>
              </a:r>
              <a:r>
                <a:rPr lang="el-GR" altLang="zh-CN" sz="2000" b="1" baseline="-25000">
                  <a:latin typeface="Cambria Math" pitchFamily="18" charset="0"/>
                  <a:ea typeface="Cambria Math" pitchFamily="18" charset="0"/>
                  <a:cs typeface="Arial" charset="0"/>
                </a:rPr>
                <a:t>𝝱</a:t>
              </a:r>
              <a:endParaRPr lang="el-GR" altLang="zh-CN" sz="2000" b="1" baseline="-25000">
                <a:cs typeface="Arial" charset="0"/>
              </a:endParaRPr>
            </a:p>
          </p:txBody>
        </p:sp>
        <p:sp>
          <p:nvSpPr>
            <p:cNvPr id="58389" name="Line 55"/>
            <p:cNvSpPr>
              <a:spLocks noChangeShapeType="1"/>
            </p:cNvSpPr>
            <p:nvPr/>
          </p:nvSpPr>
          <p:spPr bwMode="auto">
            <a:xfrm>
              <a:off x="3696" y="1152"/>
              <a:ext cx="0" cy="864"/>
            </a:xfrm>
            <a:prstGeom prst="line">
              <a:avLst/>
            </a:prstGeom>
            <a:noFill/>
            <a:ln w="9525">
              <a:solidFill>
                <a:schemeClr val="tx1"/>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8390" name="Rectangle 57"/>
            <p:cNvSpPr>
              <a:spLocks noChangeArrowheads="1"/>
            </p:cNvSpPr>
            <p:nvPr/>
          </p:nvSpPr>
          <p:spPr bwMode="auto">
            <a:xfrm rot="-5400000">
              <a:off x="4656" y="1642"/>
              <a:ext cx="768"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kumimoji="1" lang="en-US" altLang="zh-CN" sz="1800"/>
                <a:t> </a:t>
              </a:r>
              <a:r>
                <a:rPr kumimoji="1" lang="en-US" altLang="zh-CN" sz="2400" b="1" i="1">
                  <a:solidFill>
                    <a:srgbClr val="CC00FF"/>
                  </a:solidFill>
                </a:rPr>
                <a:t>D</a:t>
              </a:r>
              <a:r>
                <a:rPr kumimoji="1" lang="en-US" altLang="zh-CN" sz="2400" b="1" baseline="-25000">
                  <a:solidFill>
                    <a:srgbClr val="CC00FF"/>
                  </a:solidFill>
                </a:rPr>
                <a:t>2fe</a:t>
              </a:r>
            </a:p>
          </p:txBody>
        </p:sp>
        <p:sp>
          <p:nvSpPr>
            <p:cNvPr id="58391" name="Rectangle 58"/>
            <p:cNvSpPr>
              <a:spLocks noChangeArrowheads="1"/>
            </p:cNvSpPr>
            <p:nvPr/>
          </p:nvSpPr>
          <p:spPr bwMode="auto">
            <a:xfrm rot="-5400000">
              <a:off x="3072" y="1354"/>
              <a:ext cx="768"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kumimoji="1" lang="en-US" altLang="zh-CN" sz="1800"/>
                <a:t> </a:t>
              </a:r>
              <a:r>
                <a:rPr kumimoji="1" lang="en-US" altLang="zh-CN" sz="2400" b="1" i="1">
                  <a:solidFill>
                    <a:srgbClr val="009900"/>
                  </a:solidFill>
                </a:rPr>
                <a:t>D</a:t>
              </a:r>
              <a:r>
                <a:rPr kumimoji="1" lang="en-US" altLang="zh-CN" sz="2400" b="1" baseline="-25000">
                  <a:solidFill>
                    <a:srgbClr val="009900"/>
                  </a:solidFill>
                </a:rPr>
                <a:t>2a</a:t>
              </a:r>
            </a:p>
          </p:txBody>
        </p:sp>
      </p:grpSp>
      <p:graphicFrame>
        <p:nvGraphicFramePr>
          <p:cNvPr id="112701" name="Object 61"/>
          <p:cNvGraphicFramePr>
            <a:graphicFrameLocks noGrp="1" noChangeAspect="1"/>
          </p:cNvGraphicFramePr>
          <p:nvPr>
            <p:ph/>
            <p:extLst>
              <p:ext uri="{D42A27DB-BD31-4B8C-83A1-F6EECF244321}">
                <p14:modId xmlns:p14="http://schemas.microsoft.com/office/powerpoint/2010/main" val="4198375394"/>
              </p:ext>
            </p:extLst>
          </p:nvPr>
        </p:nvGraphicFramePr>
        <p:xfrm>
          <a:off x="304800" y="2667000"/>
          <a:ext cx="5119292" cy="1230052"/>
        </p:xfrm>
        <a:graphic>
          <a:graphicData uri="http://schemas.openxmlformats.org/presentationml/2006/ole">
            <mc:AlternateContent xmlns:mc="http://schemas.openxmlformats.org/markup-compatibility/2006">
              <mc:Choice xmlns:v="urn:schemas-microsoft-com:vml" Requires="v">
                <p:oleObj spid="_x0000_s58460" name="公式" r:id="rId4" imgW="1905000" imgH="457200" progId="Equation.3">
                  <p:embed/>
                </p:oleObj>
              </mc:Choice>
              <mc:Fallback>
                <p:oleObj name="公式" r:id="rId4" imgW="1905000" imgH="457200" progId="Equation.3">
                  <p:embed/>
                  <p:pic>
                    <p:nvPicPr>
                      <p:cNvPr id="0" name="Object 6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04800" y="2667000"/>
                        <a:ext cx="5119292" cy="1230052"/>
                      </a:xfrm>
                      <a:prstGeom prst="rect">
                        <a:avLst/>
                      </a:prstGeom>
                      <a:solidFill>
                        <a:schemeClr val="folHlink"/>
                      </a:solidFill>
                      <a:ln>
                        <a:noFill/>
                      </a:ln>
                      <a:effectLst/>
                      <a:extLst/>
                    </p:spPr>
                  </p:pic>
                </p:oleObj>
              </mc:Fallback>
            </mc:AlternateContent>
          </a:graphicData>
        </a:graphic>
      </p:graphicFrame>
      <p:graphicFrame>
        <p:nvGraphicFramePr>
          <p:cNvPr id="112703" name="Object 63"/>
          <p:cNvGraphicFramePr>
            <a:graphicFrameLocks noChangeAspect="1"/>
          </p:cNvGraphicFramePr>
          <p:nvPr>
            <p:extLst>
              <p:ext uri="{D42A27DB-BD31-4B8C-83A1-F6EECF244321}">
                <p14:modId xmlns:p14="http://schemas.microsoft.com/office/powerpoint/2010/main" val="2957571495"/>
              </p:ext>
            </p:extLst>
          </p:nvPr>
        </p:nvGraphicFramePr>
        <p:xfrm>
          <a:off x="304800" y="4070412"/>
          <a:ext cx="4939740" cy="1194792"/>
        </p:xfrm>
        <a:graphic>
          <a:graphicData uri="http://schemas.openxmlformats.org/presentationml/2006/ole">
            <mc:AlternateContent xmlns:mc="http://schemas.openxmlformats.org/markup-compatibility/2006">
              <mc:Choice xmlns:v="urn:schemas-microsoft-com:vml" Requires="v">
                <p:oleObj spid="_x0000_s58461" name="公式" r:id="rId6" imgW="1892300" imgH="457200" progId="Equation.3">
                  <p:embed/>
                </p:oleObj>
              </mc:Choice>
              <mc:Fallback>
                <p:oleObj name="公式" r:id="rId6" imgW="1892300" imgH="457200" progId="Equation.3">
                  <p:embed/>
                  <p:pic>
                    <p:nvPicPr>
                      <p:cNvPr id="0" name="Object 63"/>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04800" y="4070412"/>
                        <a:ext cx="4939740" cy="1194792"/>
                      </a:xfrm>
                      <a:prstGeom prst="rect">
                        <a:avLst/>
                      </a:prstGeom>
                      <a:solidFill>
                        <a:srgbClr val="FF99FF"/>
                      </a:solidFill>
                      <a:ln>
                        <a:noFill/>
                      </a:ln>
                      <a:effectLst/>
                      <a:extLst/>
                    </p:spPr>
                  </p:pic>
                </p:oleObj>
              </mc:Fallback>
            </mc:AlternateContent>
          </a:graphicData>
        </a:graphic>
      </p:graphicFrame>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 presetClass="entr" presetSubtype="10" fill="hold" nodeType="afterEffect">
                                  <p:stCondLst>
                                    <p:cond delay="0"/>
                                  </p:stCondLst>
                                  <p:childTnLst>
                                    <p:set>
                                      <p:cBhvr>
                                        <p:cTn id="6" dur="1" fill="hold">
                                          <p:stCondLst>
                                            <p:cond delay="0"/>
                                          </p:stCondLst>
                                        </p:cTn>
                                        <p:tgtEl>
                                          <p:spTgt spid="112667"/>
                                        </p:tgtEl>
                                        <p:attrNameLst>
                                          <p:attrName>style.visibility</p:attrName>
                                        </p:attrNameLst>
                                      </p:cBhvr>
                                      <p:to>
                                        <p:strVal val="visible"/>
                                      </p:to>
                                    </p:set>
                                    <p:animEffect transition="in" filter="blinds(horizontal)">
                                      <p:cBhvr>
                                        <p:cTn id="7" dur="500"/>
                                        <p:tgtEl>
                                          <p:spTgt spid="112667"/>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12668"/>
                                        </p:tgtEl>
                                        <p:attrNameLst>
                                          <p:attrName>style.visibility</p:attrName>
                                        </p:attrNameLst>
                                      </p:cBhvr>
                                      <p:to>
                                        <p:strVal val="visible"/>
                                      </p:to>
                                    </p:set>
                                    <p:animEffect transition="in" filter="wipe(left)">
                                      <p:cBhvr>
                                        <p:cTn id="12" dur="500"/>
                                        <p:tgtEl>
                                          <p:spTgt spid="112668"/>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iterate type="wd">
                                    <p:tmPct val="100000"/>
                                  </p:iterate>
                                  <p:childTnLst>
                                    <p:set>
                                      <p:cBhvr>
                                        <p:cTn id="16" dur="1" fill="hold">
                                          <p:stCondLst>
                                            <p:cond delay="0"/>
                                          </p:stCondLst>
                                        </p:cTn>
                                        <p:tgtEl>
                                          <p:spTgt spid="112673"/>
                                        </p:tgtEl>
                                        <p:attrNameLst>
                                          <p:attrName>style.visibility</p:attrName>
                                        </p:attrNameLst>
                                      </p:cBhvr>
                                      <p:to>
                                        <p:strVal val="visible"/>
                                      </p:to>
                                    </p:set>
                                    <p:animEffect transition="in" filter="wipe(left)">
                                      <p:cBhvr>
                                        <p:cTn id="17" dur="300"/>
                                        <p:tgtEl>
                                          <p:spTgt spid="112673"/>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 presetClass="entr" presetSubtype="4" fill="hold" nodeType="clickEffect">
                                  <p:stCondLst>
                                    <p:cond delay="0"/>
                                  </p:stCondLst>
                                  <p:childTnLst>
                                    <p:set>
                                      <p:cBhvr>
                                        <p:cTn id="21" dur="1" fill="hold">
                                          <p:stCondLst>
                                            <p:cond delay="0"/>
                                          </p:stCondLst>
                                        </p:cTn>
                                        <p:tgtEl>
                                          <p:spTgt spid="112708"/>
                                        </p:tgtEl>
                                        <p:attrNameLst>
                                          <p:attrName>style.visibility</p:attrName>
                                        </p:attrNameLst>
                                      </p:cBhvr>
                                      <p:to>
                                        <p:strVal val="visible"/>
                                      </p:to>
                                    </p:set>
                                    <p:anim calcmode="lin" valueType="num">
                                      <p:cBhvr additive="base">
                                        <p:cTn id="22" dur="500" fill="hold"/>
                                        <p:tgtEl>
                                          <p:spTgt spid="112708"/>
                                        </p:tgtEl>
                                        <p:attrNameLst>
                                          <p:attrName>ppt_x</p:attrName>
                                        </p:attrNameLst>
                                      </p:cBhvr>
                                      <p:tavLst>
                                        <p:tav tm="0">
                                          <p:val>
                                            <p:strVal val="#ppt_x"/>
                                          </p:val>
                                        </p:tav>
                                        <p:tav tm="100000">
                                          <p:val>
                                            <p:strVal val="#ppt_x"/>
                                          </p:val>
                                        </p:tav>
                                      </p:tavLst>
                                    </p:anim>
                                    <p:anim calcmode="lin" valueType="num">
                                      <p:cBhvr additive="base">
                                        <p:cTn id="23" dur="500" fill="hold"/>
                                        <p:tgtEl>
                                          <p:spTgt spid="112708"/>
                                        </p:tgtEl>
                                        <p:attrNameLst>
                                          <p:attrName>ppt_y</p:attrName>
                                        </p:attrNameLst>
                                      </p:cBhvr>
                                      <p:tavLst>
                                        <p:tav tm="0">
                                          <p:val>
                                            <p:strVal val="1+#ppt_h/2"/>
                                          </p:val>
                                        </p:tav>
                                        <p:tav tm="100000">
                                          <p:val>
                                            <p:strVal val="#ppt_y"/>
                                          </p:val>
                                        </p:tav>
                                      </p:tavLst>
                                    </p:anim>
                                  </p:childTnLst>
                                </p:cTn>
                              </p:par>
                            </p:childTnLst>
                          </p:cTn>
                        </p:par>
                      </p:childTnLst>
                    </p:cTn>
                  </p:par>
                  <p:par>
                    <p:cTn id="24" fill="hold" nodeType="clickPar">
                      <p:stCondLst>
                        <p:cond delay="indefinite"/>
                      </p:stCondLst>
                      <p:childTnLst>
                        <p:par>
                          <p:cTn id="25" fill="hold" nodeType="withGroup">
                            <p:stCondLst>
                              <p:cond delay="0"/>
                            </p:stCondLst>
                            <p:childTnLst>
                              <p:par>
                                <p:cTn id="26" presetID="22" presetClass="entr" presetSubtype="8" fill="hold" nodeType="clickEffect">
                                  <p:stCondLst>
                                    <p:cond delay="0"/>
                                  </p:stCondLst>
                                  <p:childTnLst>
                                    <p:set>
                                      <p:cBhvr>
                                        <p:cTn id="27" dur="1" fill="hold">
                                          <p:stCondLst>
                                            <p:cond delay="0"/>
                                          </p:stCondLst>
                                        </p:cTn>
                                        <p:tgtEl>
                                          <p:spTgt spid="112701"/>
                                        </p:tgtEl>
                                        <p:attrNameLst>
                                          <p:attrName>style.visibility</p:attrName>
                                        </p:attrNameLst>
                                      </p:cBhvr>
                                      <p:to>
                                        <p:strVal val="visible"/>
                                      </p:to>
                                    </p:set>
                                    <p:animEffect transition="in" filter="wipe(left)">
                                      <p:cBhvr>
                                        <p:cTn id="28" dur="500"/>
                                        <p:tgtEl>
                                          <p:spTgt spid="112701"/>
                                        </p:tgtEl>
                                      </p:cBhvr>
                                    </p:animEffect>
                                  </p:childTnLst>
                                </p:cTn>
                              </p:par>
                            </p:childTnLst>
                          </p:cTn>
                        </p:par>
                      </p:childTnLst>
                    </p:cTn>
                  </p:par>
                  <p:par>
                    <p:cTn id="29" fill="hold" nodeType="clickPar">
                      <p:stCondLst>
                        <p:cond delay="indefinite"/>
                      </p:stCondLst>
                      <p:childTnLst>
                        <p:par>
                          <p:cTn id="30" fill="hold" nodeType="withGroup">
                            <p:stCondLst>
                              <p:cond delay="0"/>
                            </p:stCondLst>
                            <p:childTnLst>
                              <p:par>
                                <p:cTn id="31" presetID="22" presetClass="entr" presetSubtype="8" fill="hold" nodeType="clickEffect">
                                  <p:stCondLst>
                                    <p:cond delay="0"/>
                                  </p:stCondLst>
                                  <p:childTnLst>
                                    <p:set>
                                      <p:cBhvr>
                                        <p:cTn id="32" dur="1" fill="hold">
                                          <p:stCondLst>
                                            <p:cond delay="0"/>
                                          </p:stCondLst>
                                        </p:cTn>
                                        <p:tgtEl>
                                          <p:spTgt spid="112703"/>
                                        </p:tgtEl>
                                        <p:attrNameLst>
                                          <p:attrName>style.visibility</p:attrName>
                                        </p:attrNameLst>
                                      </p:cBhvr>
                                      <p:to>
                                        <p:strVal val="visible"/>
                                      </p:to>
                                    </p:set>
                                    <p:animEffect transition="in" filter="wipe(left)">
                                      <p:cBhvr>
                                        <p:cTn id="33" dur="500"/>
                                        <p:tgtEl>
                                          <p:spTgt spid="11270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68" grpId="0" autoUpdateAnimBg="0"/>
      <p:bldP spid="112673" grpId="0" autoUpdateAnimBg="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灯片编号占位符 5"/>
          <p:cNvSpPr>
            <a:spLocks noGrp="1"/>
          </p:cNvSpPr>
          <p:nvPr>
            <p:ph type="sldNum" sz="quarter" idx="12"/>
          </p:nvPr>
        </p:nvSpPr>
        <p:spPr>
          <a:noFill/>
        </p:spPr>
        <p:txBody>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fld id="{5E703555-E36F-493D-BDDF-7BD6C4F91E94}" type="slidenum">
              <a:rPr lang="en-US" altLang="zh-CN" sz="1400" smtClean="0"/>
              <a:pPr eaLnBrk="1" hangingPunct="1"/>
              <a:t>57</a:t>
            </a:fld>
            <a:endParaRPr lang="en-US" altLang="zh-CN" sz="1400" smtClean="0"/>
          </a:p>
        </p:txBody>
      </p:sp>
      <p:sp>
        <p:nvSpPr>
          <p:cNvPr id="113694" name="Rectangle 30"/>
          <p:cNvSpPr>
            <a:spLocks noChangeArrowheads="1"/>
          </p:cNvSpPr>
          <p:nvPr/>
        </p:nvSpPr>
        <p:spPr bwMode="auto">
          <a:xfrm>
            <a:off x="336612" y="384105"/>
            <a:ext cx="8051812" cy="15327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nSpc>
                <a:spcPct val="130000"/>
              </a:lnSpc>
            </a:pPr>
            <a:r>
              <a:rPr kumimoji="1" lang="en-US" altLang="zh-CN" sz="2400" b="1" dirty="0"/>
              <a:t>       4.  </a:t>
            </a:r>
            <a:r>
              <a:rPr kumimoji="1" lang="zh-CN" altLang="en-US" sz="2400" b="1" dirty="0"/>
              <a:t>有一个外螺纹</a:t>
            </a:r>
            <a:r>
              <a:rPr kumimoji="1" lang="en-US" altLang="zh-CN" sz="2400" b="1" dirty="0"/>
              <a:t>M10——6h,</a:t>
            </a:r>
            <a:r>
              <a:rPr kumimoji="1" lang="zh-CN" altLang="en-US" sz="2400" b="1" dirty="0"/>
              <a:t>现为改进工艺，提高产品质量要涂镀保护层，其镀层厚度要求在</a:t>
            </a:r>
            <a:r>
              <a:rPr kumimoji="1" lang="en-US" altLang="zh-CN" sz="2400" b="1" dirty="0"/>
              <a:t>5~8μm</a:t>
            </a:r>
            <a:r>
              <a:rPr kumimoji="1" lang="zh-CN" altLang="en-US" sz="2400" b="1" dirty="0"/>
              <a:t>之间，问该螺纹基本偏差为何值时，才能满足镀后螺纹的互换性要求？</a:t>
            </a:r>
          </a:p>
        </p:txBody>
      </p:sp>
      <p:sp>
        <p:nvSpPr>
          <p:cNvPr id="113695" name="Rectangle 31"/>
          <p:cNvSpPr>
            <a:spLocks noChangeArrowheads="1"/>
          </p:cNvSpPr>
          <p:nvPr/>
        </p:nvSpPr>
        <p:spPr bwMode="auto">
          <a:xfrm>
            <a:off x="943000" y="1890663"/>
            <a:ext cx="1828800" cy="530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20000"/>
              </a:lnSpc>
            </a:pPr>
            <a:r>
              <a:rPr kumimoji="1" lang="zh-CN" altLang="en-US" sz="2400" b="1" dirty="0">
                <a:solidFill>
                  <a:srgbClr val="CC00FF"/>
                </a:solidFill>
                <a:latin typeface="Times New Roman" pitchFamily="18" charset="0"/>
              </a:rPr>
              <a:t>答  案  </a:t>
            </a:r>
            <a:r>
              <a:rPr kumimoji="1" lang="en-US" altLang="zh-CN" sz="2400" b="1" dirty="0">
                <a:latin typeface="Times New Roman" pitchFamily="18" charset="0"/>
                <a:sym typeface="Wingdings" pitchFamily="2" charset="2"/>
              </a:rPr>
              <a:t>:</a:t>
            </a:r>
          </a:p>
        </p:txBody>
      </p:sp>
      <p:sp>
        <p:nvSpPr>
          <p:cNvPr id="113696" name="Text Box 32"/>
          <p:cNvSpPr txBox="1">
            <a:spLocks noChangeArrowheads="1"/>
          </p:cNvSpPr>
          <p:nvPr/>
        </p:nvSpPr>
        <p:spPr bwMode="auto">
          <a:xfrm>
            <a:off x="304800" y="2382515"/>
            <a:ext cx="8245475" cy="1406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lnSpc>
                <a:spcPct val="120000"/>
              </a:lnSpc>
            </a:pPr>
            <a:r>
              <a:rPr lang="en-US" altLang="zh-CN" sz="2400" b="1" dirty="0"/>
              <a:t>        </a:t>
            </a:r>
            <a:r>
              <a:rPr lang="zh-CN" altLang="en-US" sz="2400" b="1" dirty="0"/>
              <a:t>影响螺纹互换性的因素为中径偏差、累积偏差和牙侧角偏差。因为镀了保护层不影响螺距累积偏差和牙侧角偏差，只影响</a:t>
            </a:r>
            <a:r>
              <a:rPr lang="zh-CN" altLang="en-US" sz="2400" b="1" dirty="0">
                <a:solidFill>
                  <a:srgbClr val="CC00FF"/>
                </a:solidFill>
              </a:rPr>
              <a:t>中径偏差</a:t>
            </a:r>
            <a:r>
              <a:rPr lang="zh-CN" altLang="en-US" sz="2400" b="1" dirty="0"/>
              <a:t>。</a:t>
            </a:r>
          </a:p>
        </p:txBody>
      </p:sp>
      <p:sp>
        <p:nvSpPr>
          <p:cNvPr id="113697" name="Text Box 33"/>
          <p:cNvSpPr txBox="1">
            <a:spLocks noChangeArrowheads="1"/>
          </p:cNvSpPr>
          <p:nvPr/>
        </p:nvSpPr>
        <p:spPr bwMode="auto">
          <a:xfrm>
            <a:off x="286965" y="3717032"/>
            <a:ext cx="8245475" cy="968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lnSpc>
                <a:spcPct val="120000"/>
              </a:lnSpc>
            </a:pPr>
            <a:r>
              <a:rPr lang="en-US" altLang="zh-CN" sz="2400" b="1" dirty="0"/>
              <a:t>        </a:t>
            </a:r>
            <a:r>
              <a:rPr lang="zh-CN" altLang="en-US" sz="2400" b="1" dirty="0"/>
              <a:t>所以该螺纹的基本偏差</a:t>
            </a:r>
            <a:r>
              <a:rPr lang="en-US" altLang="zh-CN" sz="2400" b="1" dirty="0" err="1">
                <a:solidFill>
                  <a:srgbClr val="CC00FF"/>
                </a:solidFill>
              </a:rPr>
              <a:t>es</a:t>
            </a:r>
            <a:r>
              <a:rPr lang="en-US" altLang="zh-CN" sz="2400" b="1" dirty="0">
                <a:solidFill>
                  <a:srgbClr val="CC00FF"/>
                </a:solidFill>
              </a:rPr>
              <a:t> = - 16 ~ - 10μm</a:t>
            </a:r>
            <a:r>
              <a:rPr lang="zh-CN" altLang="en-US" sz="2400" b="1" dirty="0"/>
              <a:t>时</a:t>
            </a:r>
            <a:r>
              <a:rPr lang="en-US" altLang="zh-CN" sz="2400" b="1" dirty="0"/>
              <a:t>,</a:t>
            </a:r>
            <a:r>
              <a:rPr lang="zh-CN" altLang="en-US" sz="2400" b="1" dirty="0"/>
              <a:t>才能保证镀后螺纹</a:t>
            </a:r>
            <a:r>
              <a:rPr lang="en-US" altLang="zh-CN" sz="2400" b="1" dirty="0"/>
              <a:t>M10—6h</a:t>
            </a:r>
            <a:r>
              <a:rPr lang="zh-CN" altLang="en-US" sz="2400" b="1" dirty="0"/>
              <a:t>的互换性要求。</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113694"/>
                                        </p:tgtEl>
                                        <p:attrNameLst>
                                          <p:attrName>style.visibility</p:attrName>
                                        </p:attrNameLst>
                                      </p:cBhvr>
                                      <p:to>
                                        <p:strVal val="visible"/>
                                      </p:to>
                                    </p:set>
                                    <p:animEffect transition="in" filter="blinds(horizontal)">
                                      <p:cBhvr>
                                        <p:cTn id="7" dur="500"/>
                                        <p:tgtEl>
                                          <p:spTgt spid="113694"/>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13695"/>
                                        </p:tgtEl>
                                        <p:attrNameLst>
                                          <p:attrName>style.visibility</p:attrName>
                                        </p:attrNameLst>
                                      </p:cBhvr>
                                      <p:to>
                                        <p:strVal val="visible"/>
                                      </p:to>
                                    </p:set>
                                    <p:animEffect transition="in" filter="wipe(left)">
                                      <p:cBhvr>
                                        <p:cTn id="12" dur="500"/>
                                        <p:tgtEl>
                                          <p:spTgt spid="113695"/>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13696"/>
                                        </p:tgtEl>
                                        <p:attrNameLst>
                                          <p:attrName>style.visibility</p:attrName>
                                        </p:attrNameLst>
                                      </p:cBhvr>
                                      <p:to>
                                        <p:strVal val="visible"/>
                                      </p:to>
                                    </p:set>
                                    <p:animEffect transition="in" filter="wipe(left)">
                                      <p:cBhvr>
                                        <p:cTn id="17" dur="500"/>
                                        <p:tgtEl>
                                          <p:spTgt spid="113696"/>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113697"/>
                                        </p:tgtEl>
                                        <p:attrNameLst>
                                          <p:attrName>style.visibility</p:attrName>
                                        </p:attrNameLst>
                                      </p:cBhvr>
                                      <p:to>
                                        <p:strVal val="visible"/>
                                      </p:to>
                                    </p:set>
                                    <p:animEffect transition="in" filter="wipe(left)">
                                      <p:cBhvr>
                                        <p:cTn id="22" dur="500"/>
                                        <p:tgtEl>
                                          <p:spTgt spid="11369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3694" grpId="0"/>
      <p:bldP spid="113695" grpId="0" autoUpdateAnimBg="0"/>
      <p:bldP spid="113696" grpId="0"/>
      <p:bldP spid="113697"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灯片编号占位符 4"/>
          <p:cNvSpPr>
            <a:spLocks noGrp="1"/>
          </p:cNvSpPr>
          <p:nvPr>
            <p:ph type="sldNum" sz="quarter" idx="12"/>
          </p:nvPr>
        </p:nvSpPr>
        <p:spPr>
          <a:noFill/>
        </p:spPr>
        <p:txBody>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fld id="{A93E05DF-B18E-4157-8033-802EF91CC5FE}" type="slidenum">
              <a:rPr lang="en-US" altLang="zh-CN" sz="1400" smtClean="0"/>
              <a:pPr eaLnBrk="1" hangingPunct="1"/>
              <a:t>58</a:t>
            </a:fld>
            <a:endParaRPr lang="en-US" altLang="zh-CN" sz="1400" smtClean="0"/>
          </a:p>
        </p:txBody>
      </p:sp>
      <p:sp>
        <p:nvSpPr>
          <p:cNvPr id="116740" name="Rectangle 4"/>
          <p:cNvSpPr>
            <a:spLocks noChangeArrowheads="1"/>
          </p:cNvSpPr>
          <p:nvPr/>
        </p:nvSpPr>
        <p:spPr bwMode="auto">
          <a:xfrm>
            <a:off x="620713" y="300134"/>
            <a:ext cx="8039100" cy="12926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marL="342900" indent="-342900">
              <a:lnSpc>
                <a:spcPct val="130000"/>
              </a:lnSpc>
              <a:buFontTx/>
              <a:buAutoNum type="arabicPeriod" startAt="5"/>
            </a:pPr>
            <a:r>
              <a:rPr kumimoji="1" lang="zh-CN" altLang="en-US" sz="2000" b="1" dirty="0"/>
              <a:t>有一螺纹</a:t>
            </a:r>
            <a:r>
              <a:rPr kumimoji="1" lang="en-US" altLang="zh-CN" sz="2000" b="1" dirty="0"/>
              <a:t>M20——5h6h , </a:t>
            </a:r>
            <a:r>
              <a:rPr kumimoji="1" lang="zh-CN" altLang="en-US" sz="2000" b="1" dirty="0"/>
              <a:t>加工后测得实际大径</a:t>
            </a:r>
            <a:r>
              <a:rPr kumimoji="1" lang="en-US" altLang="zh-CN" sz="2000" b="1" i="1" dirty="0"/>
              <a:t>d</a:t>
            </a:r>
            <a:r>
              <a:rPr kumimoji="1" lang="en-US" altLang="zh-CN" sz="2000" b="1" baseline="-25000" dirty="0"/>
              <a:t>a</a:t>
            </a:r>
            <a:r>
              <a:rPr kumimoji="1" lang="en-US" altLang="zh-CN" sz="2000" b="1" dirty="0"/>
              <a:t>=19.980mm,</a:t>
            </a:r>
            <a:r>
              <a:rPr kumimoji="1" lang="zh-CN" altLang="en-US" sz="2000" b="1" dirty="0"/>
              <a:t>实际</a:t>
            </a:r>
            <a:r>
              <a:rPr kumimoji="1" lang="zh-CN" altLang="en-US" sz="2000" b="1" dirty="0" smtClean="0"/>
              <a:t>中径 </a:t>
            </a:r>
            <a:r>
              <a:rPr kumimoji="1" lang="en-US" altLang="zh-CN" sz="2000" b="1" i="1" dirty="0"/>
              <a:t>d</a:t>
            </a:r>
            <a:r>
              <a:rPr kumimoji="1" lang="en-US" altLang="zh-CN" sz="2000" b="1" baseline="-25000" dirty="0"/>
              <a:t>2a</a:t>
            </a:r>
            <a:r>
              <a:rPr kumimoji="1" lang="en-US" altLang="zh-CN" sz="2000" b="1" dirty="0"/>
              <a:t>=18.255mm,</a:t>
            </a:r>
            <a:r>
              <a:rPr kumimoji="1" lang="zh-CN" altLang="en-US" sz="2000" b="1" dirty="0"/>
              <a:t>螺距零件偏差</a:t>
            </a:r>
            <a:r>
              <a:rPr kumimoji="1" lang="el-GR" altLang="zh-CN" sz="2000" b="1" dirty="0">
                <a:cs typeface="Arial" charset="0"/>
              </a:rPr>
              <a:t>Δ</a:t>
            </a:r>
            <a:r>
              <a:rPr kumimoji="1" lang="en-US" altLang="zh-CN" sz="2000" b="1" i="1" dirty="0">
                <a:cs typeface="Arial" charset="0"/>
              </a:rPr>
              <a:t>P</a:t>
            </a:r>
            <a:r>
              <a:rPr kumimoji="1" lang="en-US" altLang="zh-CN" sz="2000" b="1" baseline="-25000" dirty="0">
                <a:cs typeface="Arial" charset="0"/>
              </a:rPr>
              <a:t>∑</a:t>
            </a:r>
            <a:r>
              <a:rPr kumimoji="1" lang="en-US" altLang="zh-CN" sz="2000" b="1" dirty="0">
                <a:cs typeface="Arial" charset="0"/>
              </a:rPr>
              <a:t>=+0.04mm,</a:t>
            </a:r>
            <a:r>
              <a:rPr kumimoji="1" lang="zh-CN" altLang="en-US" sz="2000" b="1" dirty="0">
                <a:cs typeface="Arial" charset="0"/>
              </a:rPr>
              <a:t>牙侧角误差分别</a:t>
            </a:r>
            <a:r>
              <a:rPr kumimoji="1" lang="zh-CN" altLang="en-US" sz="2000" b="1" dirty="0" smtClean="0">
                <a:cs typeface="Arial" charset="0"/>
              </a:rPr>
              <a:t>为</a:t>
            </a:r>
            <a:r>
              <a:rPr kumimoji="1" lang="en-US" altLang="zh-CN" sz="2000" b="1" dirty="0">
                <a:cs typeface="Arial" charset="0"/>
              </a:rPr>
              <a:t> </a:t>
            </a:r>
            <a:r>
              <a:rPr kumimoji="1" lang="en-US" altLang="zh-CN" sz="2000" b="1" dirty="0" smtClean="0">
                <a:cs typeface="Arial" charset="0"/>
              </a:rPr>
              <a:t>  </a:t>
            </a:r>
            <a:r>
              <a:rPr kumimoji="1" lang="el-GR" altLang="zh-CN" sz="2000" b="1" dirty="0" smtClean="0">
                <a:cs typeface="Arial" charset="0"/>
              </a:rPr>
              <a:t>Δ</a:t>
            </a:r>
            <a:r>
              <a:rPr kumimoji="1" lang="el-GR" altLang="zh-CN" sz="2000" b="1" i="1" dirty="0" smtClean="0">
                <a:cs typeface="Arial" charset="0"/>
              </a:rPr>
              <a:t>β</a:t>
            </a:r>
            <a:r>
              <a:rPr kumimoji="1" lang="en-US" altLang="zh-CN" sz="2000" b="1" baseline="-25000" dirty="0">
                <a:cs typeface="Arial" charset="0"/>
              </a:rPr>
              <a:t>1</a:t>
            </a:r>
            <a:r>
              <a:rPr kumimoji="1" lang="en-US" altLang="zh-CN" sz="2000" b="1" dirty="0">
                <a:cs typeface="Arial" charset="0"/>
              </a:rPr>
              <a:t>=- 35 </a:t>
            </a:r>
            <a:r>
              <a:rPr kumimoji="1" lang="en-US" altLang="zh-CN" sz="2000" b="1" dirty="0">
                <a:latin typeface="Cambria Math" pitchFamily="18" charset="0"/>
                <a:ea typeface="Cambria Math" pitchFamily="18" charset="0"/>
                <a:cs typeface="Arial" charset="0"/>
              </a:rPr>
              <a:t>′</a:t>
            </a:r>
            <a:r>
              <a:rPr kumimoji="1" lang="zh-CN" altLang="en-US" sz="2000" b="1" dirty="0">
                <a:cs typeface="Arial" charset="0"/>
              </a:rPr>
              <a:t>， </a:t>
            </a:r>
            <a:r>
              <a:rPr kumimoji="1" lang="el-GR" altLang="zh-CN" sz="2000" b="1" dirty="0"/>
              <a:t>Δ</a:t>
            </a:r>
            <a:r>
              <a:rPr kumimoji="1" lang="el-GR" altLang="zh-CN" sz="2000" b="1" i="1" dirty="0"/>
              <a:t>β</a:t>
            </a:r>
            <a:r>
              <a:rPr kumimoji="1" lang="en-US" altLang="zh-CN" sz="2000" b="1" baseline="-25000" dirty="0"/>
              <a:t>2</a:t>
            </a:r>
            <a:r>
              <a:rPr kumimoji="1" lang="en-US" altLang="zh-CN" sz="2000" b="1" dirty="0"/>
              <a:t>=- 40 </a:t>
            </a:r>
            <a:r>
              <a:rPr kumimoji="1" lang="en-US" altLang="zh-CN" sz="2000" b="1" dirty="0">
                <a:latin typeface="Cambria Math" pitchFamily="18" charset="0"/>
              </a:rPr>
              <a:t>′</a:t>
            </a:r>
            <a:r>
              <a:rPr kumimoji="1" lang="zh-CN" altLang="en-US" sz="2000" b="1" dirty="0"/>
              <a:t>，试判断该螺纹是否合格？</a:t>
            </a:r>
          </a:p>
        </p:txBody>
      </p:sp>
      <p:sp>
        <p:nvSpPr>
          <p:cNvPr id="116741" name="Rectangle 5"/>
          <p:cNvSpPr>
            <a:spLocks noChangeArrowheads="1"/>
          </p:cNvSpPr>
          <p:nvPr/>
        </p:nvSpPr>
        <p:spPr bwMode="auto">
          <a:xfrm>
            <a:off x="381000" y="1371600"/>
            <a:ext cx="1828800" cy="4263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20000"/>
              </a:lnSpc>
            </a:pPr>
            <a:r>
              <a:rPr kumimoji="1" lang="zh-CN" altLang="en-US" sz="2000" b="1" dirty="0" smtClean="0">
                <a:solidFill>
                  <a:srgbClr val="CC00FF"/>
                </a:solidFill>
                <a:latin typeface="Times New Roman" pitchFamily="18" charset="0"/>
              </a:rPr>
              <a:t>  </a:t>
            </a:r>
            <a:r>
              <a:rPr kumimoji="1" lang="zh-CN" altLang="en-US" sz="2000" b="1" dirty="0">
                <a:solidFill>
                  <a:srgbClr val="CC00FF"/>
                </a:solidFill>
                <a:latin typeface="Times New Roman" pitchFamily="18" charset="0"/>
              </a:rPr>
              <a:t>案  </a:t>
            </a:r>
            <a:r>
              <a:rPr kumimoji="1" lang="en-US" altLang="zh-CN" sz="2000" b="1" dirty="0">
                <a:latin typeface="Times New Roman" pitchFamily="18" charset="0"/>
                <a:sym typeface="Wingdings" pitchFamily="2" charset="2"/>
              </a:rPr>
              <a:t>:</a:t>
            </a:r>
          </a:p>
        </p:txBody>
      </p:sp>
      <p:sp>
        <p:nvSpPr>
          <p:cNvPr id="116742" name="Text Box 6"/>
          <p:cNvSpPr txBox="1">
            <a:spLocks noChangeArrowheads="1"/>
          </p:cNvSpPr>
          <p:nvPr/>
        </p:nvSpPr>
        <p:spPr bwMode="auto">
          <a:xfrm>
            <a:off x="660648" y="1773238"/>
            <a:ext cx="3581400" cy="3794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04494" tIns="52246" rIns="104494" bIns="52246">
            <a:spAutoFit/>
          </a:bodyPr>
          <a:lstStyle>
            <a:lvl1pPr defTabSz="1044575" eaLnBrk="0" hangingPunct="0">
              <a:defRPr sz="3200">
                <a:solidFill>
                  <a:schemeClr val="tx1"/>
                </a:solidFill>
                <a:latin typeface="Arial" charset="0"/>
                <a:ea typeface="宋体" pitchFamily="2" charset="-122"/>
              </a:defRPr>
            </a:lvl1pPr>
            <a:lvl2pPr marL="742950" indent="-285750" defTabSz="1044575" eaLnBrk="0" hangingPunct="0">
              <a:defRPr sz="3200">
                <a:solidFill>
                  <a:schemeClr val="tx1"/>
                </a:solidFill>
                <a:latin typeface="Arial" charset="0"/>
                <a:ea typeface="宋体" pitchFamily="2" charset="-122"/>
              </a:defRPr>
            </a:lvl2pPr>
            <a:lvl3pPr marL="1143000" indent="-228600" defTabSz="1044575" eaLnBrk="0" hangingPunct="0">
              <a:defRPr sz="3200">
                <a:solidFill>
                  <a:schemeClr val="tx1"/>
                </a:solidFill>
                <a:latin typeface="Arial" charset="0"/>
                <a:ea typeface="宋体" pitchFamily="2" charset="-122"/>
              </a:defRPr>
            </a:lvl3pPr>
            <a:lvl4pPr marL="1600200" indent="-228600" defTabSz="1044575" eaLnBrk="0" hangingPunct="0">
              <a:defRPr sz="3200">
                <a:solidFill>
                  <a:schemeClr val="tx1"/>
                </a:solidFill>
                <a:latin typeface="Arial" charset="0"/>
                <a:ea typeface="宋体" pitchFamily="2" charset="-122"/>
              </a:defRPr>
            </a:lvl4pPr>
            <a:lvl5pPr marL="2057400" indent="-228600" defTabSz="1044575" eaLnBrk="0" hangingPunct="0">
              <a:defRPr sz="3200">
                <a:solidFill>
                  <a:schemeClr val="tx1"/>
                </a:solidFill>
                <a:latin typeface="Arial" charset="0"/>
                <a:ea typeface="宋体" pitchFamily="2" charset="-122"/>
              </a:defRPr>
            </a:lvl5pPr>
            <a:lvl6pPr marL="2514600" indent="-228600" defTabSz="1044575" eaLnBrk="0" fontAlgn="base" hangingPunct="0">
              <a:spcBef>
                <a:spcPct val="0"/>
              </a:spcBef>
              <a:spcAft>
                <a:spcPct val="0"/>
              </a:spcAft>
              <a:defRPr sz="3200">
                <a:solidFill>
                  <a:schemeClr val="tx1"/>
                </a:solidFill>
                <a:latin typeface="Arial" charset="0"/>
                <a:ea typeface="宋体" pitchFamily="2" charset="-122"/>
              </a:defRPr>
            </a:lvl6pPr>
            <a:lvl7pPr marL="2971800" indent="-228600" defTabSz="1044575" eaLnBrk="0" fontAlgn="base" hangingPunct="0">
              <a:spcBef>
                <a:spcPct val="0"/>
              </a:spcBef>
              <a:spcAft>
                <a:spcPct val="0"/>
              </a:spcAft>
              <a:defRPr sz="3200">
                <a:solidFill>
                  <a:schemeClr val="tx1"/>
                </a:solidFill>
                <a:latin typeface="Arial" charset="0"/>
                <a:ea typeface="宋体" pitchFamily="2" charset="-122"/>
              </a:defRPr>
            </a:lvl7pPr>
            <a:lvl8pPr marL="3429000" indent="-228600" defTabSz="1044575" eaLnBrk="0" fontAlgn="base" hangingPunct="0">
              <a:spcBef>
                <a:spcPct val="0"/>
              </a:spcBef>
              <a:spcAft>
                <a:spcPct val="0"/>
              </a:spcAft>
              <a:defRPr sz="3200">
                <a:solidFill>
                  <a:schemeClr val="tx1"/>
                </a:solidFill>
                <a:latin typeface="Arial" charset="0"/>
                <a:ea typeface="宋体" pitchFamily="2" charset="-122"/>
              </a:defRPr>
            </a:lvl8pPr>
            <a:lvl9pPr marL="3886200" indent="-228600" defTabSz="1044575"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r>
              <a:rPr kumimoji="1" lang="zh-CN" altLang="en-US" sz="1800" b="1" dirty="0">
                <a:latin typeface="Times New Roman" pitchFamily="18" charset="0"/>
              </a:rPr>
              <a:t>（</a:t>
            </a:r>
            <a:r>
              <a:rPr kumimoji="1" lang="en-US" altLang="zh-CN" sz="1800" b="1" dirty="0">
                <a:latin typeface="Times New Roman" pitchFamily="18" charset="0"/>
              </a:rPr>
              <a:t>1</a:t>
            </a:r>
            <a:r>
              <a:rPr kumimoji="1" lang="zh-CN" altLang="en-US" sz="1800" b="1" dirty="0">
                <a:latin typeface="Times New Roman" pitchFamily="18" charset="0"/>
              </a:rPr>
              <a:t>）判断中径合格性</a:t>
            </a:r>
          </a:p>
        </p:txBody>
      </p:sp>
      <p:sp>
        <p:nvSpPr>
          <p:cNvPr id="116743" name="Text Box 7"/>
          <p:cNvSpPr txBox="1">
            <a:spLocks noChangeArrowheads="1"/>
          </p:cNvSpPr>
          <p:nvPr/>
        </p:nvSpPr>
        <p:spPr bwMode="auto">
          <a:xfrm>
            <a:off x="3022848" y="1773238"/>
            <a:ext cx="2917304" cy="409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04494" tIns="52246" rIns="104494" bIns="52246">
            <a:spAutoFit/>
          </a:bodyPr>
          <a:lstStyle>
            <a:lvl1pPr defTabSz="1044575" eaLnBrk="0" hangingPunct="0">
              <a:defRPr sz="3200">
                <a:solidFill>
                  <a:schemeClr val="tx1"/>
                </a:solidFill>
                <a:latin typeface="Arial" charset="0"/>
                <a:ea typeface="宋体" pitchFamily="2" charset="-122"/>
              </a:defRPr>
            </a:lvl1pPr>
            <a:lvl2pPr marL="742950" indent="-285750" defTabSz="1044575" eaLnBrk="0" hangingPunct="0">
              <a:defRPr sz="3200">
                <a:solidFill>
                  <a:schemeClr val="tx1"/>
                </a:solidFill>
                <a:latin typeface="Arial" charset="0"/>
                <a:ea typeface="宋体" pitchFamily="2" charset="-122"/>
              </a:defRPr>
            </a:lvl2pPr>
            <a:lvl3pPr marL="1143000" indent="-228600" defTabSz="1044575" eaLnBrk="0" hangingPunct="0">
              <a:defRPr sz="3200">
                <a:solidFill>
                  <a:schemeClr val="tx1"/>
                </a:solidFill>
                <a:latin typeface="Arial" charset="0"/>
                <a:ea typeface="宋体" pitchFamily="2" charset="-122"/>
              </a:defRPr>
            </a:lvl3pPr>
            <a:lvl4pPr marL="1600200" indent="-228600" defTabSz="1044575" eaLnBrk="0" hangingPunct="0">
              <a:defRPr sz="3200">
                <a:solidFill>
                  <a:schemeClr val="tx1"/>
                </a:solidFill>
                <a:latin typeface="Arial" charset="0"/>
                <a:ea typeface="宋体" pitchFamily="2" charset="-122"/>
              </a:defRPr>
            </a:lvl4pPr>
            <a:lvl5pPr marL="2057400" indent="-228600" defTabSz="1044575" eaLnBrk="0" hangingPunct="0">
              <a:defRPr sz="3200">
                <a:solidFill>
                  <a:schemeClr val="tx1"/>
                </a:solidFill>
                <a:latin typeface="Arial" charset="0"/>
                <a:ea typeface="宋体" pitchFamily="2" charset="-122"/>
              </a:defRPr>
            </a:lvl5pPr>
            <a:lvl6pPr marL="2514600" indent="-228600" defTabSz="1044575" eaLnBrk="0" fontAlgn="base" hangingPunct="0">
              <a:spcBef>
                <a:spcPct val="0"/>
              </a:spcBef>
              <a:spcAft>
                <a:spcPct val="0"/>
              </a:spcAft>
              <a:defRPr sz="3200">
                <a:solidFill>
                  <a:schemeClr val="tx1"/>
                </a:solidFill>
                <a:latin typeface="Arial" charset="0"/>
                <a:ea typeface="宋体" pitchFamily="2" charset="-122"/>
              </a:defRPr>
            </a:lvl6pPr>
            <a:lvl7pPr marL="2971800" indent="-228600" defTabSz="1044575" eaLnBrk="0" fontAlgn="base" hangingPunct="0">
              <a:spcBef>
                <a:spcPct val="0"/>
              </a:spcBef>
              <a:spcAft>
                <a:spcPct val="0"/>
              </a:spcAft>
              <a:defRPr sz="3200">
                <a:solidFill>
                  <a:schemeClr val="tx1"/>
                </a:solidFill>
                <a:latin typeface="Arial" charset="0"/>
                <a:ea typeface="宋体" pitchFamily="2" charset="-122"/>
              </a:defRPr>
            </a:lvl7pPr>
            <a:lvl8pPr marL="3429000" indent="-228600" defTabSz="1044575" eaLnBrk="0" fontAlgn="base" hangingPunct="0">
              <a:spcBef>
                <a:spcPct val="0"/>
              </a:spcBef>
              <a:spcAft>
                <a:spcPct val="0"/>
              </a:spcAft>
              <a:defRPr sz="3200">
                <a:solidFill>
                  <a:schemeClr val="tx1"/>
                </a:solidFill>
                <a:latin typeface="Arial" charset="0"/>
                <a:ea typeface="宋体" pitchFamily="2" charset="-122"/>
              </a:defRPr>
            </a:lvl8pPr>
            <a:lvl9pPr marL="3886200" indent="-228600" defTabSz="1044575"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r>
              <a:rPr kumimoji="1" lang="en-US" altLang="zh-CN" sz="2000" b="1" dirty="0">
                <a:latin typeface="宋体" pitchFamily="2" charset="-122"/>
              </a:rPr>
              <a:t>① </a:t>
            </a:r>
            <a:r>
              <a:rPr kumimoji="1" lang="zh-CN" altLang="en-US" sz="2000" b="1" dirty="0">
                <a:latin typeface="Times New Roman" pitchFamily="18" charset="0"/>
              </a:rPr>
              <a:t>画中径公差带图</a:t>
            </a:r>
          </a:p>
        </p:txBody>
      </p:sp>
      <p:sp>
        <p:nvSpPr>
          <p:cNvPr id="116744" name="Text Box 8"/>
          <p:cNvSpPr txBox="1">
            <a:spLocks noChangeArrowheads="1"/>
          </p:cNvSpPr>
          <p:nvPr/>
        </p:nvSpPr>
        <p:spPr bwMode="auto">
          <a:xfrm>
            <a:off x="801452" y="2132025"/>
            <a:ext cx="243840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r>
              <a:rPr kumimoji="1" lang="en-US" altLang="zh-CN" sz="2000" b="1" dirty="0"/>
              <a:t>② </a:t>
            </a:r>
            <a:r>
              <a:rPr kumimoji="1" lang="zh-CN" altLang="en-US" sz="2000" b="1" dirty="0"/>
              <a:t>作用中径</a:t>
            </a:r>
            <a:endParaRPr lang="zh-CN" altLang="en-US" sz="2000" dirty="0"/>
          </a:p>
        </p:txBody>
      </p:sp>
      <p:sp>
        <p:nvSpPr>
          <p:cNvPr id="116764" name="Rectangle 28"/>
          <p:cNvSpPr>
            <a:spLocks noChangeArrowheads="1"/>
          </p:cNvSpPr>
          <p:nvPr/>
        </p:nvSpPr>
        <p:spPr bwMode="auto">
          <a:xfrm>
            <a:off x="706016" y="2997200"/>
            <a:ext cx="220980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kumimoji="1" lang="en-US" altLang="zh-CN" sz="2000" b="1" dirty="0"/>
              <a:t>③  </a:t>
            </a:r>
            <a:r>
              <a:rPr kumimoji="1" lang="zh-CN" altLang="en-US" sz="2000" b="1" dirty="0"/>
              <a:t>判断</a:t>
            </a:r>
          </a:p>
        </p:txBody>
      </p:sp>
      <p:graphicFrame>
        <p:nvGraphicFramePr>
          <p:cNvPr id="116770" name="Object 34"/>
          <p:cNvGraphicFramePr>
            <a:graphicFrameLocks noChangeAspect="1"/>
          </p:cNvGraphicFramePr>
          <p:nvPr>
            <p:extLst>
              <p:ext uri="{D42A27DB-BD31-4B8C-83A1-F6EECF244321}">
                <p14:modId xmlns:p14="http://schemas.microsoft.com/office/powerpoint/2010/main" val="3143939801"/>
              </p:ext>
            </p:extLst>
          </p:nvPr>
        </p:nvGraphicFramePr>
        <p:xfrm>
          <a:off x="539084" y="3404605"/>
          <a:ext cx="5293056" cy="852487"/>
        </p:xfrm>
        <a:graphic>
          <a:graphicData uri="http://schemas.openxmlformats.org/presentationml/2006/ole">
            <mc:AlternateContent xmlns:mc="http://schemas.openxmlformats.org/markup-compatibility/2006">
              <mc:Choice xmlns:v="urn:schemas-microsoft-com:vml" Requires="v">
                <p:oleObj spid="_x0000_s60524" name="公式" r:id="rId3" imgW="2832100" imgH="457200" progId="Equation.3">
                  <p:embed/>
                </p:oleObj>
              </mc:Choice>
              <mc:Fallback>
                <p:oleObj name="公式" r:id="rId3" imgW="2832100" imgH="457200" progId="Equation.3">
                  <p:embed/>
                  <p:pic>
                    <p:nvPicPr>
                      <p:cNvPr id="0" name="Object 3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39084" y="3404605"/>
                        <a:ext cx="5293056" cy="852487"/>
                      </a:xfrm>
                      <a:prstGeom prst="rect">
                        <a:avLst/>
                      </a:prstGeom>
                      <a:noFill/>
                      <a:ln>
                        <a:noFill/>
                      </a:ln>
                      <a:effectLst/>
                      <a:extLst/>
                    </p:spPr>
                  </p:pic>
                </p:oleObj>
              </mc:Fallback>
            </mc:AlternateContent>
          </a:graphicData>
        </a:graphic>
      </p:graphicFrame>
      <p:sp>
        <p:nvSpPr>
          <p:cNvPr id="116771" name="Text Box 35"/>
          <p:cNvSpPr txBox="1">
            <a:spLocks noChangeArrowheads="1"/>
          </p:cNvSpPr>
          <p:nvPr/>
        </p:nvSpPr>
        <p:spPr bwMode="auto">
          <a:xfrm>
            <a:off x="453140" y="4257092"/>
            <a:ext cx="3218760" cy="409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04494" tIns="52246" rIns="104494" bIns="52246">
            <a:spAutoFit/>
          </a:bodyPr>
          <a:lstStyle>
            <a:lvl1pPr defTabSz="1044575" eaLnBrk="0" hangingPunct="0">
              <a:defRPr sz="3200">
                <a:solidFill>
                  <a:schemeClr val="tx1"/>
                </a:solidFill>
                <a:latin typeface="Arial" charset="0"/>
                <a:ea typeface="宋体" pitchFamily="2" charset="-122"/>
              </a:defRPr>
            </a:lvl1pPr>
            <a:lvl2pPr marL="742950" indent="-285750" defTabSz="1044575" eaLnBrk="0" hangingPunct="0">
              <a:defRPr sz="3200">
                <a:solidFill>
                  <a:schemeClr val="tx1"/>
                </a:solidFill>
                <a:latin typeface="Arial" charset="0"/>
                <a:ea typeface="宋体" pitchFamily="2" charset="-122"/>
              </a:defRPr>
            </a:lvl2pPr>
            <a:lvl3pPr marL="1143000" indent="-228600" defTabSz="1044575" eaLnBrk="0" hangingPunct="0">
              <a:defRPr sz="3200">
                <a:solidFill>
                  <a:schemeClr val="tx1"/>
                </a:solidFill>
                <a:latin typeface="Arial" charset="0"/>
                <a:ea typeface="宋体" pitchFamily="2" charset="-122"/>
              </a:defRPr>
            </a:lvl3pPr>
            <a:lvl4pPr marL="1600200" indent="-228600" defTabSz="1044575" eaLnBrk="0" hangingPunct="0">
              <a:defRPr sz="3200">
                <a:solidFill>
                  <a:schemeClr val="tx1"/>
                </a:solidFill>
                <a:latin typeface="Arial" charset="0"/>
                <a:ea typeface="宋体" pitchFamily="2" charset="-122"/>
              </a:defRPr>
            </a:lvl4pPr>
            <a:lvl5pPr marL="2057400" indent="-228600" defTabSz="1044575" eaLnBrk="0" hangingPunct="0">
              <a:defRPr sz="3200">
                <a:solidFill>
                  <a:schemeClr val="tx1"/>
                </a:solidFill>
                <a:latin typeface="Arial" charset="0"/>
                <a:ea typeface="宋体" pitchFamily="2" charset="-122"/>
              </a:defRPr>
            </a:lvl5pPr>
            <a:lvl6pPr marL="2514600" indent="-228600" defTabSz="1044575" eaLnBrk="0" fontAlgn="base" hangingPunct="0">
              <a:spcBef>
                <a:spcPct val="0"/>
              </a:spcBef>
              <a:spcAft>
                <a:spcPct val="0"/>
              </a:spcAft>
              <a:defRPr sz="3200">
                <a:solidFill>
                  <a:schemeClr val="tx1"/>
                </a:solidFill>
                <a:latin typeface="Arial" charset="0"/>
                <a:ea typeface="宋体" pitchFamily="2" charset="-122"/>
              </a:defRPr>
            </a:lvl6pPr>
            <a:lvl7pPr marL="2971800" indent="-228600" defTabSz="1044575" eaLnBrk="0" fontAlgn="base" hangingPunct="0">
              <a:spcBef>
                <a:spcPct val="0"/>
              </a:spcBef>
              <a:spcAft>
                <a:spcPct val="0"/>
              </a:spcAft>
              <a:defRPr sz="3200">
                <a:solidFill>
                  <a:schemeClr val="tx1"/>
                </a:solidFill>
                <a:latin typeface="Arial" charset="0"/>
                <a:ea typeface="宋体" pitchFamily="2" charset="-122"/>
              </a:defRPr>
            </a:lvl7pPr>
            <a:lvl8pPr marL="3429000" indent="-228600" defTabSz="1044575" eaLnBrk="0" fontAlgn="base" hangingPunct="0">
              <a:spcBef>
                <a:spcPct val="0"/>
              </a:spcBef>
              <a:spcAft>
                <a:spcPct val="0"/>
              </a:spcAft>
              <a:defRPr sz="3200">
                <a:solidFill>
                  <a:schemeClr val="tx1"/>
                </a:solidFill>
                <a:latin typeface="Arial" charset="0"/>
                <a:ea typeface="宋体" pitchFamily="2" charset="-122"/>
              </a:defRPr>
            </a:lvl8pPr>
            <a:lvl9pPr marL="3886200" indent="-228600" defTabSz="1044575"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r>
              <a:rPr kumimoji="1" lang="zh-CN" altLang="en-US" sz="2000" b="1" dirty="0">
                <a:latin typeface="Times New Roman" pitchFamily="18" charset="0"/>
              </a:rPr>
              <a:t>（</a:t>
            </a:r>
            <a:r>
              <a:rPr kumimoji="1" lang="en-US" altLang="zh-CN" sz="2000" b="1" dirty="0">
                <a:latin typeface="Times New Roman" pitchFamily="18" charset="0"/>
              </a:rPr>
              <a:t>2</a:t>
            </a:r>
            <a:r>
              <a:rPr kumimoji="1" lang="zh-CN" altLang="en-US" sz="2000" b="1" dirty="0">
                <a:latin typeface="Times New Roman" pitchFamily="18" charset="0"/>
              </a:rPr>
              <a:t>）判断顶径合格性</a:t>
            </a:r>
          </a:p>
        </p:txBody>
      </p:sp>
      <p:sp>
        <p:nvSpPr>
          <p:cNvPr id="116772" name="Text Box 36"/>
          <p:cNvSpPr txBox="1">
            <a:spLocks noChangeArrowheads="1"/>
          </p:cNvSpPr>
          <p:nvPr/>
        </p:nvSpPr>
        <p:spPr bwMode="auto">
          <a:xfrm>
            <a:off x="3107432" y="4257092"/>
            <a:ext cx="2688704" cy="409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04494" tIns="52246" rIns="104494" bIns="52246">
            <a:spAutoFit/>
          </a:bodyPr>
          <a:lstStyle>
            <a:lvl1pPr defTabSz="1044575" eaLnBrk="0" hangingPunct="0">
              <a:defRPr sz="3200">
                <a:solidFill>
                  <a:schemeClr val="tx1"/>
                </a:solidFill>
                <a:latin typeface="Arial" charset="0"/>
                <a:ea typeface="宋体" pitchFamily="2" charset="-122"/>
              </a:defRPr>
            </a:lvl1pPr>
            <a:lvl2pPr marL="742950" indent="-285750" defTabSz="1044575" eaLnBrk="0" hangingPunct="0">
              <a:defRPr sz="3200">
                <a:solidFill>
                  <a:schemeClr val="tx1"/>
                </a:solidFill>
                <a:latin typeface="Arial" charset="0"/>
                <a:ea typeface="宋体" pitchFamily="2" charset="-122"/>
              </a:defRPr>
            </a:lvl2pPr>
            <a:lvl3pPr marL="1143000" indent="-228600" defTabSz="1044575" eaLnBrk="0" hangingPunct="0">
              <a:defRPr sz="3200">
                <a:solidFill>
                  <a:schemeClr val="tx1"/>
                </a:solidFill>
                <a:latin typeface="Arial" charset="0"/>
                <a:ea typeface="宋体" pitchFamily="2" charset="-122"/>
              </a:defRPr>
            </a:lvl3pPr>
            <a:lvl4pPr marL="1600200" indent="-228600" defTabSz="1044575" eaLnBrk="0" hangingPunct="0">
              <a:defRPr sz="3200">
                <a:solidFill>
                  <a:schemeClr val="tx1"/>
                </a:solidFill>
                <a:latin typeface="Arial" charset="0"/>
                <a:ea typeface="宋体" pitchFamily="2" charset="-122"/>
              </a:defRPr>
            </a:lvl4pPr>
            <a:lvl5pPr marL="2057400" indent="-228600" defTabSz="1044575" eaLnBrk="0" hangingPunct="0">
              <a:defRPr sz="3200">
                <a:solidFill>
                  <a:schemeClr val="tx1"/>
                </a:solidFill>
                <a:latin typeface="Arial" charset="0"/>
                <a:ea typeface="宋体" pitchFamily="2" charset="-122"/>
              </a:defRPr>
            </a:lvl5pPr>
            <a:lvl6pPr marL="2514600" indent="-228600" defTabSz="1044575" eaLnBrk="0" fontAlgn="base" hangingPunct="0">
              <a:spcBef>
                <a:spcPct val="0"/>
              </a:spcBef>
              <a:spcAft>
                <a:spcPct val="0"/>
              </a:spcAft>
              <a:defRPr sz="3200">
                <a:solidFill>
                  <a:schemeClr val="tx1"/>
                </a:solidFill>
                <a:latin typeface="Arial" charset="0"/>
                <a:ea typeface="宋体" pitchFamily="2" charset="-122"/>
              </a:defRPr>
            </a:lvl6pPr>
            <a:lvl7pPr marL="2971800" indent="-228600" defTabSz="1044575" eaLnBrk="0" fontAlgn="base" hangingPunct="0">
              <a:spcBef>
                <a:spcPct val="0"/>
              </a:spcBef>
              <a:spcAft>
                <a:spcPct val="0"/>
              </a:spcAft>
              <a:defRPr sz="3200">
                <a:solidFill>
                  <a:schemeClr val="tx1"/>
                </a:solidFill>
                <a:latin typeface="Arial" charset="0"/>
                <a:ea typeface="宋体" pitchFamily="2" charset="-122"/>
              </a:defRPr>
            </a:lvl7pPr>
            <a:lvl8pPr marL="3429000" indent="-228600" defTabSz="1044575" eaLnBrk="0" fontAlgn="base" hangingPunct="0">
              <a:spcBef>
                <a:spcPct val="0"/>
              </a:spcBef>
              <a:spcAft>
                <a:spcPct val="0"/>
              </a:spcAft>
              <a:defRPr sz="3200">
                <a:solidFill>
                  <a:schemeClr val="tx1"/>
                </a:solidFill>
                <a:latin typeface="Arial" charset="0"/>
                <a:ea typeface="宋体" pitchFamily="2" charset="-122"/>
              </a:defRPr>
            </a:lvl8pPr>
            <a:lvl9pPr marL="3886200" indent="-228600" defTabSz="1044575"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r>
              <a:rPr kumimoji="1" lang="en-US" altLang="zh-CN" sz="2000" b="1" dirty="0">
                <a:latin typeface="宋体" pitchFamily="2" charset="-122"/>
              </a:rPr>
              <a:t>① </a:t>
            </a:r>
            <a:r>
              <a:rPr kumimoji="1" lang="zh-CN" altLang="en-US" sz="2000" b="1" dirty="0">
                <a:latin typeface="Times New Roman" pitchFamily="18" charset="0"/>
              </a:rPr>
              <a:t>画顶径公差带图</a:t>
            </a:r>
          </a:p>
        </p:txBody>
      </p:sp>
      <p:sp>
        <p:nvSpPr>
          <p:cNvPr id="116773" name="Rectangle 37"/>
          <p:cNvSpPr>
            <a:spLocks noChangeArrowheads="1"/>
          </p:cNvSpPr>
          <p:nvPr/>
        </p:nvSpPr>
        <p:spPr bwMode="auto">
          <a:xfrm>
            <a:off x="634008" y="4653136"/>
            <a:ext cx="220980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kumimoji="1" lang="en-US" altLang="zh-CN" sz="1800" b="1"/>
              <a:t>②  </a:t>
            </a:r>
            <a:r>
              <a:rPr kumimoji="1" lang="zh-CN" altLang="en-US" sz="2000" b="1"/>
              <a:t>判断</a:t>
            </a:r>
          </a:p>
        </p:txBody>
      </p:sp>
      <p:graphicFrame>
        <p:nvGraphicFramePr>
          <p:cNvPr id="116787" name="Object 51"/>
          <p:cNvGraphicFramePr>
            <a:graphicFrameLocks noChangeAspect="1"/>
          </p:cNvGraphicFramePr>
          <p:nvPr>
            <p:extLst>
              <p:ext uri="{D42A27DB-BD31-4B8C-83A1-F6EECF244321}">
                <p14:modId xmlns:p14="http://schemas.microsoft.com/office/powerpoint/2010/main" val="2933528516"/>
              </p:ext>
            </p:extLst>
          </p:nvPr>
        </p:nvGraphicFramePr>
        <p:xfrm>
          <a:off x="472219" y="5073490"/>
          <a:ext cx="5575945" cy="839786"/>
        </p:xfrm>
        <a:graphic>
          <a:graphicData uri="http://schemas.openxmlformats.org/presentationml/2006/ole">
            <mc:AlternateContent xmlns:mc="http://schemas.openxmlformats.org/markup-compatibility/2006">
              <mc:Choice xmlns:v="urn:schemas-microsoft-com:vml" Requires="v">
                <p:oleObj spid="_x0000_s60525" name="公式" r:id="rId5" imgW="2857500" imgH="431800" progId="Equation.3">
                  <p:embed/>
                </p:oleObj>
              </mc:Choice>
              <mc:Fallback>
                <p:oleObj name="公式" r:id="rId5" imgW="2857500" imgH="431800" progId="Equation.3">
                  <p:embed/>
                  <p:pic>
                    <p:nvPicPr>
                      <p:cNvPr id="0" name="Object 5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72219" y="5073490"/>
                        <a:ext cx="5575945" cy="839786"/>
                      </a:xfrm>
                      <a:prstGeom prst="rect">
                        <a:avLst/>
                      </a:prstGeom>
                      <a:noFill/>
                      <a:ln>
                        <a:noFill/>
                      </a:ln>
                      <a:effectLst/>
                      <a:extLst/>
                    </p:spPr>
                  </p:pic>
                </p:oleObj>
              </mc:Fallback>
            </mc:AlternateContent>
          </a:graphicData>
        </a:graphic>
      </p:graphicFrame>
      <p:sp>
        <p:nvSpPr>
          <p:cNvPr id="116788" name="Text Box 52"/>
          <p:cNvSpPr txBox="1">
            <a:spLocks noChangeArrowheads="1"/>
          </p:cNvSpPr>
          <p:nvPr/>
        </p:nvSpPr>
        <p:spPr bwMode="auto">
          <a:xfrm>
            <a:off x="514028" y="5913438"/>
            <a:ext cx="5390120" cy="7210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04494" tIns="52246" rIns="104494" bIns="52246">
            <a:spAutoFit/>
          </a:bodyPr>
          <a:lstStyle>
            <a:lvl1pPr defTabSz="1044575" eaLnBrk="0" hangingPunct="0">
              <a:defRPr sz="3200">
                <a:solidFill>
                  <a:schemeClr val="tx1"/>
                </a:solidFill>
                <a:latin typeface="Arial" charset="0"/>
                <a:ea typeface="宋体" pitchFamily="2" charset="-122"/>
              </a:defRPr>
            </a:lvl1pPr>
            <a:lvl2pPr marL="742950" indent="-285750" defTabSz="1044575" eaLnBrk="0" hangingPunct="0">
              <a:defRPr sz="3200">
                <a:solidFill>
                  <a:schemeClr val="tx1"/>
                </a:solidFill>
                <a:latin typeface="Arial" charset="0"/>
                <a:ea typeface="宋体" pitchFamily="2" charset="-122"/>
              </a:defRPr>
            </a:lvl2pPr>
            <a:lvl3pPr marL="1143000" indent="-228600" defTabSz="1044575" eaLnBrk="0" hangingPunct="0">
              <a:defRPr sz="3200">
                <a:solidFill>
                  <a:schemeClr val="tx1"/>
                </a:solidFill>
                <a:latin typeface="Arial" charset="0"/>
                <a:ea typeface="宋体" pitchFamily="2" charset="-122"/>
              </a:defRPr>
            </a:lvl3pPr>
            <a:lvl4pPr marL="1600200" indent="-228600" defTabSz="1044575" eaLnBrk="0" hangingPunct="0">
              <a:defRPr sz="3200">
                <a:solidFill>
                  <a:schemeClr val="tx1"/>
                </a:solidFill>
                <a:latin typeface="Arial" charset="0"/>
                <a:ea typeface="宋体" pitchFamily="2" charset="-122"/>
              </a:defRPr>
            </a:lvl4pPr>
            <a:lvl5pPr marL="2057400" indent="-228600" defTabSz="1044575" eaLnBrk="0" hangingPunct="0">
              <a:defRPr sz="3200">
                <a:solidFill>
                  <a:schemeClr val="tx1"/>
                </a:solidFill>
                <a:latin typeface="Arial" charset="0"/>
                <a:ea typeface="宋体" pitchFamily="2" charset="-122"/>
              </a:defRPr>
            </a:lvl5pPr>
            <a:lvl6pPr marL="2514600" indent="-228600" defTabSz="1044575" eaLnBrk="0" fontAlgn="base" hangingPunct="0">
              <a:spcBef>
                <a:spcPct val="0"/>
              </a:spcBef>
              <a:spcAft>
                <a:spcPct val="0"/>
              </a:spcAft>
              <a:defRPr sz="3200">
                <a:solidFill>
                  <a:schemeClr val="tx1"/>
                </a:solidFill>
                <a:latin typeface="Arial" charset="0"/>
                <a:ea typeface="宋体" pitchFamily="2" charset="-122"/>
              </a:defRPr>
            </a:lvl6pPr>
            <a:lvl7pPr marL="2971800" indent="-228600" defTabSz="1044575" eaLnBrk="0" fontAlgn="base" hangingPunct="0">
              <a:spcBef>
                <a:spcPct val="0"/>
              </a:spcBef>
              <a:spcAft>
                <a:spcPct val="0"/>
              </a:spcAft>
              <a:defRPr sz="3200">
                <a:solidFill>
                  <a:schemeClr val="tx1"/>
                </a:solidFill>
                <a:latin typeface="Arial" charset="0"/>
                <a:ea typeface="宋体" pitchFamily="2" charset="-122"/>
              </a:defRPr>
            </a:lvl7pPr>
            <a:lvl8pPr marL="3429000" indent="-228600" defTabSz="1044575" eaLnBrk="0" fontAlgn="base" hangingPunct="0">
              <a:spcBef>
                <a:spcPct val="0"/>
              </a:spcBef>
              <a:spcAft>
                <a:spcPct val="0"/>
              </a:spcAft>
              <a:defRPr sz="3200">
                <a:solidFill>
                  <a:schemeClr val="tx1"/>
                </a:solidFill>
                <a:latin typeface="Arial" charset="0"/>
                <a:ea typeface="宋体" pitchFamily="2" charset="-122"/>
              </a:defRPr>
            </a:lvl8pPr>
            <a:lvl9pPr marL="3886200" indent="-228600" defTabSz="1044575"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r>
              <a:rPr kumimoji="1" lang="zh-CN" altLang="en-US" sz="2000" b="1" dirty="0">
                <a:latin typeface="Times New Roman" pitchFamily="18" charset="0"/>
              </a:rPr>
              <a:t>（</a:t>
            </a:r>
            <a:r>
              <a:rPr kumimoji="1" lang="en-US" altLang="zh-CN" sz="2000" b="1" dirty="0">
                <a:latin typeface="Times New Roman" pitchFamily="18" charset="0"/>
              </a:rPr>
              <a:t>3</a:t>
            </a:r>
            <a:r>
              <a:rPr kumimoji="1" lang="zh-CN" altLang="en-US" sz="2000" b="1" dirty="0">
                <a:latin typeface="Times New Roman" pitchFamily="18" charset="0"/>
              </a:rPr>
              <a:t>）结论：因为中径、顶径都合格</a:t>
            </a:r>
            <a:r>
              <a:rPr kumimoji="1" lang="zh-CN" altLang="en-US" sz="2000" b="1" dirty="0" smtClean="0">
                <a:latin typeface="Times New Roman" pitchFamily="18" charset="0"/>
              </a:rPr>
              <a:t>，</a:t>
            </a:r>
            <a:endParaRPr kumimoji="1" lang="en-US" altLang="zh-CN" sz="2000" b="1" dirty="0" smtClean="0">
              <a:latin typeface="Times New Roman" pitchFamily="18" charset="0"/>
            </a:endParaRPr>
          </a:p>
          <a:p>
            <a:pPr eaLnBrk="1" hangingPunct="1"/>
            <a:r>
              <a:rPr kumimoji="1" lang="en-US" altLang="zh-CN" sz="2000" b="1" dirty="0">
                <a:latin typeface="Times New Roman" pitchFamily="18" charset="0"/>
              </a:rPr>
              <a:t> </a:t>
            </a:r>
            <a:r>
              <a:rPr kumimoji="1" lang="en-US" altLang="zh-CN" sz="2000" b="1" dirty="0" smtClean="0">
                <a:latin typeface="Times New Roman" pitchFamily="18" charset="0"/>
              </a:rPr>
              <a:t>                      </a:t>
            </a:r>
            <a:r>
              <a:rPr kumimoji="1" lang="zh-CN" altLang="en-US" sz="2000" b="1" dirty="0" smtClean="0">
                <a:latin typeface="Times New Roman" pitchFamily="18" charset="0"/>
              </a:rPr>
              <a:t>所以</a:t>
            </a:r>
            <a:r>
              <a:rPr kumimoji="1" lang="zh-CN" altLang="en-US" sz="2000" b="1" dirty="0">
                <a:latin typeface="Times New Roman" pitchFamily="18" charset="0"/>
              </a:rPr>
              <a:t>该螺纹合格。</a:t>
            </a:r>
          </a:p>
        </p:txBody>
      </p:sp>
      <p:grpSp>
        <p:nvGrpSpPr>
          <p:cNvPr id="116789" name="Group 53"/>
          <p:cNvGrpSpPr>
            <a:grpSpLocks/>
          </p:cNvGrpSpPr>
          <p:nvPr/>
        </p:nvGrpSpPr>
        <p:grpSpPr bwMode="auto">
          <a:xfrm>
            <a:off x="6120172" y="1244463"/>
            <a:ext cx="2606675" cy="2868613"/>
            <a:chOff x="3878" y="816"/>
            <a:chExt cx="1642" cy="1807"/>
          </a:xfrm>
        </p:grpSpPr>
        <p:sp>
          <p:nvSpPr>
            <p:cNvPr id="60444" name="Text Box 54"/>
            <p:cNvSpPr txBox="1">
              <a:spLocks noChangeArrowheads="1"/>
            </p:cNvSpPr>
            <p:nvPr/>
          </p:nvSpPr>
          <p:spPr bwMode="auto">
            <a:xfrm rot="-5400000">
              <a:off x="3424" y="1646"/>
              <a:ext cx="1266" cy="3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232706" tIns="116354" rIns="232706" bIns="116354">
              <a:spAutoFit/>
            </a:bodyPr>
            <a:lstStyle>
              <a:lvl1pPr defTabSz="1044575" eaLnBrk="0" hangingPunct="0">
                <a:defRPr sz="3200">
                  <a:solidFill>
                    <a:schemeClr val="tx1"/>
                  </a:solidFill>
                  <a:latin typeface="Arial" charset="0"/>
                  <a:ea typeface="宋体" pitchFamily="2" charset="-122"/>
                </a:defRPr>
              </a:lvl1pPr>
              <a:lvl2pPr marL="742950" indent="-285750" defTabSz="1044575" eaLnBrk="0" hangingPunct="0">
                <a:defRPr sz="3200">
                  <a:solidFill>
                    <a:schemeClr val="tx1"/>
                  </a:solidFill>
                  <a:latin typeface="Arial" charset="0"/>
                  <a:ea typeface="宋体" pitchFamily="2" charset="-122"/>
                </a:defRPr>
              </a:lvl2pPr>
              <a:lvl3pPr marL="1143000" indent="-228600" defTabSz="1044575" eaLnBrk="0" hangingPunct="0">
                <a:defRPr sz="3200">
                  <a:solidFill>
                    <a:schemeClr val="tx1"/>
                  </a:solidFill>
                  <a:latin typeface="Arial" charset="0"/>
                  <a:ea typeface="宋体" pitchFamily="2" charset="-122"/>
                </a:defRPr>
              </a:lvl3pPr>
              <a:lvl4pPr marL="1600200" indent="-228600" defTabSz="1044575" eaLnBrk="0" hangingPunct="0">
                <a:defRPr sz="3200">
                  <a:solidFill>
                    <a:schemeClr val="tx1"/>
                  </a:solidFill>
                  <a:latin typeface="Arial" charset="0"/>
                  <a:ea typeface="宋体" pitchFamily="2" charset="-122"/>
                </a:defRPr>
              </a:lvl4pPr>
              <a:lvl5pPr marL="2057400" indent="-228600" defTabSz="1044575" eaLnBrk="0" hangingPunct="0">
                <a:defRPr sz="3200">
                  <a:solidFill>
                    <a:schemeClr val="tx1"/>
                  </a:solidFill>
                  <a:latin typeface="Arial" charset="0"/>
                  <a:ea typeface="宋体" pitchFamily="2" charset="-122"/>
                </a:defRPr>
              </a:lvl5pPr>
              <a:lvl6pPr marL="2514600" indent="-228600" defTabSz="1044575" eaLnBrk="0" fontAlgn="base" hangingPunct="0">
                <a:spcBef>
                  <a:spcPct val="0"/>
                </a:spcBef>
                <a:spcAft>
                  <a:spcPct val="0"/>
                </a:spcAft>
                <a:defRPr sz="3200">
                  <a:solidFill>
                    <a:schemeClr val="tx1"/>
                  </a:solidFill>
                  <a:latin typeface="Arial" charset="0"/>
                  <a:ea typeface="宋体" pitchFamily="2" charset="-122"/>
                </a:defRPr>
              </a:lvl6pPr>
              <a:lvl7pPr marL="2971800" indent="-228600" defTabSz="1044575" eaLnBrk="0" fontAlgn="base" hangingPunct="0">
                <a:spcBef>
                  <a:spcPct val="0"/>
                </a:spcBef>
                <a:spcAft>
                  <a:spcPct val="0"/>
                </a:spcAft>
                <a:defRPr sz="3200">
                  <a:solidFill>
                    <a:schemeClr val="tx1"/>
                  </a:solidFill>
                  <a:latin typeface="Arial" charset="0"/>
                  <a:ea typeface="宋体" pitchFamily="2" charset="-122"/>
                </a:defRPr>
              </a:lvl7pPr>
              <a:lvl8pPr marL="3429000" indent="-228600" defTabSz="1044575" eaLnBrk="0" fontAlgn="base" hangingPunct="0">
                <a:spcBef>
                  <a:spcPct val="0"/>
                </a:spcBef>
                <a:spcAft>
                  <a:spcPct val="0"/>
                </a:spcAft>
                <a:defRPr sz="3200">
                  <a:solidFill>
                    <a:schemeClr val="tx1"/>
                  </a:solidFill>
                  <a:latin typeface="Arial" charset="0"/>
                  <a:ea typeface="宋体" pitchFamily="2" charset="-122"/>
                </a:defRPr>
              </a:lvl8pPr>
              <a:lvl9pPr marL="3886200" indent="-228600" defTabSz="1044575" eaLnBrk="0" fontAlgn="base" hangingPunct="0">
                <a:spcBef>
                  <a:spcPct val="0"/>
                </a:spcBef>
                <a:spcAft>
                  <a:spcPct val="0"/>
                </a:spcAft>
                <a:defRPr sz="3200">
                  <a:solidFill>
                    <a:schemeClr val="tx1"/>
                  </a:solidFill>
                  <a:latin typeface="Arial" charset="0"/>
                  <a:ea typeface="宋体" pitchFamily="2" charset="-122"/>
                </a:defRPr>
              </a:lvl9pPr>
            </a:lstStyle>
            <a:p>
              <a:pPr algn="r" eaLnBrk="1" hangingPunct="1">
                <a:spcBef>
                  <a:spcPct val="50000"/>
                </a:spcBef>
              </a:pPr>
              <a:r>
                <a:rPr kumimoji="1" lang="en-US" altLang="zh-CN" sz="2000" b="1">
                  <a:latin typeface="Times New Roman" pitchFamily="18" charset="0"/>
                </a:rPr>
                <a:t>Ø</a:t>
              </a:r>
              <a:r>
                <a:rPr kumimoji="1" lang="en-US" altLang="zh-CN" sz="2000" b="1">
                  <a:latin typeface="宋体" pitchFamily="2" charset="-122"/>
                </a:rPr>
                <a:t>18.376 mm</a:t>
              </a:r>
            </a:p>
          </p:txBody>
        </p:sp>
        <p:sp>
          <p:nvSpPr>
            <p:cNvPr id="60445" name="Text Box 55"/>
            <p:cNvSpPr txBox="1">
              <a:spLocks noChangeArrowheads="1"/>
            </p:cNvSpPr>
            <p:nvPr/>
          </p:nvSpPr>
          <p:spPr bwMode="auto">
            <a:xfrm>
              <a:off x="3984" y="2304"/>
              <a:ext cx="1440" cy="3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232706" tIns="116354" rIns="232706" bIns="116354">
              <a:spAutoFit/>
            </a:bodyPr>
            <a:lstStyle>
              <a:lvl1pPr defTabSz="1044575" eaLnBrk="0" hangingPunct="0">
                <a:defRPr sz="3200">
                  <a:solidFill>
                    <a:schemeClr val="tx1"/>
                  </a:solidFill>
                  <a:latin typeface="Arial" charset="0"/>
                  <a:ea typeface="宋体" pitchFamily="2" charset="-122"/>
                </a:defRPr>
              </a:lvl1pPr>
              <a:lvl2pPr marL="742950" indent="-285750" defTabSz="1044575" eaLnBrk="0" hangingPunct="0">
                <a:defRPr sz="3200">
                  <a:solidFill>
                    <a:schemeClr val="tx1"/>
                  </a:solidFill>
                  <a:latin typeface="Arial" charset="0"/>
                  <a:ea typeface="宋体" pitchFamily="2" charset="-122"/>
                </a:defRPr>
              </a:lvl2pPr>
              <a:lvl3pPr marL="1143000" indent="-228600" defTabSz="1044575" eaLnBrk="0" hangingPunct="0">
                <a:defRPr sz="3200">
                  <a:solidFill>
                    <a:schemeClr val="tx1"/>
                  </a:solidFill>
                  <a:latin typeface="Arial" charset="0"/>
                  <a:ea typeface="宋体" pitchFamily="2" charset="-122"/>
                </a:defRPr>
              </a:lvl3pPr>
              <a:lvl4pPr marL="1600200" indent="-228600" defTabSz="1044575" eaLnBrk="0" hangingPunct="0">
                <a:defRPr sz="3200">
                  <a:solidFill>
                    <a:schemeClr val="tx1"/>
                  </a:solidFill>
                  <a:latin typeface="Arial" charset="0"/>
                  <a:ea typeface="宋体" pitchFamily="2" charset="-122"/>
                </a:defRPr>
              </a:lvl4pPr>
              <a:lvl5pPr marL="2057400" indent="-228600" defTabSz="1044575" eaLnBrk="0" hangingPunct="0">
                <a:defRPr sz="3200">
                  <a:solidFill>
                    <a:schemeClr val="tx1"/>
                  </a:solidFill>
                  <a:latin typeface="Arial" charset="0"/>
                  <a:ea typeface="宋体" pitchFamily="2" charset="-122"/>
                </a:defRPr>
              </a:lvl5pPr>
              <a:lvl6pPr marL="2514600" indent="-228600" defTabSz="1044575" eaLnBrk="0" fontAlgn="base" hangingPunct="0">
                <a:spcBef>
                  <a:spcPct val="0"/>
                </a:spcBef>
                <a:spcAft>
                  <a:spcPct val="0"/>
                </a:spcAft>
                <a:defRPr sz="3200">
                  <a:solidFill>
                    <a:schemeClr val="tx1"/>
                  </a:solidFill>
                  <a:latin typeface="Arial" charset="0"/>
                  <a:ea typeface="宋体" pitchFamily="2" charset="-122"/>
                </a:defRPr>
              </a:lvl6pPr>
              <a:lvl7pPr marL="2971800" indent="-228600" defTabSz="1044575" eaLnBrk="0" fontAlgn="base" hangingPunct="0">
                <a:spcBef>
                  <a:spcPct val="0"/>
                </a:spcBef>
                <a:spcAft>
                  <a:spcPct val="0"/>
                </a:spcAft>
                <a:defRPr sz="3200">
                  <a:solidFill>
                    <a:schemeClr val="tx1"/>
                  </a:solidFill>
                  <a:latin typeface="Arial" charset="0"/>
                  <a:ea typeface="宋体" pitchFamily="2" charset="-122"/>
                </a:defRPr>
              </a:lvl7pPr>
              <a:lvl8pPr marL="3429000" indent="-228600" defTabSz="1044575" eaLnBrk="0" fontAlgn="base" hangingPunct="0">
                <a:spcBef>
                  <a:spcPct val="0"/>
                </a:spcBef>
                <a:spcAft>
                  <a:spcPct val="0"/>
                </a:spcAft>
                <a:defRPr sz="3200">
                  <a:solidFill>
                    <a:schemeClr val="tx1"/>
                  </a:solidFill>
                  <a:latin typeface="Arial" charset="0"/>
                  <a:ea typeface="宋体" pitchFamily="2" charset="-122"/>
                </a:defRPr>
              </a:lvl8pPr>
              <a:lvl9pPr marL="3886200" indent="-228600" defTabSz="1044575"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spcBef>
                  <a:spcPct val="50000"/>
                </a:spcBef>
              </a:pPr>
              <a:r>
                <a:rPr kumimoji="1" lang="zh-CN" altLang="en-US" sz="1800" b="1">
                  <a:latin typeface="Times New Roman" pitchFamily="18" charset="0"/>
                </a:rPr>
                <a:t>中径公差带图</a:t>
              </a:r>
              <a:r>
                <a:rPr kumimoji="1" lang="zh-CN" altLang="en-US" sz="1800">
                  <a:latin typeface="Times New Roman" pitchFamily="18" charset="0"/>
                </a:rPr>
                <a:t> </a:t>
              </a:r>
            </a:p>
          </p:txBody>
        </p:sp>
        <p:sp>
          <p:nvSpPr>
            <p:cNvPr id="60446" name="Line 56"/>
            <p:cNvSpPr>
              <a:spLocks noChangeShapeType="1"/>
            </p:cNvSpPr>
            <p:nvPr/>
          </p:nvSpPr>
          <p:spPr bwMode="auto">
            <a:xfrm>
              <a:off x="4198" y="1104"/>
              <a:ext cx="0" cy="1085"/>
            </a:xfrm>
            <a:prstGeom prst="line">
              <a:avLst/>
            </a:prstGeom>
            <a:noFill/>
            <a:ln w="28575">
              <a:solidFill>
                <a:schemeClr val="tx1"/>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232706" tIns="116354" rIns="232706" bIns="116354">
              <a:spAutoFit/>
            </a:bodyPr>
            <a:lstStyle/>
            <a:p>
              <a:endParaRPr lang="zh-CN" altLang="en-US"/>
            </a:p>
          </p:txBody>
        </p:sp>
        <p:sp>
          <p:nvSpPr>
            <p:cNvPr id="60447" name="Text Box 57"/>
            <p:cNvSpPr txBox="1">
              <a:spLocks noChangeArrowheads="1"/>
            </p:cNvSpPr>
            <p:nvPr/>
          </p:nvSpPr>
          <p:spPr bwMode="auto">
            <a:xfrm>
              <a:off x="4128" y="1822"/>
              <a:ext cx="895" cy="3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232706" tIns="116354" rIns="232706" bIns="116354">
              <a:spAutoFit/>
            </a:bodyPr>
            <a:lstStyle>
              <a:lvl1pPr defTabSz="1044575" eaLnBrk="0" hangingPunct="0">
                <a:defRPr sz="3200">
                  <a:solidFill>
                    <a:schemeClr val="tx1"/>
                  </a:solidFill>
                  <a:latin typeface="Arial" charset="0"/>
                  <a:ea typeface="宋体" pitchFamily="2" charset="-122"/>
                </a:defRPr>
              </a:lvl1pPr>
              <a:lvl2pPr marL="742950" indent="-285750" defTabSz="1044575" eaLnBrk="0" hangingPunct="0">
                <a:defRPr sz="3200">
                  <a:solidFill>
                    <a:schemeClr val="tx1"/>
                  </a:solidFill>
                  <a:latin typeface="Arial" charset="0"/>
                  <a:ea typeface="宋体" pitchFamily="2" charset="-122"/>
                </a:defRPr>
              </a:lvl2pPr>
              <a:lvl3pPr marL="1143000" indent="-228600" defTabSz="1044575" eaLnBrk="0" hangingPunct="0">
                <a:defRPr sz="3200">
                  <a:solidFill>
                    <a:schemeClr val="tx1"/>
                  </a:solidFill>
                  <a:latin typeface="Arial" charset="0"/>
                  <a:ea typeface="宋体" pitchFamily="2" charset="-122"/>
                </a:defRPr>
              </a:lvl3pPr>
              <a:lvl4pPr marL="1600200" indent="-228600" defTabSz="1044575" eaLnBrk="0" hangingPunct="0">
                <a:defRPr sz="3200">
                  <a:solidFill>
                    <a:schemeClr val="tx1"/>
                  </a:solidFill>
                  <a:latin typeface="Arial" charset="0"/>
                  <a:ea typeface="宋体" pitchFamily="2" charset="-122"/>
                </a:defRPr>
              </a:lvl4pPr>
              <a:lvl5pPr marL="2057400" indent="-228600" defTabSz="1044575" eaLnBrk="0" hangingPunct="0">
                <a:defRPr sz="3200">
                  <a:solidFill>
                    <a:schemeClr val="tx1"/>
                  </a:solidFill>
                  <a:latin typeface="Arial" charset="0"/>
                  <a:ea typeface="宋体" pitchFamily="2" charset="-122"/>
                </a:defRPr>
              </a:lvl5pPr>
              <a:lvl6pPr marL="2514600" indent="-228600" defTabSz="1044575" eaLnBrk="0" fontAlgn="base" hangingPunct="0">
                <a:spcBef>
                  <a:spcPct val="0"/>
                </a:spcBef>
                <a:spcAft>
                  <a:spcPct val="0"/>
                </a:spcAft>
                <a:defRPr sz="3200">
                  <a:solidFill>
                    <a:schemeClr val="tx1"/>
                  </a:solidFill>
                  <a:latin typeface="Arial" charset="0"/>
                  <a:ea typeface="宋体" pitchFamily="2" charset="-122"/>
                </a:defRPr>
              </a:lvl6pPr>
              <a:lvl7pPr marL="2971800" indent="-228600" defTabSz="1044575" eaLnBrk="0" fontAlgn="base" hangingPunct="0">
                <a:spcBef>
                  <a:spcPct val="0"/>
                </a:spcBef>
                <a:spcAft>
                  <a:spcPct val="0"/>
                </a:spcAft>
                <a:defRPr sz="3200">
                  <a:solidFill>
                    <a:schemeClr val="tx1"/>
                  </a:solidFill>
                  <a:latin typeface="Arial" charset="0"/>
                  <a:ea typeface="宋体" pitchFamily="2" charset="-122"/>
                </a:defRPr>
              </a:lvl7pPr>
              <a:lvl8pPr marL="3429000" indent="-228600" defTabSz="1044575" eaLnBrk="0" fontAlgn="base" hangingPunct="0">
                <a:spcBef>
                  <a:spcPct val="0"/>
                </a:spcBef>
                <a:spcAft>
                  <a:spcPct val="0"/>
                </a:spcAft>
                <a:defRPr sz="3200">
                  <a:solidFill>
                    <a:schemeClr val="tx1"/>
                  </a:solidFill>
                  <a:latin typeface="Arial" charset="0"/>
                  <a:ea typeface="宋体" pitchFamily="2" charset="-122"/>
                </a:defRPr>
              </a:lvl8pPr>
              <a:lvl9pPr marL="3886200" indent="-228600" defTabSz="1044575"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spcBef>
                  <a:spcPct val="50000"/>
                </a:spcBef>
              </a:pPr>
              <a:r>
                <a:rPr kumimoji="1" lang="en-US" altLang="zh-CN" sz="2000" b="1" dirty="0">
                  <a:latin typeface="Times New Roman" pitchFamily="18" charset="0"/>
                </a:rPr>
                <a:t>- 132</a:t>
              </a:r>
            </a:p>
          </p:txBody>
        </p:sp>
        <p:sp>
          <p:nvSpPr>
            <p:cNvPr id="60448" name="Text Box 58"/>
            <p:cNvSpPr txBox="1">
              <a:spLocks noChangeArrowheads="1"/>
            </p:cNvSpPr>
            <p:nvPr/>
          </p:nvSpPr>
          <p:spPr bwMode="auto">
            <a:xfrm>
              <a:off x="3878" y="816"/>
              <a:ext cx="250" cy="5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r>
                <a:rPr lang="en-US" altLang="zh-CN" sz="1600" b="1"/>
                <a:t>+</a:t>
              </a:r>
            </a:p>
            <a:p>
              <a:pPr eaLnBrk="1" hangingPunct="1"/>
              <a:r>
                <a:rPr lang="en-US" altLang="zh-CN" sz="1600" b="1"/>
                <a:t>0</a:t>
              </a:r>
            </a:p>
            <a:p>
              <a:pPr eaLnBrk="1" hangingPunct="1"/>
              <a:r>
                <a:rPr lang="en-US" altLang="zh-CN" sz="1600" b="1"/>
                <a:t>-</a:t>
              </a:r>
            </a:p>
          </p:txBody>
        </p:sp>
        <p:sp>
          <p:nvSpPr>
            <p:cNvPr id="60449" name="Rectangle 59"/>
            <p:cNvSpPr>
              <a:spLocks noChangeArrowheads="1"/>
            </p:cNvSpPr>
            <p:nvPr/>
          </p:nvSpPr>
          <p:spPr bwMode="auto">
            <a:xfrm>
              <a:off x="4385" y="1104"/>
              <a:ext cx="432" cy="768"/>
            </a:xfrm>
            <a:prstGeom prst="rect">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zh-CN" sz="1800" b="1"/>
                <a:t>5h</a:t>
              </a:r>
            </a:p>
          </p:txBody>
        </p:sp>
        <p:sp>
          <p:nvSpPr>
            <p:cNvPr id="60450" name="Line 60"/>
            <p:cNvSpPr>
              <a:spLocks noChangeShapeType="1"/>
            </p:cNvSpPr>
            <p:nvPr/>
          </p:nvSpPr>
          <p:spPr bwMode="auto">
            <a:xfrm>
              <a:off x="4800" y="1872"/>
              <a:ext cx="528"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0451" name="Line 61"/>
            <p:cNvSpPr>
              <a:spLocks noChangeShapeType="1"/>
            </p:cNvSpPr>
            <p:nvPr/>
          </p:nvSpPr>
          <p:spPr bwMode="auto">
            <a:xfrm>
              <a:off x="5088" y="1872"/>
              <a:ext cx="0" cy="288"/>
            </a:xfrm>
            <a:prstGeom prst="line">
              <a:avLst/>
            </a:prstGeom>
            <a:noFill/>
            <a:ln w="9525">
              <a:solidFill>
                <a:schemeClr val="tx1"/>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0452" name="Text Box 62"/>
            <p:cNvSpPr txBox="1">
              <a:spLocks noChangeArrowheads="1"/>
            </p:cNvSpPr>
            <p:nvPr/>
          </p:nvSpPr>
          <p:spPr bwMode="auto">
            <a:xfrm>
              <a:off x="4368" y="2064"/>
              <a:ext cx="1152" cy="3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232706" tIns="116354" rIns="232706" bIns="116354">
              <a:spAutoFit/>
            </a:bodyPr>
            <a:lstStyle>
              <a:lvl1pPr defTabSz="1044575" eaLnBrk="0" hangingPunct="0">
                <a:defRPr sz="3200">
                  <a:solidFill>
                    <a:schemeClr val="tx1"/>
                  </a:solidFill>
                  <a:latin typeface="Arial" charset="0"/>
                  <a:ea typeface="宋体" pitchFamily="2" charset="-122"/>
                </a:defRPr>
              </a:lvl1pPr>
              <a:lvl2pPr marL="742950" indent="-285750" defTabSz="1044575" eaLnBrk="0" hangingPunct="0">
                <a:defRPr sz="3200">
                  <a:solidFill>
                    <a:schemeClr val="tx1"/>
                  </a:solidFill>
                  <a:latin typeface="Arial" charset="0"/>
                  <a:ea typeface="宋体" pitchFamily="2" charset="-122"/>
                </a:defRPr>
              </a:lvl2pPr>
              <a:lvl3pPr marL="1143000" indent="-228600" defTabSz="1044575" eaLnBrk="0" hangingPunct="0">
                <a:defRPr sz="3200">
                  <a:solidFill>
                    <a:schemeClr val="tx1"/>
                  </a:solidFill>
                  <a:latin typeface="Arial" charset="0"/>
                  <a:ea typeface="宋体" pitchFamily="2" charset="-122"/>
                </a:defRPr>
              </a:lvl3pPr>
              <a:lvl4pPr marL="1600200" indent="-228600" defTabSz="1044575" eaLnBrk="0" hangingPunct="0">
                <a:defRPr sz="3200">
                  <a:solidFill>
                    <a:schemeClr val="tx1"/>
                  </a:solidFill>
                  <a:latin typeface="Arial" charset="0"/>
                  <a:ea typeface="宋体" pitchFamily="2" charset="-122"/>
                </a:defRPr>
              </a:lvl4pPr>
              <a:lvl5pPr marL="2057400" indent="-228600" defTabSz="1044575" eaLnBrk="0" hangingPunct="0">
                <a:defRPr sz="3200">
                  <a:solidFill>
                    <a:schemeClr val="tx1"/>
                  </a:solidFill>
                  <a:latin typeface="Arial" charset="0"/>
                  <a:ea typeface="宋体" pitchFamily="2" charset="-122"/>
                </a:defRPr>
              </a:lvl5pPr>
              <a:lvl6pPr marL="2514600" indent="-228600" defTabSz="1044575" eaLnBrk="0" fontAlgn="base" hangingPunct="0">
                <a:spcBef>
                  <a:spcPct val="0"/>
                </a:spcBef>
                <a:spcAft>
                  <a:spcPct val="0"/>
                </a:spcAft>
                <a:defRPr sz="3200">
                  <a:solidFill>
                    <a:schemeClr val="tx1"/>
                  </a:solidFill>
                  <a:latin typeface="Arial" charset="0"/>
                  <a:ea typeface="宋体" pitchFamily="2" charset="-122"/>
                </a:defRPr>
              </a:lvl6pPr>
              <a:lvl7pPr marL="2971800" indent="-228600" defTabSz="1044575" eaLnBrk="0" fontAlgn="base" hangingPunct="0">
                <a:spcBef>
                  <a:spcPct val="0"/>
                </a:spcBef>
                <a:spcAft>
                  <a:spcPct val="0"/>
                </a:spcAft>
                <a:defRPr sz="3200">
                  <a:solidFill>
                    <a:schemeClr val="tx1"/>
                  </a:solidFill>
                  <a:latin typeface="Arial" charset="0"/>
                  <a:ea typeface="宋体" pitchFamily="2" charset="-122"/>
                </a:defRPr>
              </a:lvl7pPr>
              <a:lvl8pPr marL="3429000" indent="-228600" defTabSz="1044575" eaLnBrk="0" fontAlgn="base" hangingPunct="0">
                <a:spcBef>
                  <a:spcPct val="0"/>
                </a:spcBef>
                <a:spcAft>
                  <a:spcPct val="0"/>
                </a:spcAft>
                <a:defRPr sz="3200">
                  <a:solidFill>
                    <a:schemeClr val="tx1"/>
                  </a:solidFill>
                  <a:latin typeface="Arial" charset="0"/>
                  <a:ea typeface="宋体" pitchFamily="2" charset="-122"/>
                </a:defRPr>
              </a:lvl8pPr>
              <a:lvl9pPr marL="3886200" indent="-228600" defTabSz="1044575" eaLnBrk="0" fontAlgn="base" hangingPunct="0">
                <a:spcBef>
                  <a:spcPct val="0"/>
                </a:spcBef>
                <a:spcAft>
                  <a:spcPct val="0"/>
                </a:spcAft>
                <a:defRPr sz="3200">
                  <a:solidFill>
                    <a:schemeClr val="tx1"/>
                  </a:solidFill>
                  <a:latin typeface="Arial" charset="0"/>
                  <a:ea typeface="宋体" pitchFamily="2" charset="-122"/>
                </a:defRPr>
              </a:lvl9pPr>
            </a:lstStyle>
            <a:p>
              <a:pPr algn="r" eaLnBrk="1" hangingPunct="1">
                <a:spcBef>
                  <a:spcPct val="50000"/>
                </a:spcBef>
              </a:pPr>
              <a:r>
                <a:rPr kumimoji="1" lang="en-US" altLang="zh-CN" sz="2000" b="1">
                  <a:latin typeface="Times New Roman" pitchFamily="18" charset="0"/>
                </a:rPr>
                <a:t>Ø</a:t>
              </a:r>
              <a:r>
                <a:rPr kumimoji="1" lang="en-US" altLang="zh-CN" sz="2000" b="1">
                  <a:latin typeface="宋体" pitchFamily="2" charset="-122"/>
                </a:rPr>
                <a:t>18.244 mm</a:t>
              </a:r>
            </a:p>
          </p:txBody>
        </p:sp>
        <p:sp>
          <p:nvSpPr>
            <p:cNvPr id="60453" name="Line 63"/>
            <p:cNvSpPr>
              <a:spLocks noChangeShapeType="1"/>
            </p:cNvSpPr>
            <p:nvPr/>
          </p:nvSpPr>
          <p:spPr bwMode="auto">
            <a:xfrm>
              <a:off x="4080" y="1104"/>
              <a:ext cx="864"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pSp>
        <p:nvGrpSpPr>
          <p:cNvPr id="116800" name="Group 64"/>
          <p:cNvGrpSpPr>
            <a:grpSpLocks/>
          </p:cNvGrpSpPr>
          <p:nvPr/>
        </p:nvGrpSpPr>
        <p:grpSpPr bwMode="auto">
          <a:xfrm>
            <a:off x="6156176" y="3800747"/>
            <a:ext cx="2590800" cy="2868613"/>
            <a:chOff x="4032" y="2465"/>
            <a:chExt cx="1632" cy="1807"/>
          </a:xfrm>
        </p:grpSpPr>
        <p:sp>
          <p:nvSpPr>
            <p:cNvPr id="60434" name="Text Box 65"/>
            <p:cNvSpPr txBox="1">
              <a:spLocks noChangeArrowheads="1"/>
            </p:cNvSpPr>
            <p:nvPr/>
          </p:nvSpPr>
          <p:spPr bwMode="auto">
            <a:xfrm rot="-5400000">
              <a:off x="3568" y="3313"/>
              <a:ext cx="1266" cy="3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232706" tIns="116354" rIns="232706" bIns="116354">
              <a:spAutoFit/>
            </a:bodyPr>
            <a:lstStyle>
              <a:lvl1pPr defTabSz="1044575" eaLnBrk="0" hangingPunct="0">
                <a:defRPr sz="3200">
                  <a:solidFill>
                    <a:schemeClr val="tx1"/>
                  </a:solidFill>
                  <a:latin typeface="Arial" charset="0"/>
                  <a:ea typeface="宋体" pitchFamily="2" charset="-122"/>
                </a:defRPr>
              </a:lvl1pPr>
              <a:lvl2pPr marL="742950" indent="-285750" defTabSz="1044575" eaLnBrk="0" hangingPunct="0">
                <a:defRPr sz="3200">
                  <a:solidFill>
                    <a:schemeClr val="tx1"/>
                  </a:solidFill>
                  <a:latin typeface="Arial" charset="0"/>
                  <a:ea typeface="宋体" pitchFamily="2" charset="-122"/>
                </a:defRPr>
              </a:lvl2pPr>
              <a:lvl3pPr marL="1143000" indent="-228600" defTabSz="1044575" eaLnBrk="0" hangingPunct="0">
                <a:defRPr sz="3200">
                  <a:solidFill>
                    <a:schemeClr val="tx1"/>
                  </a:solidFill>
                  <a:latin typeface="Arial" charset="0"/>
                  <a:ea typeface="宋体" pitchFamily="2" charset="-122"/>
                </a:defRPr>
              </a:lvl3pPr>
              <a:lvl4pPr marL="1600200" indent="-228600" defTabSz="1044575" eaLnBrk="0" hangingPunct="0">
                <a:defRPr sz="3200">
                  <a:solidFill>
                    <a:schemeClr val="tx1"/>
                  </a:solidFill>
                  <a:latin typeface="Arial" charset="0"/>
                  <a:ea typeface="宋体" pitchFamily="2" charset="-122"/>
                </a:defRPr>
              </a:lvl4pPr>
              <a:lvl5pPr marL="2057400" indent="-228600" defTabSz="1044575" eaLnBrk="0" hangingPunct="0">
                <a:defRPr sz="3200">
                  <a:solidFill>
                    <a:schemeClr val="tx1"/>
                  </a:solidFill>
                  <a:latin typeface="Arial" charset="0"/>
                  <a:ea typeface="宋体" pitchFamily="2" charset="-122"/>
                </a:defRPr>
              </a:lvl5pPr>
              <a:lvl6pPr marL="2514600" indent="-228600" defTabSz="1044575" eaLnBrk="0" fontAlgn="base" hangingPunct="0">
                <a:spcBef>
                  <a:spcPct val="0"/>
                </a:spcBef>
                <a:spcAft>
                  <a:spcPct val="0"/>
                </a:spcAft>
                <a:defRPr sz="3200">
                  <a:solidFill>
                    <a:schemeClr val="tx1"/>
                  </a:solidFill>
                  <a:latin typeface="Arial" charset="0"/>
                  <a:ea typeface="宋体" pitchFamily="2" charset="-122"/>
                </a:defRPr>
              </a:lvl6pPr>
              <a:lvl7pPr marL="2971800" indent="-228600" defTabSz="1044575" eaLnBrk="0" fontAlgn="base" hangingPunct="0">
                <a:spcBef>
                  <a:spcPct val="0"/>
                </a:spcBef>
                <a:spcAft>
                  <a:spcPct val="0"/>
                </a:spcAft>
                <a:defRPr sz="3200">
                  <a:solidFill>
                    <a:schemeClr val="tx1"/>
                  </a:solidFill>
                  <a:latin typeface="Arial" charset="0"/>
                  <a:ea typeface="宋体" pitchFamily="2" charset="-122"/>
                </a:defRPr>
              </a:lvl7pPr>
              <a:lvl8pPr marL="3429000" indent="-228600" defTabSz="1044575" eaLnBrk="0" fontAlgn="base" hangingPunct="0">
                <a:spcBef>
                  <a:spcPct val="0"/>
                </a:spcBef>
                <a:spcAft>
                  <a:spcPct val="0"/>
                </a:spcAft>
                <a:defRPr sz="3200">
                  <a:solidFill>
                    <a:schemeClr val="tx1"/>
                  </a:solidFill>
                  <a:latin typeface="Arial" charset="0"/>
                  <a:ea typeface="宋体" pitchFamily="2" charset="-122"/>
                </a:defRPr>
              </a:lvl8pPr>
              <a:lvl9pPr marL="3886200" indent="-228600" defTabSz="1044575" eaLnBrk="0" fontAlgn="base" hangingPunct="0">
                <a:spcBef>
                  <a:spcPct val="0"/>
                </a:spcBef>
                <a:spcAft>
                  <a:spcPct val="0"/>
                </a:spcAft>
                <a:defRPr sz="3200">
                  <a:solidFill>
                    <a:schemeClr val="tx1"/>
                  </a:solidFill>
                  <a:latin typeface="Arial" charset="0"/>
                  <a:ea typeface="宋体" pitchFamily="2" charset="-122"/>
                </a:defRPr>
              </a:lvl9pPr>
            </a:lstStyle>
            <a:p>
              <a:pPr algn="r" eaLnBrk="1" hangingPunct="1">
                <a:spcBef>
                  <a:spcPct val="50000"/>
                </a:spcBef>
              </a:pPr>
              <a:r>
                <a:rPr kumimoji="1" lang="en-US" altLang="zh-CN" sz="2000" b="1">
                  <a:latin typeface="Times New Roman" pitchFamily="18" charset="0"/>
                </a:rPr>
                <a:t>Ø</a:t>
              </a:r>
              <a:r>
                <a:rPr kumimoji="1" lang="en-US" altLang="zh-CN" sz="2000" b="1">
                  <a:latin typeface="宋体" pitchFamily="2" charset="-122"/>
                </a:rPr>
                <a:t>20 mm</a:t>
              </a:r>
            </a:p>
          </p:txBody>
        </p:sp>
        <p:sp>
          <p:nvSpPr>
            <p:cNvPr id="60435" name="Text Box 66"/>
            <p:cNvSpPr txBox="1">
              <a:spLocks noChangeArrowheads="1"/>
            </p:cNvSpPr>
            <p:nvPr/>
          </p:nvSpPr>
          <p:spPr bwMode="auto">
            <a:xfrm>
              <a:off x="4128" y="3953"/>
              <a:ext cx="1440" cy="3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232706" tIns="116354" rIns="232706" bIns="116354">
              <a:spAutoFit/>
            </a:bodyPr>
            <a:lstStyle>
              <a:lvl1pPr defTabSz="1044575" eaLnBrk="0" hangingPunct="0">
                <a:defRPr sz="3200">
                  <a:solidFill>
                    <a:schemeClr val="tx1"/>
                  </a:solidFill>
                  <a:latin typeface="Arial" charset="0"/>
                  <a:ea typeface="宋体" pitchFamily="2" charset="-122"/>
                </a:defRPr>
              </a:lvl1pPr>
              <a:lvl2pPr marL="742950" indent="-285750" defTabSz="1044575" eaLnBrk="0" hangingPunct="0">
                <a:defRPr sz="3200">
                  <a:solidFill>
                    <a:schemeClr val="tx1"/>
                  </a:solidFill>
                  <a:latin typeface="Arial" charset="0"/>
                  <a:ea typeface="宋体" pitchFamily="2" charset="-122"/>
                </a:defRPr>
              </a:lvl2pPr>
              <a:lvl3pPr marL="1143000" indent="-228600" defTabSz="1044575" eaLnBrk="0" hangingPunct="0">
                <a:defRPr sz="3200">
                  <a:solidFill>
                    <a:schemeClr val="tx1"/>
                  </a:solidFill>
                  <a:latin typeface="Arial" charset="0"/>
                  <a:ea typeface="宋体" pitchFamily="2" charset="-122"/>
                </a:defRPr>
              </a:lvl3pPr>
              <a:lvl4pPr marL="1600200" indent="-228600" defTabSz="1044575" eaLnBrk="0" hangingPunct="0">
                <a:defRPr sz="3200">
                  <a:solidFill>
                    <a:schemeClr val="tx1"/>
                  </a:solidFill>
                  <a:latin typeface="Arial" charset="0"/>
                  <a:ea typeface="宋体" pitchFamily="2" charset="-122"/>
                </a:defRPr>
              </a:lvl4pPr>
              <a:lvl5pPr marL="2057400" indent="-228600" defTabSz="1044575" eaLnBrk="0" hangingPunct="0">
                <a:defRPr sz="3200">
                  <a:solidFill>
                    <a:schemeClr val="tx1"/>
                  </a:solidFill>
                  <a:latin typeface="Arial" charset="0"/>
                  <a:ea typeface="宋体" pitchFamily="2" charset="-122"/>
                </a:defRPr>
              </a:lvl5pPr>
              <a:lvl6pPr marL="2514600" indent="-228600" defTabSz="1044575" eaLnBrk="0" fontAlgn="base" hangingPunct="0">
                <a:spcBef>
                  <a:spcPct val="0"/>
                </a:spcBef>
                <a:spcAft>
                  <a:spcPct val="0"/>
                </a:spcAft>
                <a:defRPr sz="3200">
                  <a:solidFill>
                    <a:schemeClr val="tx1"/>
                  </a:solidFill>
                  <a:latin typeface="Arial" charset="0"/>
                  <a:ea typeface="宋体" pitchFamily="2" charset="-122"/>
                </a:defRPr>
              </a:lvl6pPr>
              <a:lvl7pPr marL="2971800" indent="-228600" defTabSz="1044575" eaLnBrk="0" fontAlgn="base" hangingPunct="0">
                <a:spcBef>
                  <a:spcPct val="0"/>
                </a:spcBef>
                <a:spcAft>
                  <a:spcPct val="0"/>
                </a:spcAft>
                <a:defRPr sz="3200">
                  <a:solidFill>
                    <a:schemeClr val="tx1"/>
                  </a:solidFill>
                  <a:latin typeface="Arial" charset="0"/>
                  <a:ea typeface="宋体" pitchFamily="2" charset="-122"/>
                </a:defRPr>
              </a:lvl7pPr>
              <a:lvl8pPr marL="3429000" indent="-228600" defTabSz="1044575" eaLnBrk="0" fontAlgn="base" hangingPunct="0">
                <a:spcBef>
                  <a:spcPct val="0"/>
                </a:spcBef>
                <a:spcAft>
                  <a:spcPct val="0"/>
                </a:spcAft>
                <a:defRPr sz="3200">
                  <a:solidFill>
                    <a:schemeClr val="tx1"/>
                  </a:solidFill>
                  <a:latin typeface="Arial" charset="0"/>
                  <a:ea typeface="宋体" pitchFamily="2" charset="-122"/>
                </a:defRPr>
              </a:lvl8pPr>
              <a:lvl9pPr marL="3886200" indent="-228600" defTabSz="1044575"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spcBef>
                  <a:spcPct val="50000"/>
                </a:spcBef>
              </a:pPr>
              <a:r>
                <a:rPr kumimoji="1" lang="zh-CN" altLang="en-US" sz="1800" b="1">
                  <a:latin typeface="Times New Roman" pitchFamily="18" charset="0"/>
                </a:rPr>
                <a:t>顶径公差带图</a:t>
              </a:r>
              <a:r>
                <a:rPr kumimoji="1" lang="zh-CN" altLang="en-US" sz="1800">
                  <a:latin typeface="Times New Roman" pitchFamily="18" charset="0"/>
                </a:rPr>
                <a:t> </a:t>
              </a:r>
            </a:p>
          </p:txBody>
        </p:sp>
        <p:sp>
          <p:nvSpPr>
            <p:cNvPr id="60436" name="Line 67"/>
            <p:cNvSpPr>
              <a:spLocks noChangeShapeType="1"/>
            </p:cNvSpPr>
            <p:nvPr/>
          </p:nvSpPr>
          <p:spPr bwMode="auto">
            <a:xfrm>
              <a:off x="4342" y="2753"/>
              <a:ext cx="0" cy="1085"/>
            </a:xfrm>
            <a:prstGeom prst="line">
              <a:avLst/>
            </a:prstGeom>
            <a:noFill/>
            <a:ln w="28575">
              <a:solidFill>
                <a:schemeClr val="tx1"/>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232706" tIns="116354" rIns="232706" bIns="116354">
              <a:spAutoFit/>
            </a:bodyPr>
            <a:lstStyle/>
            <a:p>
              <a:endParaRPr lang="zh-CN" altLang="en-US"/>
            </a:p>
          </p:txBody>
        </p:sp>
        <p:sp>
          <p:nvSpPr>
            <p:cNvPr id="60437" name="Text Box 68"/>
            <p:cNvSpPr txBox="1">
              <a:spLocks noChangeArrowheads="1"/>
            </p:cNvSpPr>
            <p:nvPr/>
          </p:nvSpPr>
          <p:spPr bwMode="auto">
            <a:xfrm>
              <a:off x="4272" y="3471"/>
              <a:ext cx="895" cy="3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232706" tIns="116354" rIns="232706" bIns="116354">
              <a:spAutoFit/>
            </a:bodyPr>
            <a:lstStyle>
              <a:lvl1pPr defTabSz="1044575" eaLnBrk="0" hangingPunct="0">
                <a:defRPr sz="3200">
                  <a:solidFill>
                    <a:schemeClr val="tx1"/>
                  </a:solidFill>
                  <a:latin typeface="Arial" charset="0"/>
                  <a:ea typeface="宋体" pitchFamily="2" charset="-122"/>
                </a:defRPr>
              </a:lvl1pPr>
              <a:lvl2pPr marL="742950" indent="-285750" defTabSz="1044575" eaLnBrk="0" hangingPunct="0">
                <a:defRPr sz="3200">
                  <a:solidFill>
                    <a:schemeClr val="tx1"/>
                  </a:solidFill>
                  <a:latin typeface="Arial" charset="0"/>
                  <a:ea typeface="宋体" pitchFamily="2" charset="-122"/>
                </a:defRPr>
              </a:lvl2pPr>
              <a:lvl3pPr marL="1143000" indent="-228600" defTabSz="1044575" eaLnBrk="0" hangingPunct="0">
                <a:defRPr sz="3200">
                  <a:solidFill>
                    <a:schemeClr val="tx1"/>
                  </a:solidFill>
                  <a:latin typeface="Arial" charset="0"/>
                  <a:ea typeface="宋体" pitchFamily="2" charset="-122"/>
                </a:defRPr>
              </a:lvl3pPr>
              <a:lvl4pPr marL="1600200" indent="-228600" defTabSz="1044575" eaLnBrk="0" hangingPunct="0">
                <a:defRPr sz="3200">
                  <a:solidFill>
                    <a:schemeClr val="tx1"/>
                  </a:solidFill>
                  <a:latin typeface="Arial" charset="0"/>
                  <a:ea typeface="宋体" pitchFamily="2" charset="-122"/>
                </a:defRPr>
              </a:lvl4pPr>
              <a:lvl5pPr marL="2057400" indent="-228600" defTabSz="1044575" eaLnBrk="0" hangingPunct="0">
                <a:defRPr sz="3200">
                  <a:solidFill>
                    <a:schemeClr val="tx1"/>
                  </a:solidFill>
                  <a:latin typeface="Arial" charset="0"/>
                  <a:ea typeface="宋体" pitchFamily="2" charset="-122"/>
                </a:defRPr>
              </a:lvl5pPr>
              <a:lvl6pPr marL="2514600" indent="-228600" defTabSz="1044575" eaLnBrk="0" fontAlgn="base" hangingPunct="0">
                <a:spcBef>
                  <a:spcPct val="0"/>
                </a:spcBef>
                <a:spcAft>
                  <a:spcPct val="0"/>
                </a:spcAft>
                <a:defRPr sz="3200">
                  <a:solidFill>
                    <a:schemeClr val="tx1"/>
                  </a:solidFill>
                  <a:latin typeface="Arial" charset="0"/>
                  <a:ea typeface="宋体" pitchFamily="2" charset="-122"/>
                </a:defRPr>
              </a:lvl6pPr>
              <a:lvl7pPr marL="2971800" indent="-228600" defTabSz="1044575" eaLnBrk="0" fontAlgn="base" hangingPunct="0">
                <a:spcBef>
                  <a:spcPct val="0"/>
                </a:spcBef>
                <a:spcAft>
                  <a:spcPct val="0"/>
                </a:spcAft>
                <a:defRPr sz="3200">
                  <a:solidFill>
                    <a:schemeClr val="tx1"/>
                  </a:solidFill>
                  <a:latin typeface="Arial" charset="0"/>
                  <a:ea typeface="宋体" pitchFamily="2" charset="-122"/>
                </a:defRPr>
              </a:lvl7pPr>
              <a:lvl8pPr marL="3429000" indent="-228600" defTabSz="1044575" eaLnBrk="0" fontAlgn="base" hangingPunct="0">
                <a:spcBef>
                  <a:spcPct val="0"/>
                </a:spcBef>
                <a:spcAft>
                  <a:spcPct val="0"/>
                </a:spcAft>
                <a:defRPr sz="3200">
                  <a:solidFill>
                    <a:schemeClr val="tx1"/>
                  </a:solidFill>
                  <a:latin typeface="Arial" charset="0"/>
                  <a:ea typeface="宋体" pitchFamily="2" charset="-122"/>
                </a:defRPr>
              </a:lvl8pPr>
              <a:lvl9pPr marL="3886200" indent="-228600" defTabSz="1044575"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spcBef>
                  <a:spcPct val="50000"/>
                </a:spcBef>
              </a:pPr>
              <a:r>
                <a:rPr kumimoji="1" lang="en-US" altLang="zh-CN" sz="2000" b="1">
                  <a:latin typeface="Times New Roman" pitchFamily="18" charset="0"/>
                </a:rPr>
                <a:t>- 335</a:t>
              </a:r>
            </a:p>
          </p:txBody>
        </p:sp>
        <p:sp>
          <p:nvSpPr>
            <p:cNvPr id="60438" name="Text Box 69"/>
            <p:cNvSpPr txBox="1">
              <a:spLocks noChangeArrowheads="1"/>
            </p:cNvSpPr>
            <p:nvPr/>
          </p:nvSpPr>
          <p:spPr bwMode="auto">
            <a:xfrm>
              <a:off x="4039" y="2465"/>
              <a:ext cx="250" cy="5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r>
                <a:rPr lang="en-US" altLang="zh-CN" sz="1600" b="1"/>
                <a:t>+</a:t>
              </a:r>
            </a:p>
            <a:p>
              <a:pPr eaLnBrk="1" hangingPunct="1"/>
              <a:r>
                <a:rPr lang="en-US" altLang="zh-CN" sz="1600" b="1"/>
                <a:t>0</a:t>
              </a:r>
            </a:p>
            <a:p>
              <a:pPr eaLnBrk="1" hangingPunct="1"/>
              <a:r>
                <a:rPr lang="en-US" altLang="zh-CN" sz="1600" b="1"/>
                <a:t>-</a:t>
              </a:r>
            </a:p>
          </p:txBody>
        </p:sp>
        <p:sp>
          <p:nvSpPr>
            <p:cNvPr id="60439" name="Rectangle 70"/>
            <p:cNvSpPr>
              <a:spLocks noChangeArrowheads="1"/>
            </p:cNvSpPr>
            <p:nvPr/>
          </p:nvSpPr>
          <p:spPr bwMode="auto">
            <a:xfrm>
              <a:off x="4529" y="2753"/>
              <a:ext cx="432" cy="768"/>
            </a:xfrm>
            <a:prstGeom prst="rect">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zh-CN" sz="1800" b="1"/>
                <a:t>6h</a:t>
              </a:r>
            </a:p>
          </p:txBody>
        </p:sp>
        <p:sp>
          <p:nvSpPr>
            <p:cNvPr id="60440" name="Line 71"/>
            <p:cNvSpPr>
              <a:spLocks noChangeShapeType="1"/>
            </p:cNvSpPr>
            <p:nvPr/>
          </p:nvSpPr>
          <p:spPr bwMode="auto">
            <a:xfrm>
              <a:off x="4944" y="3521"/>
              <a:ext cx="528"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0441" name="Line 72"/>
            <p:cNvSpPr>
              <a:spLocks noChangeShapeType="1"/>
            </p:cNvSpPr>
            <p:nvPr/>
          </p:nvSpPr>
          <p:spPr bwMode="auto">
            <a:xfrm>
              <a:off x="5232" y="3521"/>
              <a:ext cx="0" cy="288"/>
            </a:xfrm>
            <a:prstGeom prst="line">
              <a:avLst/>
            </a:prstGeom>
            <a:noFill/>
            <a:ln w="9525">
              <a:solidFill>
                <a:schemeClr val="tx1"/>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0442" name="Text Box 73"/>
            <p:cNvSpPr txBox="1">
              <a:spLocks noChangeArrowheads="1"/>
            </p:cNvSpPr>
            <p:nvPr/>
          </p:nvSpPr>
          <p:spPr bwMode="auto">
            <a:xfrm>
              <a:off x="4512" y="3713"/>
              <a:ext cx="1152" cy="3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232706" tIns="116354" rIns="232706" bIns="116354">
              <a:spAutoFit/>
            </a:bodyPr>
            <a:lstStyle>
              <a:lvl1pPr defTabSz="1044575" eaLnBrk="0" hangingPunct="0">
                <a:defRPr sz="3200">
                  <a:solidFill>
                    <a:schemeClr val="tx1"/>
                  </a:solidFill>
                  <a:latin typeface="Arial" charset="0"/>
                  <a:ea typeface="宋体" pitchFamily="2" charset="-122"/>
                </a:defRPr>
              </a:lvl1pPr>
              <a:lvl2pPr marL="742950" indent="-285750" defTabSz="1044575" eaLnBrk="0" hangingPunct="0">
                <a:defRPr sz="3200">
                  <a:solidFill>
                    <a:schemeClr val="tx1"/>
                  </a:solidFill>
                  <a:latin typeface="Arial" charset="0"/>
                  <a:ea typeface="宋体" pitchFamily="2" charset="-122"/>
                </a:defRPr>
              </a:lvl2pPr>
              <a:lvl3pPr marL="1143000" indent="-228600" defTabSz="1044575" eaLnBrk="0" hangingPunct="0">
                <a:defRPr sz="3200">
                  <a:solidFill>
                    <a:schemeClr val="tx1"/>
                  </a:solidFill>
                  <a:latin typeface="Arial" charset="0"/>
                  <a:ea typeface="宋体" pitchFamily="2" charset="-122"/>
                </a:defRPr>
              </a:lvl3pPr>
              <a:lvl4pPr marL="1600200" indent="-228600" defTabSz="1044575" eaLnBrk="0" hangingPunct="0">
                <a:defRPr sz="3200">
                  <a:solidFill>
                    <a:schemeClr val="tx1"/>
                  </a:solidFill>
                  <a:latin typeface="Arial" charset="0"/>
                  <a:ea typeface="宋体" pitchFamily="2" charset="-122"/>
                </a:defRPr>
              </a:lvl4pPr>
              <a:lvl5pPr marL="2057400" indent="-228600" defTabSz="1044575" eaLnBrk="0" hangingPunct="0">
                <a:defRPr sz="3200">
                  <a:solidFill>
                    <a:schemeClr val="tx1"/>
                  </a:solidFill>
                  <a:latin typeface="Arial" charset="0"/>
                  <a:ea typeface="宋体" pitchFamily="2" charset="-122"/>
                </a:defRPr>
              </a:lvl5pPr>
              <a:lvl6pPr marL="2514600" indent="-228600" defTabSz="1044575" eaLnBrk="0" fontAlgn="base" hangingPunct="0">
                <a:spcBef>
                  <a:spcPct val="0"/>
                </a:spcBef>
                <a:spcAft>
                  <a:spcPct val="0"/>
                </a:spcAft>
                <a:defRPr sz="3200">
                  <a:solidFill>
                    <a:schemeClr val="tx1"/>
                  </a:solidFill>
                  <a:latin typeface="Arial" charset="0"/>
                  <a:ea typeface="宋体" pitchFamily="2" charset="-122"/>
                </a:defRPr>
              </a:lvl6pPr>
              <a:lvl7pPr marL="2971800" indent="-228600" defTabSz="1044575" eaLnBrk="0" fontAlgn="base" hangingPunct="0">
                <a:spcBef>
                  <a:spcPct val="0"/>
                </a:spcBef>
                <a:spcAft>
                  <a:spcPct val="0"/>
                </a:spcAft>
                <a:defRPr sz="3200">
                  <a:solidFill>
                    <a:schemeClr val="tx1"/>
                  </a:solidFill>
                  <a:latin typeface="Arial" charset="0"/>
                  <a:ea typeface="宋体" pitchFamily="2" charset="-122"/>
                </a:defRPr>
              </a:lvl7pPr>
              <a:lvl8pPr marL="3429000" indent="-228600" defTabSz="1044575" eaLnBrk="0" fontAlgn="base" hangingPunct="0">
                <a:spcBef>
                  <a:spcPct val="0"/>
                </a:spcBef>
                <a:spcAft>
                  <a:spcPct val="0"/>
                </a:spcAft>
                <a:defRPr sz="3200">
                  <a:solidFill>
                    <a:schemeClr val="tx1"/>
                  </a:solidFill>
                  <a:latin typeface="Arial" charset="0"/>
                  <a:ea typeface="宋体" pitchFamily="2" charset="-122"/>
                </a:defRPr>
              </a:lvl8pPr>
              <a:lvl9pPr marL="3886200" indent="-228600" defTabSz="1044575" eaLnBrk="0" fontAlgn="base" hangingPunct="0">
                <a:spcBef>
                  <a:spcPct val="0"/>
                </a:spcBef>
                <a:spcAft>
                  <a:spcPct val="0"/>
                </a:spcAft>
                <a:defRPr sz="3200">
                  <a:solidFill>
                    <a:schemeClr val="tx1"/>
                  </a:solidFill>
                  <a:latin typeface="Arial" charset="0"/>
                  <a:ea typeface="宋体" pitchFamily="2" charset="-122"/>
                </a:defRPr>
              </a:lvl9pPr>
            </a:lstStyle>
            <a:p>
              <a:pPr algn="r" eaLnBrk="1" hangingPunct="1">
                <a:spcBef>
                  <a:spcPct val="50000"/>
                </a:spcBef>
              </a:pPr>
              <a:r>
                <a:rPr kumimoji="1" lang="en-US" altLang="zh-CN" sz="2000" b="1">
                  <a:latin typeface="Times New Roman" pitchFamily="18" charset="0"/>
                </a:rPr>
                <a:t>Ø</a:t>
              </a:r>
              <a:r>
                <a:rPr kumimoji="1" lang="en-US" altLang="zh-CN" sz="2000" b="1">
                  <a:latin typeface="宋体" pitchFamily="2" charset="-122"/>
                </a:rPr>
                <a:t>19.665 mm</a:t>
              </a:r>
            </a:p>
          </p:txBody>
        </p:sp>
        <p:sp>
          <p:nvSpPr>
            <p:cNvPr id="60443" name="Line 74"/>
            <p:cNvSpPr>
              <a:spLocks noChangeShapeType="1"/>
            </p:cNvSpPr>
            <p:nvPr/>
          </p:nvSpPr>
          <p:spPr bwMode="auto">
            <a:xfrm>
              <a:off x="4224" y="2753"/>
              <a:ext cx="864"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sp>
        <p:nvSpPr>
          <p:cNvPr id="2" name="TextBox 1"/>
          <p:cNvSpPr txBox="1">
            <a:spLocks noRot="1" noChangeAspect="1" noMove="1" noResize="1" noEditPoints="1" noAdjustHandles="1" noChangeArrowheads="1" noChangeShapeType="1" noTextEdit="1"/>
          </p:cNvSpPr>
          <p:nvPr/>
        </p:nvSpPr>
        <p:spPr>
          <a:xfrm>
            <a:off x="722520" y="2435323"/>
            <a:ext cx="5449680" cy="561629"/>
          </a:xfrm>
          <a:prstGeom prst="rect">
            <a:avLst/>
          </a:prstGeom>
          <a:blipFill rotWithShape="1">
            <a:blip r:embed="rId7"/>
            <a:stretch>
              <a:fillRect t="-11828" b="-20430"/>
            </a:stretch>
          </a:blipFill>
        </p:spPr>
        <p:txBody>
          <a:bodyPr/>
          <a:lstStyle/>
          <a:p>
            <a:pPr>
              <a:defRPr/>
            </a:pPr>
            <a:r>
              <a:rPr lang="zh-CN" altLang="en-US">
                <a:noFill/>
              </a:rPr>
              <a:t> </a:t>
            </a:r>
          </a:p>
        </p:txBody>
      </p:sp>
      <p:sp>
        <p:nvSpPr>
          <p:cNvPr id="38" name="圆角矩形 37">
            <a:hlinkClick r:id="rId8" action="ppaction://hlinksldjump"/>
          </p:cNvPr>
          <p:cNvSpPr/>
          <p:nvPr/>
        </p:nvSpPr>
        <p:spPr>
          <a:xfrm>
            <a:off x="4428954" y="6318522"/>
            <a:ext cx="1743246" cy="485775"/>
          </a:xfrm>
          <a:prstGeom prst="roundRect">
            <a:avLst>
              <a:gd name="adj" fmla="val 0"/>
            </a:avLst>
          </a:prstGeom>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smtClean="0">
                <a:solidFill>
                  <a:schemeClr val="tx1"/>
                </a:solidFill>
                <a:latin typeface="方正姚体" pitchFamily="2" charset="-122"/>
                <a:ea typeface="方正姚体" pitchFamily="2" charset="-122"/>
              </a:rPr>
              <a:t>返回</a:t>
            </a:r>
            <a:r>
              <a:rPr lang="zh-CN" altLang="en-US" sz="2400" b="1" dirty="0" smtClean="0">
                <a:solidFill>
                  <a:srgbClr val="C00000"/>
                </a:solidFill>
                <a:latin typeface="方正姚体" pitchFamily="2" charset="-122"/>
                <a:ea typeface="方正姚体" pitchFamily="2" charset="-122"/>
              </a:rPr>
              <a:t>目录</a:t>
            </a:r>
            <a:endParaRPr lang="zh-CN" altLang="en-US" sz="2400" b="1" dirty="0">
              <a:solidFill>
                <a:srgbClr val="C00000"/>
              </a:solidFill>
              <a:latin typeface="方正姚体" pitchFamily="2" charset="-122"/>
              <a:ea typeface="方正姚体" pitchFamily="2" charset="-122"/>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116740"/>
                                        </p:tgtEl>
                                        <p:attrNameLst>
                                          <p:attrName>style.visibility</p:attrName>
                                        </p:attrNameLst>
                                      </p:cBhvr>
                                      <p:to>
                                        <p:strVal val="visible"/>
                                      </p:to>
                                    </p:set>
                                    <p:animEffect transition="in" filter="blinds(horizontal)">
                                      <p:cBhvr>
                                        <p:cTn id="7" dur="500"/>
                                        <p:tgtEl>
                                          <p:spTgt spid="116740"/>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16741"/>
                                        </p:tgtEl>
                                        <p:attrNameLst>
                                          <p:attrName>style.visibility</p:attrName>
                                        </p:attrNameLst>
                                      </p:cBhvr>
                                      <p:to>
                                        <p:strVal val="visible"/>
                                      </p:to>
                                    </p:set>
                                    <p:animEffect transition="in" filter="wipe(left)">
                                      <p:cBhvr>
                                        <p:cTn id="12" dur="500"/>
                                        <p:tgtEl>
                                          <p:spTgt spid="116741"/>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iterate type="wd">
                                    <p:tmPct val="100000"/>
                                  </p:iterate>
                                  <p:childTnLst>
                                    <p:set>
                                      <p:cBhvr>
                                        <p:cTn id="16" dur="1" fill="hold">
                                          <p:stCondLst>
                                            <p:cond delay="0"/>
                                          </p:stCondLst>
                                        </p:cTn>
                                        <p:tgtEl>
                                          <p:spTgt spid="116742"/>
                                        </p:tgtEl>
                                        <p:attrNameLst>
                                          <p:attrName>style.visibility</p:attrName>
                                        </p:attrNameLst>
                                      </p:cBhvr>
                                      <p:to>
                                        <p:strVal val="visible"/>
                                      </p:to>
                                    </p:set>
                                    <p:animEffect transition="in" filter="wipe(left)">
                                      <p:cBhvr>
                                        <p:cTn id="17" dur="300"/>
                                        <p:tgtEl>
                                          <p:spTgt spid="116742"/>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grpId="0" nodeType="clickEffect">
                                  <p:stCondLst>
                                    <p:cond delay="0"/>
                                  </p:stCondLst>
                                  <p:iterate type="wd">
                                    <p:tmPct val="100000"/>
                                  </p:iterate>
                                  <p:childTnLst>
                                    <p:set>
                                      <p:cBhvr>
                                        <p:cTn id="21" dur="1" fill="hold">
                                          <p:stCondLst>
                                            <p:cond delay="0"/>
                                          </p:stCondLst>
                                        </p:cTn>
                                        <p:tgtEl>
                                          <p:spTgt spid="116743"/>
                                        </p:tgtEl>
                                        <p:attrNameLst>
                                          <p:attrName>style.visibility</p:attrName>
                                        </p:attrNameLst>
                                      </p:cBhvr>
                                      <p:to>
                                        <p:strVal val="visible"/>
                                      </p:to>
                                    </p:set>
                                    <p:animEffect transition="in" filter="wipe(left)">
                                      <p:cBhvr>
                                        <p:cTn id="22" dur="300"/>
                                        <p:tgtEl>
                                          <p:spTgt spid="116743"/>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 presetClass="entr" presetSubtype="2" fill="hold" nodeType="clickEffect">
                                  <p:stCondLst>
                                    <p:cond delay="0"/>
                                  </p:stCondLst>
                                  <p:childTnLst>
                                    <p:set>
                                      <p:cBhvr>
                                        <p:cTn id="26" dur="1" fill="hold">
                                          <p:stCondLst>
                                            <p:cond delay="0"/>
                                          </p:stCondLst>
                                        </p:cTn>
                                        <p:tgtEl>
                                          <p:spTgt spid="116789"/>
                                        </p:tgtEl>
                                        <p:attrNameLst>
                                          <p:attrName>style.visibility</p:attrName>
                                        </p:attrNameLst>
                                      </p:cBhvr>
                                      <p:to>
                                        <p:strVal val="visible"/>
                                      </p:to>
                                    </p:set>
                                    <p:anim calcmode="lin" valueType="num">
                                      <p:cBhvr additive="base">
                                        <p:cTn id="27" dur="500" fill="hold"/>
                                        <p:tgtEl>
                                          <p:spTgt spid="116789"/>
                                        </p:tgtEl>
                                        <p:attrNameLst>
                                          <p:attrName>ppt_x</p:attrName>
                                        </p:attrNameLst>
                                      </p:cBhvr>
                                      <p:tavLst>
                                        <p:tav tm="0">
                                          <p:val>
                                            <p:strVal val="1+#ppt_w/2"/>
                                          </p:val>
                                        </p:tav>
                                        <p:tav tm="100000">
                                          <p:val>
                                            <p:strVal val="#ppt_x"/>
                                          </p:val>
                                        </p:tav>
                                      </p:tavLst>
                                    </p:anim>
                                    <p:anim calcmode="lin" valueType="num">
                                      <p:cBhvr additive="base">
                                        <p:cTn id="28" dur="500" fill="hold"/>
                                        <p:tgtEl>
                                          <p:spTgt spid="116789"/>
                                        </p:tgtEl>
                                        <p:attrNameLst>
                                          <p:attrName>ppt_y</p:attrName>
                                        </p:attrNameLst>
                                      </p:cBhvr>
                                      <p:tavLst>
                                        <p:tav tm="0">
                                          <p:val>
                                            <p:strVal val="#ppt_y"/>
                                          </p:val>
                                        </p:tav>
                                        <p:tav tm="100000">
                                          <p:val>
                                            <p:strVal val="#ppt_y"/>
                                          </p:val>
                                        </p:tav>
                                      </p:tavLst>
                                    </p:anim>
                                  </p:childTnLst>
                                </p:cTn>
                              </p:par>
                            </p:childTnLst>
                          </p:cTn>
                        </p:par>
                      </p:childTnLst>
                    </p:cTn>
                  </p:par>
                  <p:par>
                    <p:cTn id="29" fill="hold" nodeType="clickPar">
                      <p:stCondLst>
                        <p:cond delay="indefinite"/>
                      </p:stCondLst>
                      <p:childTnLst>
                        <p:par>
                          <p:cTn id="30" fill="hold" nodeType="withGroup">
                            <p:stCondLst>
                              <p:cond delay="0"/>
                            </p:stCondLst>
                            <p:childTnLst>
                              <p:par>
                                <p:cTn id="31" presetID="22" presetClass="entr" presetSubtype="8" fill="hold" grpId="0" nodeType="clickEffect">
                                  <p:stCondLst>
                                    <p:cond delay="0"/>
                                  </p:stCondLst>
                                  <p:childTnLst>
                                    <p:set>
                                      <p:cBhvr>
                                        <p:cTn id="32" dur="1" fill="hold">
                                          <p:stCondLst>
                                            <p:cond delay="0"/>
                                          </p:stCondLst>
                                        </p:cTn>
                                        <p:tgtEl>
                                          <p:spTgt spid="116744"/>
                                        </p:tgtEl>
                                        <p:attrNameLst>
                                          <p:attrName>style.visibility</p:attrName>
                                        </p:attrNameLst>
                                      </p:cBhvr>
                                      <p:to>
                                        <p:strVal val="visible"/>
                                      </p:to>
                                    </p:set>
                                    <p:animEffect transition="in" filter="wipe(left)">
                                      <p:cBhvr>
                                        <p:cTn id="33" dur="500"/>
                                        <p:tgtEl>
                                          <p:spTgt spid="116744"/>
                                        </p:tgtEl>
                                      </p:cBhvr>
                                    </p:animEffect>
                                  </p:childTnLst>
                                </p:cTn>
                              </p:par>
                            </p:childTnLst>
                          </p:cTn>
                        </p:par>
                      </p:childTnLst>
                    </p:cTn>
                  </p:par>
                  <p:par>
                    <p:cTn id="34" fill="hold" nodeType="clickPar">
                      <p:stCondLst>
                        <p:cond delay="indefinite"/>
                      </p:stCondLst>
                      <p:childTnLst>
                        <p:par>
                          <p:cTn id="35" fill="hold" nodeType="withGroup">
                            <p:stCondLst>
                              <p:cond delay="0"/>
                            </p:stCondLst>
                            <p:childTnLst>
                              <p:par>
                                <p:cTn id="36" presetID="22" presetClass="entr" presetSubtype="8" fill="hold" nodeType="clickEffect">
                                  <p:stCondLst>
                                    <p:cond delay="0"/>
                                  </p:stCondLst>
                                  <p:childTnLst>
                                    <p:set>
                                      <p:cBhvr>
                                        <p:cTn id="37" dur="1" fill="hold">
                                          <p:stCondLst>
                                            <p:cond delay="0"/>
                                          </p:stCondLst>
                                        </p:cTn>
                                        <p:tgtEl>
                                          <p:spTgt spid="2"/>
                                        </p:tgtEl>
                                        <p:attrNameLst>
                                          <p:attrName>style.visibility</p:attrName>
                                        </p:attrNameLst>
                                      </p:cBhvr>
                                      <p:to>
                                        <p:strVal val="visible"/>
                                      </p:to>
                                    </p:set>
                                    <p:animEffect transition="in" filter="wipe(left)">
                                      <p:cBhvr>
                                        <p:cTn id="38" dur="500"/>
                                        <p:tgtEl>
                                          <p:spTgt spid="2"/>
                                        </p:tgtEl>
                                      </p:cBhvr>
                                    </p:animEffect>
                                  </p:childTnLst>
                                </p:cTn>
                              </p:par>
                            </p:childTnLst>
                          </p:cTn>
                        </p:par>
                      </p:childTnLst>
                    </p:cTn>
                  </p:par>
                  <p:par>
                    <p:cTn id="39" fill="hold" nodeType="clickPar">
                      <p:stCondLst>
                        <p:cond delay="indefinite"/>
                      </p:stCondLst>
                      <p:childTnLst>
                        <p:par>
                          <p:cTn id="40" fill="hold" nodeType="withGroup">
                            <p:stCondLst>
                              <p:cond delay="0"/>
                            </p:stCondLst>
                            <p:childTnLst>
                              <p:par>
                                <p:cTn id="41" presetID="22" presetClass="entr" presetSubtype="4" fill="hold" grpId="0" nodeType="clickEffect">
                                  <p:stCondLst>
                                    <p:cond delay="0"/>
                                  </p:stCondLst>
                                  <p:childTnLst>
                                    <p:set>
                                      <p:cBhvr>
                                        <p:cTn id="42" dur="1" fill="hold">
                                          <p:stCondLst>
                                            <p:cond delay="0"/>
                                          </p:stCondLst>
                                        </p:cTn>
                                        <p:tgtEl>
                                          <p:spTgt spid="116764"/>
                                        </p:tgtEl>
                                        <p:attrNameLst>
                                          <p:attrName>style.visibility</p:attrName>
                                        </p:attrNameLst>
                                      </p:cBhvr>
                                      <p:to>
                                        <p:strVal val="visible"/>
                                      </p:to>
                                    </p:set>
                                    <p:animEffect transition="in" filter="wipe(down)">
                                      <p:cBhvr>
                                        <p:cTn id="43" dur="500"/>
                                        <p:tgtEl>
                                          <p:spTgt spid="116764"/>
                                        </p:tgtEl>
                                      </p:cBhvr>
                                    </p:animEffect>
                                  </p:childTnLst>
                                </p:cTn>
                              </p:par>
                            </p:childTnLst>
                          </p:cTn>
                        </p:par>
                      </p:childTnLst>
                    </p:cTn>
                  </p:par>
                  <p:par>
                    <p:cTn id="44" fill="hold" nodeType="clickPar">
                      <p:stCondLst>
                        <p:cond delay="indefinite"/>
                      </p:stCondLst>
                      <p:childTnLst>
                        <p:par>
                          <p:cTn id="45" fill="hold" nodeType="withGroup">
                            <p:stCondLst>
                              <p:cond delay="0"/>
                            </p:stCondLst>
                            <p:childTnLst>
                              <p:par>
                                <p:cTn id="46" presetID="22" presetClass="entr" presetSubtype="8" fill="hold" nodeType="clickEffect">
                                  <p:stCondLst>
                                    <p:cond delay="0"/>
                                  </p:stCondLst>
                                  <p:childTnLst>
                                    <p:set>
                                      <p:cBhvr>
                                        <p:cTn id="47" dur="1" fill="hold">
                                          <p:stCondLst>
                                            <p:cond delay="0"/>
                                          </p:stCondLst>
                                        </p:cTn>
                                        <p:tgtEl>
                                          <p:spTgt spid="116770"/>
                                        </p:tgtEl>
                                        <p:attrNameLst>
                                          <p:attrName>style.visibility</p:attrName>
                                        </p:attrNameLst>
                                      </p:cBhvr>
                                      <p:to>
                                        <p:strVal val="visible"/>
                                      </p:to>
                                    </p:set>
                                    <p:animEffect transition="in" filter="wipe(left)">
                                      <p:cBhvr>
                                        <p:cTn id="48" dur="500"/>
                                        <p:tgtEl>
                                          <p:spTgt spid="116770"/>
                                        </p:tgtEl>
                                      </p:cBhvr>
                                    </p:animEffect>
                                  </p:childTnLst>
                                </p:cTn>
                              </p:par>
                            </p:childTnLst>
                          </p:cTn>
                        </p:par>
                      </p:childTnLst>
                    </p:cTn>
                  </p:par>
                  <p:par>
                    <p:cTn id="49" fill="hold" nodeType="clickPar">
                      <p:stCondLst>
                        <p:cond delay="indefinite"/>
                      </p:stCondLst>
                      <p:childTnLst>
                        <p:par>
                          <p:cTn id="50" fill="hold" nodeType="withGroup">
                            <p:stCondLst>
                              <p:cond delay="0"/>
                            </p:stCondLst>
                            <p:childTnLst>
                              <p:par>
                                <p:cTn id="51" presetID="22" presetClass="entr" presetSubtype="8" fill="hold" grpId="0" nodeType="clickEffect">
                                  <p:stCondLst>
                                    <p:cond delay="0"/>
                                  </p:stCondLst>
                                  <p:iterate type="wd">
                                    <p:tmPct val="100000"/>
                                  </p:iterate>
                                  <p:childTnLst>
                                    <p:set>
                                      <p:cBhvr>
                                        <p:cTn id="52" dur="1" fill="hold">
                                          <p:stCondLst>
                                            <p:cond delay="0"/>
                                          </p:stCondLst>
                                        </p:cTn>
                                        <p:tgtEl>
                                          <p:spTgt spid="116771"/>
                                        </p:tgtEl>
                                        <p:attrNameLst>
                                          <p:attrName>style.visibility</p:attrName>
                                        </p:attrNameLst>
                                      </p:cBhvr>
                                      <p:to>
                                        <p:strVal val="visible"/>
                                      </p:to>
                                    </p:set>
                                    <p:animEffect transition="in" filter="wipe(left)">
                                      <p:cBhvr>
                                        <p:cTn id="53" dur="300"/>
                                        <p:tgtEl>
                                          <p:spTgt spid="116771"/>
                                        </p:tgtEl>
                                      </p:cBhvr>
                                    </p:animEffect>
                                  </p:childTnLst>
                                </p:cTn>
                              </p:par>
                            </p:childTnLst>
                          </p:cTn>
                        </p:par>
                      </p:childTnLst>
                    </p:cTn>
                  </p:par>
                  <p:par>
                    <p:cTn id="54" fill="hold" nodeType="clickPar">
                      <p:stCondLst>
                        <p:cond delay="indefinite"/>
                      </p:stCondLst>
                      <p:childTnLst>
                        <p:par>
                          <p:cTn id="55" fill="hold" nodeType="withGroup">
                            <p:stCondLst>
                              <p:cond delay="0"/>
                            </p:stCondLst>
                            <p:childTnLst>
                              <p:par>
                                <p:cTn id="56" presetID="22" presetClass="entr" presetSubtype="8" fill="hold" grpId="0" nodeType="clickEffect">
                                  <p:stCondLst>
                                    <p:cond delay="0"/>
                                  </p:stCondLst>
                                  <p:iterate type="wd">
                                    <p:tmPct val="100000"/>
                                  </p:iterate>
                                  <p:childTnLst>
                                    <p:set>
                                      <p:cBhvr>
                                        <p:cTn id="57" dur="1" fill="hold">
                                          <p:stCondLst>
                                            <p:cond delay="0"/>
                                          </p:stCondLst>
                                        </p:cTn>
                                        <p:tgtEl>
                                          <p:spTgt spid="116772"/>
                                        </p:tgtEl>
                                        <p:attrNameLst>
                                          <p:attrName>style.visibility</p:attrName>
                                        </p:attrNameLst>
                                      </p:cBhvr>
                                      <p:to>
                                        <p:strVal val="visible"/>
                                      </p:to>
                                    </p:set>
                                    <p:animEffect transition="in" filter="wipe(left)">
                                      <p:cBhvr>
                                        <p:cTn id="58" dur="300"/>
                                        <p:tgtEl>
                                          <p:spTgt spid="116772"/>
                                        </p:tgtEl>
                                      </p:cBhvr>
                                    </p:animEffect>
                                  </p:childTnLst>
                                </p:cTn>
                              </p:par>
                            </p:childTnLst>
                          </p:cTn>
                        </p:par>
                      </p:childTnLst>
                    </p:cTn>
                  </p:par>
                  <p:par>
                    <p:cTn id="59" fill="hold" nodeType="clickPar">
                      <p:stCondLst>
                        <p:cond delay="indefinite"/>
                      </p:stCondLst>
                      <p:childTnLst>
                        <p:par>
                          <p:cTn id="60" fill="hold" nodeType="withGroup">
                            <p:stCondLst>
                              <p:cond delay="0"/>
                            </p:stCondLst>
                            <p:childTnLst>
                              <p:par>
                                <p:cTn id="61" presetID="2" presetClass="entr" presetSubtype="6" fill="hold" nodeType="clickEffect">
                                  <p:stCondLst>
                                    <p:cond delay="0"/>
                                  </p:stCondLst>
                                  <p:childTnLst>
                                    <p:set>
                                      <p:cBhvr>
                                        <p:cTn id="62" dur="1" fill="hold">
                                          <p:stCondLst>
                                            <p:cond delay="0"/>
                                          </p:stCondLst>
                                        </p:cTn>
                                        <p:tgtEl>
                                          <p:spTgt spid="116800"/>
                                        </p:tgtEl>
                                        <p:attrNameLst>
                                          <p:attrName>style.visibility</p:attrName>
                                        </p:attrNameLst>
                                      </p:cBhvr>
                                      <p:to>
                                        <p:strVal val="visible"/>
                                      </p:to>
                                    </p:set>
                                    <p:anim calcmode="lin" valueType="num">
                                      <p:cBhvr additive="base">
                                        <p:cTn id="63" dur="500" fill="hold"/>
                                        <p:tgtEl>
                                          <p:spTgt spid="116800"/>
                                        </p:tgtEl>
                                        <p:attrNameLst>
                                          <p:attrName>ppt_x</p:attrName>
                                        </p:attrNameLst>
                                      </p:cBhvr>
                                      <p:tavLst>
                                        <p:tav tm="0">
                                          <p:val>
                                            <p:strVal val="1+#ppt_w/2"/>
                                          </p:val>
                                        </p:tav>
                                        <p:tav tm="100000">
                                          <p:val>
                                            <p:strVal val="#ppt_x"/>
                                          </p:val>
                                        </p:tav>
                                      </p:tavLst>
                                    </p:anim>
                                    <p:anim calcmode="lin" valueType="num">
                                      <p:cBhvr additive="base">
                                        <p:cTn id="64" dur="500" fill="hold"/>
                                        <p:tgtEl>
                                          <p:spTgt spid="116800"/>
                                        </p:tgtEl>
                                        <p:attrNameLst>
                                          <p:attrName>ppt_y</p:attrName>
                                        </p:attrNameLst>
                                      </p:cBhvr>
                                      <p:tavLst>
                                        <p:tav tm="0">
                                          <p:val>
                                            <p:strVal val="1+#ppt_h/2"/>
                                          </p:val>
                                        </p:tav>
                                        <p:tav tm="100000">
                                          <p:val>
                                            <p:strVal val="#ppt_y"/>
                                          </p:val>
                                        </p:tav>
                                      </p:tavLst>
                                    </p:anim>
                                  </p:childTnLst>
                                </p:cTn>
                              </p:par>
                            </p:childTnLst>
                          </p:cTn>
                        </p:par>
                      </p:childTnLst>
                    </p:cTn>
                  </p:par>
                  <p:par>
                    <p:cTn id="65" fill="hold" nodeType="clickPar">
                      <p:stCondLst>
                        <p:cond delay="indefinite"/>
                      </p:stCondLst>
                      <p:childTnLst>
                        <p:par>
                          <p:cTn id="66" fill="hold" nodeType="withGroup">
                            <p:stCondLst>
                              <p:cond delay="0"/>
                            </p:stCondLst>
                            <p:childTnLst>
                              <p:par>
                                <p:cTn id="67" presetID="22" presetClass="entr" presetSubtype="4" fill="hold" grpId="0" nodeType="clickEffect">
                                  <p:stCondLst>
                                    <p:cond delay="0"/>
                                  </p:stCondLst>
                                  <p:childTnLst>
                                    <p:set>
                                      <p:cBhvr>
                                        <p:cTn id="68" dur="1" fill="hold">
                                          <p:stCondLst>
                                            <p:cond delay="0"/>
                                          </p:stCondLst>
                                        </p:cTn>
                                        <p:tgtEl>
                                          <p:spTgt spid="116773"/>
                                        </p:tgtEl>
                                        <p:attrNameLst>
                                          <p:attrName>style.visibility</p:attrName>
                                        </p:attrNameLst>
                                      </p:cBhvr>
                                      <p:to>
                                        <p:strVal val="visible"/>
                                      </p:to>
                                    </p:set>
                                    <p:animEffect transition="in" filter="wipe(down)">
                                      <p:cBhvr>
                                        <p:cTn id="69" dur="500"/>
                                        <p:tgtEl>
                                          <p:spTgt spid="116773"/>
                                        </p:tgtEl>
                                      </p:cBhvr>
                                    </p:animEffect>
                                  </p:childTnLst>
                                </p:cTn>
                              </p:par>
                            </p:childTnLst>
                          </p:cTn>
                        </p:par>
                      </p:childTnLst>
                    </p:cTn>
                  </p:par>
                  <p:par>
                    <p:cTn id="70" fill="hold" nodeType="clickPar">
                      <p:stCondLst>
                        <p:cond delay="indefinite"/>
                      </p:stCondLst>
                      <p:childTnLst>
                        <p:par>
                          <p:cTn id="71" fill="hold" nodeType="withGroup">
                            <p:stCondLst>
                              <p:cond delay="0"/>
                            </p:stCondLst>
                            <p:childTnLst>
                              <p:par>
                                <p:cTn id="72" presetID="22" presetClass="entr" presetSubtype="8" fill="hold" nodeType="clickEffect">
                                  <p:stCondLst>
                                    <p:cond delay="0"/>
                                  </p:stCondLst>
                                  <p:childTnLst>
                                    <p:set>
                                      <p:cBhvr>
                                        <p:cTn id="73" dur="1" fill="hold">
                                          <p:stCondLst>
                                            <p:cond delay="0"/>
                                          </p:stCondLst>
                                        </p:cTn>
                                        <p:tgtEl>
                                          <p:spTgt spid="116787"/>
                                        </p:tgtEl>
                                        <p:attrNameLst>
                                          <p:attrName>style.visibility</p:attrName>
                                        </p:attrNameLst>
                                      </p:cBhvr>
                                      <p:to>
                                        <p:strVal val="visible"/>
                                      </p:to>
                                    </p:set>
                                    <p:animEffect transition="in" filter="wipe(left)">
                                      <p:cBhvr>
                                        <p:cTn id="74" dur="500"/>
                                        <p:tgtEl>
                                          <p:spTgt spid="116787"/>
                                        </p:tgtEl>
                                      </p:cBhvr>
                                    </p:animEffect>
                                  </p:childTnLst>
                                </p:cTn>
                              </p:par>
                            </p:childTnLst>
                          </p:cTn>
                        </p:par>
                      </p:childTnLst>
                    </p:cTn>
                  </p:par>
                  <p:par>
                    <p:cTn id="75" fill="hold" nodeType="clickPar">
                      <p:stCondLst>
                        <p:cond delay="indefinite"/>
                      </p:stCondLst>
                      <p:childTnLst>
                        <p:par>
                          <p:cTn id="76" fill="hold" nodeType="withGroup">
                            <p:stCondLst>
                              <p:cond delay="0"/>
                            </p:stCondLst>
                            <p:childTnLst>
                              <p:par>
                                <p:cTn id="77" presetID="22" presetClass="entr" presetSubtype="8" fill="hold" grpId="0" nodeType="clickEffect">
                                  <p:stCondLst>
                                    <p:cond delay="0"/>
                                  </p:stCondLst>
                                  <p:iterate type="wd">
                                    <p:tmPct val="100000"/>
                                  </p:iterate>
                                  <p:childTnLst>
                                    <p:set>
                                      <p:cBhvr>
                                        <p:cTn id="78" dur="1" fill="hold">
                                          <p:stCondLst>
                                            <p:cond delay="0"/>
                                          </p:stCondLst>
                                        </p:cTn>
                                        <p:tgtEl>
                                          <p:spTgt spid="116788"/>
                                        </p:tgtEl>
                                        <p:attrNameLst>
                                          <p:attrName>style.visibility</p:attrName>
                                        </p:attrNameLst>
                                      </p:cBhvr>
                                      <p:to>
                                        <p:strVal val="visible"/>
                                      </p:to>
                                    </p:set>
                                    <p:animEffect transition="in" filter="wipe(left)">
                                      <p:cBhvr>
                                        <p:cTn id="79" dur="300"/>
                                        <p:tgtEl>
                                          <p:spTgt spid="11678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6740" grpId="0"/>
      <p:bldP spid="116741" grpId="0" autoUpdateAnimBg="0"/>
      <p:bldP spid="116742" grpId="0" autoUpdateAnimBg="0"/>
      <p:bldP spid="116743" grpId="0" autoUpdateAnimBg="0"/>
      <p:bldP spid="116744" grpId="0"/>
      <p:bldP spid="116764" grpId="0"/>
      <p:bldP spid="116771" grpId="0" autoUpdateAnimBg="0"/>
      <p:bldP spid="116772" grpId="0" autoUpdateAnimBg="0"/>
      <p:bldP spid="116773" grpId="0"/>
      <p:bldP spid="116788" grpId="0" autoUpdateAnimBg="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灯片编号占位符 5"/>
          <p:cNvSpPr>
            <a:spLocks noGrp="1"/>
          </p:cNvSpPr>
          <p:nvPr>
            <p:ph type="sldNum" sz="quarter" idx="12"/>
          </p:nvPr>
        </p:nvSpPr>
        <p:spPr>
          <a:noFill/>
        </p:spPr>
        <p:txBody>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fld id="{1F1C7C6C-91AF-465C-AEDE-B5104A7E1E25}" type="slidenum">
              <a:rPr lang="en-US" altLang="zh-CN" sz="1400" smtClean="0"/>
              <a:pPr eaLnBrk="1" hangingPunct="1"/>
              <a:t>59</a:t>
            </a:fld>
            <a:endParaRPr lang="en-US" altLang="zh-CN" sz="1400" smtClean="0"/>
          </a:p>
        </p:txBody>
      </p:sp>
      <p:sp>
        <p:nvSpPr>
          <p:cNvPr id="117764" name="Text Box 4"/>
          <p:cNvSpPr txBox="1">
            <a:spLocks noChangeArrowheads="1"/>
          </p:cNvSpPr>
          <p:nvPr/>
        </p:nvSpPr>
        <p:spPr bwMode="auto">
          <a:xfrm>
            <a:off x="359916" y="1398721"/>
            <a:ext cx="8136520" cy="12741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lnSpc>
                <a:spcPct val="120000"/>
              </a:lnSpc>
            </a:pPr>
            <a:r>
              <a:rPr lang="en-US" altLang="zh-CN" sz="2400" b="1" dirty="0">
                <a:latin typeface="Times New Roman" pitchFamily="18" charset="0"/>
              </a:rPr>
              <a:t>         </a:t>
            </a:r>
            <a:r>
              <a:rPr lang="en-US" altLang="zh-CN" sz="2000" b="1" dirty="0">
                <a:latin typeface="Times New Roman" pitchFamily="18" charset="0"/>
              </a:rPr>
              <a:t>1.</a:t>
            </a:r>
            <a:r>
              <a:rPr lang="zh-CN" altLang="en-US" sz="2000" b="1" dirty="0">
                <a:latin typeface="Times New Roman" pitchFamily="18" charset="0"/>
              </a:rPr>
              <a:t>某减速器中一对圆柱齿轮，</a:t>
            </a:r>
            <a:r>
              <a:rPr lang="en-US" altLang="zh-CN" sz="2000" b="1" i="1" dirty="0">
                <a:latin typeface="Times New Roman" pitchFamily="18" charset="0"/>
              </a:rPr>
              <a:t>m</a:t>
            </a:r>
            <a:r>
              <a:rPr lang="en-US" altLang="zh-CN" sz="2000" b="1" dirty="0">
                <a:latin typeface="Times New Roman" pitchFamily="18" charset="0"/>
              </a:rPr>
              <a:t>=5</a:t>
            </a:r>
            <a:r>
              <a:rPr lang="zh-CN" altLang="en-US" sz="2000" b="1" dirty="0">
                <a:latin typeface="Times New Roman" pitchFamily="18" charset="0"/>
              </a:rPr>
              <a:t>，</a:t>
            </a:r>
            <a:r>
              <a:rPr lang="en-US" altLang="zh-CN" sz="2000" b="1" i="1" dirty="0">
                <a:latin typeface="Times New Roman" pitchFamily="18" charset="0"/>
              </a:rPr>
              <a:t>z</a:t>
            </a:r>
            <a:r>
              <a:rPr lang="en-US" altLang="zh-CN" sz="2000" b="1" baseline="-25000" dirty="0">
                <a:latin typeface="Times New Roman" pitchFamily="18" charset="0"/>
              </a:rPr>
              <a:t>1</a:t>
            </a:r>
            <a:r>
              <a:rPr lang="en-US" altLang="zh-CN" sz="2000" b="1" dirty="0">
                <a:latin typeface="Times New Roman" pitchFamily="18" charset="0"/>
              </a:rPr>
              <a:t>=20</a:t>
            </a:r>
            <a:r>
              <a:rPr lang="zh-CN" altLang="en-US" sz="2000" b="1" dirty="0">
                <a:latin typeface="Times New Roman" pitchFamily="18" charset="0"/>
              </a:rPr>
              <a:t>，</a:t>
            </a:r>
            <a:r>
              <a:rPr lang="en-US" altLang="zh-CN" sz="2000" b="1" i="1" dirty="0">
                <a:latin typeface="Times New Roman" pitchFamily="18" charset="0"/>
              </a:rPr>
              <a:t>z</a:t>
            </a:r>
            <a:r>
              <a:rPr lang="en-US" altLang="zh-CN" sz="2000" b="1" baseline="-25000" dirty="0">
                <a:latin typeface="Times New Roman" pitchFamily="18" charset="0"/>
              </a:rPr>
              <a:t>2</a:t>
            </a:r>
            <a:r>
              <a:rPr lang="en-US" altLang="zh-CN" sz="2000" b="1" dirty="0">
                <a:latin typeface="Times New Roman" pitchFamily="18" charset="0"/>
              </a:rPr>
              <a:t>=60</a:t>
            </a:r>
            <a:r>
              <a:rPr lang="zh-CN" altLang="en-US" sz="2000" b="1" dirty="0">
                <a:latin typeface="Times New Roman" pitchFamily="18" charset="0"/>
              </a:rPr>
              <a:t>，</a:t>
            </a:r>
            <a:r>
              <a:rPr lang="en-US" altLang="zh-CN" sz="2000" b="1" i="1" dirty="0">
                <a:latin typeface="Times New Roman" pitchFamily="18" charset="0"/>
              </a:rPr>
              <a:t>α</a:t>
            </a:r>
            <a:r>
              <a:rPr lang="en-US" altLang="zh-CN" sz="2000" b="1" dirty="0">
                <a:latin typeface="Times New Roman" pitchFamily="18" charset="0"/>
              </a:rPr>
              <a:t>=20°</a:t>
            </a:r>
            <a:r>
              <a:rPr lang="zh-CN" altLang="en-US" sz="2000" b="1" dirty="0">
                <a:latin typeface="Times New Roman" pitchFamily="18" charset="0"/>
              </a:rPr>
              <a:t>，</a:t>
            </a:r>
            <a:r>
              <a:rPr lang="en-US" altLang="zh-CN" sz="2000" b="1" i="1" dirty="0">
                <a:latin typeface="Times New Roman" pitchFamily="18" charset="0"/>
              </a:rPr>
              <a:t>x</a:t>
            </a:r>
            <a:r>
              <a:rPr lang="en-US" altLang="zh-CN" sz="2000" b="1" dirty="0">
                <a:latin typeface="Times New Roman" pitchFamily="18" charset="0"/>
              </a:rPr>
              <a:t>=0</a:t>
            </a:r>
            <a:r>
              <a:rPr lang="zh-CN" altLang="en-US" sz="2000" b="1" dirty="0">
                <a:latin typeface="Times New Roman" pitchFamily="18" charset="0"/>
              </a:rPr>
              <a:t>，</a:t>
            </a:r>
            <a:r>
              <a:rPr lang="en-US" altLang="zh-CN" sz="2000" b="1" i="1" dirty="0">
                <a:latin typeface="Times New Roman" pitchFamily="18" charset="0"/>
              </a:rPr>
              <a:t>b</a:t>
            </a:r>
            <a:r>
              <a:rPr lang="en-US" altLang="zh-CN" sz="2000" b="1" baseline="-25000" dirty="0">
                <a:latin typeface="Times New Roman" pitchFamily="18" charset="0"/>
              </a:rPr>
              <a:t>1</a:t>
            </a:r>
            <a:r>
              <a:rPr lang="en-US" altLang="zh-CN" sz="2000" b="1" dirty="0">
                <a:latin typeface="Times New Roman" pitchFamily="18" charset="0"/>
              </a:rPr>
              <a:t>=50</a:t>
            </a:r>
            <a:r>
              <a:rPr lang="zh-CN" altLang="en-US" sz="2000" b="1" dirty="0">
                <a:latin typeface="Times New Roman" pitchFamily="18" charset="0"/>
              </a:rPr>
              <a:t>，</a:t>
            </a:r>
            <a:r>
              <a:rPr lang="zh-CN" altLang="en-US" sz="2000" b="1" dirty="0">
                <a:solidFill>
                  <a:srgbClr val="CC00FF"/>
                </a:solidFill>
                <a:latin typeface="Times New Roman" pitchFamily="18" charset="0"/>
              </a:rPr>
              <a:t>齿轮内孔直径</a:t>
            </a:r>
            <a:r>
              <a:rPr lang="en-US" altLang="zh-CN" sz="2000" b="1" i="1" dirty="0">
                <a:solidFill>
                  <a:srgbClr val="CC00FF"/>
                </a:solidFill>
                <a:latin typeface="Times New Roman" pitchFamily="18" charset="0"/>
              </a:rPr>
              <a:t>D</a:t>
            </a:r>
            <a:r>
              <a:rPr lang="en-US" altLang="zh-CN" sz="2000" b="1" baseline="-25000" dirty="0">
                <a:solidFill>
                  <a:srgbClr val="CC00FF"/>
                </a:solidFill>
                <a:latin typeface="Times New Roman" pitchFamily="18" charset="0"/>
              </a:rPr>
              <a:t>1</a:t>
            </a:r>
            <a:r>
              <a:rPr lang="en-US" altLang="zh-CN" sz="2000" b="1" dirty="0">
                <a:solidFill>
                  <a:srgbClr val="CC00FF"/>
                </a:solidFill>
                <a:latin typeface="Times New Roman" pitchFamily="18" charset="0"/>
              </a:rPr>
              <a:t>=</a:t>
            </a:r>
            <a:r>
              <a:rPr lang="el-GR" altLang="zh-CN" sz="2000" b="1" i="1" dirty="0">
                <a:solidFill>
                  <a:srgbClr val="CC00FF"/>
                </a:solidFill>
                <a:latin typeface="Times New Roman" pitchFamily="18" charset="0"/>
                <a:cs typeface="Times New Roman" pitchFamily="18" charset="0"/>
              </a:rPr>
              <a:t>φ</a:t>
            </a:r>
            <a:r>
              <a:rPr lang="en-US" altLang="zh-CN" sz="2000" b="1" dirty="0">
                <a:solidFill>
                  <a:srgbClr val="CC00FF"/>
                </a:solidFill>
                <a:latin typeface="Times New Roman" pitchFamily="18" charset="0"/>
                <a:cs typeface="Times New Roman" pitchFamily="18" charset="0"/>
              </a:rPr>
              <a:t>40</a:t>
            </a:r>
            <a:r>
              <a:rPr lang="zh-CN" altLang="en-US" sz="2000" b="1" dirty="0">
                <a:latin typeface="Times New Roman" pitchFamily="18" charset="0"/>
                <a:cs typeface="Times New Roman" pitchFamily="18" charset="0"/>
              </a:rPr>
              <a:t>。</a:t>
            </a:r>
            <a:r>
              <a:rPr lang="en-US" altLang="zh-CN" sz="2000" b="1" i="1" dirty="0">
                <a:latin typeface="Times New Roman" pitchFamily="18" charset="0"/>
              </a:rPr>
              <a:t>n</a:t>
            </a:r>
            <a:r>
              <a:rPr lang="en-US" altLang="zh-CN" sz="2000" b="1" baseline="-25000" dirty="0">
                <a:latin typeface="Times New Roman" pitchFamily="18" charset="0"/>
              </a:rPr>
              <a:t>1</a:t>
            </a:r>
            <a:r>
              <a:rPr lang="en-US" altLang="zh-CN" sz="2000" b="1" dirty="0">
                <a:latin typeface="Times New Roman" pitchFamily="18" charset="0"/>
              </a:rPr>
              <a:t>=960r</a:t>
            </a:r>
            <a:r>
              <a:rPr lang="zh-CN" altLang="en-US" sz="2000" b="1" dirty="0">
                <a:latin typeface="Times New Roman" pitchFamily="18" charset="0"/>
              </a:rPr>
              <a:t>／</a:t>
            </a:r>
            <a:r>
              <a:rPr lang="en-US" altLang="zh-CN" sz="2000" b="1" dirty="0">
                <a:latin typeface="Times New Roman" pitchFamily="18" charset="0"/>
              </a:rPr>
              <a:t>min</a:t>
            </a:r>
            <a:r>
              <a:rPr lang="zh-CN" altLang="en-US" sz="2000" b="1" dirty="0">
                <a:latin typeface="Times New Roman" pitchFamily="18" charset="0"/>
              </a:rPr>
              <a:t>，两轴承孔距</a:t>
            </a:r>
            <a:r>
              <a:rPr lang="en-US" altLang="zh-CN" sz="2000" b="1" i="1" dirty="0">
                <a:latin typeface="Times New Roman" pitchFamily="18" charset="0"/>
              </a:rPr>
              <a:t>L</a:t>
            </a:r>
            <a:r>
              <a:rPr lang="en-US" altLang="zh-CN" sz="2000" b="1" dirty="0">
                <a:latin typeface="Times New Roman" pitchFamily="18" charset="0"/>
              </a:rPr>
              <a:t>=100</a:t>
            </a:r>
            <a:r>
              <a:rPr lang="zh-CN" altLang="en-US" sz="2000" b="1" dirty="0">
                <a:latin typeface="Times New Roman" pitchFamily="18" charset="0"/>
              </a:rPr>
              <a:t>，齿轮为钢制，箱体为铸铁，单件生产，试确定：</a:t>
            </a:r>
            <a:endParaRPr lang="zh-CN" altLang="en-US" sz="2000" dirty="0"/>
          </a:p>
        </p:txBody>
      </p:sp>
      <p:sp>
        <p:nvSpPr>
          <p:cNvPr id="117765" name="Text Box 5"/>
          <p:cNvSpPr txBox="1">
            <a:spLocks noChangeArrowheads="1"/>
          </p:cNvSpPr>
          <p:nvPr/>
        </p:nvSpPr>
        <p:spPr bwMode="auto">
          <a:xfrm>
            <a:off x="770508" y="2611859"/>
            <a:ext cx="6861832" cy="17912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lnSpc>
                <a:spcPct val="120000"/>
              </a:lnSpc>
            </a:pPr>
            <a:r>
              <a:rPr lang="zh-CN" altLang="en-US" sz="2000" b="1" dirty="0">
                <a:latin typeface="Times New Roman" pitchFamily="18" charset="0"/>
              </a:rPr>
              <a:t>（</a:t>
            </a:r>
            <a:r>
              <a:rPr lang="en-US" altLang="zh-CN" sz="2000" b="1" dirty="0">
                <a:latin typeface="Times New Roman" pitchFamily="18" charset="0"/>
              </a:rPr>
              <a:t>1</a:t>
            </a:r>
            <a:r>
              <a:rPr lang="zh-CN" altLang="en-US" sz="2000" b="1" dirty="0">
                <a:latin typeface="Times New Roman" pitchFamily="18" charset="0"/>
              </a:rPr>
              <a:t>）齿轮的精度</a:t>
            </a:r>
            <a:r>
              <a:rPr lang="zh-CN" altLang="en-US" sz="2000" b="1" dirty="0" smtClean="0">
                <a:latin typeface="Times New Roman" pitchFamily="18" charset="0"/>
              </a:rPr>
              <a:t>等级  </a:t>
            </a:r>
            <a:r>
              <a:rPr lang="zh-CN" altLang="en-US" sz="2000" b="1" dirty="0" smtClean="0"/>
              <a:t>（</a:t>
            </a:r>
            <a:r>
              <a:rPr lang="en-US" altLang="zh-CN" sz="2000" b="1" dirty="0"/>
              <a:t>2</a:t>
            </a:r>
            <a:r>
              <a:rPr lang="zh-CN" altLang="en-US" sz="2000" b="1" dirty="0"/>
              <a:t>）必检参数及其允许值 </a:t>
            </a:r>
            <a:endParaRPr lang="zh-CN" altLang="en-US" sz="2000" dirty="0"/>
          </a:p>
          <a:p>
            <a:pPr eaLnBrk="1" hangingPunct="1">
              <a:lnSpc>
                <a:spcPct val="120000"/>
              </a:lnSpc>
            </a:pPr>
            <a:r>
              <a:rPr lang="zh-CN" altLang="en-US" sz="1800" b="1" dirty="0"/>
              <a:t>（</a:t>
            </a:r>
            <a:r>
              <a:rPr lang="en-US" altLang="zh-CN" sz="1800" b="1" dirty="0"/>
              <a:t>3</a:t>
            </a:r>
            <a:r>
              <a:rPr lang="zh-CN" altLang="en-US" sz="1800" b="1" dirty="0"/>
              <a:t>）齿厚上、下偏差或公法线长度上、下偏差 </a:t>
            </a:r>
            <a:endParaRPr lang="zh-CN" altLang="en-US" sz="1800" dirty="0"/>
          </a:p>
          <a:p>
            <a:pPr eaLnBrk="1" hangingPunct="1">
              <a:lnSpc>
                <a:spcPct val="120000"/>
              </a:lnSpc>
            </a:pPr>
            <a:r>
              <a:rPr lang="zh-CN" altLang="en-US" sz="1800" b="1" dirty="0"/>
              <a:t>（</a:t>
            </a:r>
            <a:r>
              <a:rPr lang="en-US" altLang="zh-CN" sz="1800" b="1" dirty="0"/>
              <a:t>4</a:t>
            </a:r>
            <a:r>
              <a:rPr lang="zh-CN" altLang="en-US" sz="1800" b="1" dirty="0"/>
              <a:t>）齿轮箱体精度要求及允许值  </a:t>
            </a:r>
            <a:r>
              <a:rPr lang="zh-CN" altLang="en-US" sz="1800" b="1" dirty="0" smtClean="0"/>
              <a:t>（</a:t>
            </a:r>
            <a:r>
              <a:rPr lang="en-US" altLang="zh-CN" sz="1800" b="1" dirty="0"/>
              <a:t>5</a:t>
            </a:r>
            <a:r>
              <a:rPr lang="zh-CN" altLang="en-US" sz="1800" b="1" dirty="0"/>
              <a:t>）齿坯精度要求及允许</a:t>
            </a:r>
            <a:r>
              <a:rPr lang="zh-CN" altLang="en-US" sz="1800" b="1" dirty="0" smtClean="0"/>
              <a:t>值</a:t>
            </a:r>
            <a:endParaRPr lang="zh-CN" altLang="en-US" sz="1800" dirty="0"/>
          </a:p>
          <a:p>
            <a:pPr eaLnBrk="1" hangingPunct="1">
              <a:lnSpc>
                <a:spcPct val="120000"/>
              </a:lnSpc>
            </a:pPr>
            <a:r>
              <a:rPr lang="zh-CN" altLang="en-US" sz="1800" b="1" dirty="0"/>
              <a:t>（</a:t>
            </a:r>
            <a:r>
              <a:rPr lang="en-US" altLang="zh-CN" sz="1800" b="1" dirty="0"/>
              <a:t>6</a:t>
            </a:r>
            <a:r>
              <a:rPr lang="zh-CN" altLang="en-US" sz="1800" b="1" dirty="0"/>
              <a:t>）未注尺寸公差为 </a:t>
            </a:r>
            <a:r>
              <a:rPr lang="en-US" altLang="zh-CN" sz="1800" b="1" dirty="0"/>
              <a:t>m </a:t>
            </a:r>
            <a:r>
              <a:rPr lang="zh-CN" altLang="en-US" sz="1800" b="1" dirty="0"/>
              <a:t>级、末注几何公差为 </a:t>
            </a:r>
            <a:r>
              <a:rPr lang="en-US" altLang="zh-CN" sz="1800" b="1" dirty="0"/>
              <a:t>K </a:t>
            </a:r>
            <a:r>
              <a:rPr lang="zh-CN" altLang="en-US" sz="1800" b="1" dirty="0"/>
              <a:t>级 ；</a:t>
            </a:r>
            <a:endParaRPr lang="zh-CN" altLang="en-US" sz="1800" dirty="0"/>
          </a:p>
          <a:p>
            <a:pPr eaLnBrk="1" hangingPunct="1">
              <a:lnSpc>
                <a:spcPct val="120000"/>
              </a:lnSpc>
            </a:pPr>
            <a:r>
              <a:rPr lang="zh-CN" altLang="en-US" sz="1800" b="1" dirty="0"/>
              <a:t>（</a:t>
            </a:r>
            <a:r>
              <a:rPr lang="en-US" altLang="zh-CN" sz="1800" b="1" dirty="0"/>
              <a:t>7</a:t>
            </a:r>
            <a:r>
              <a:rPr lang="zh-CN" altLang="en-US" sz="1800" b="1" dirty="0"/>
              <a:t>）将上述各项要求标注在齿轮零件工作图上 。</a:t>
            </a:r>
            <a:endParaRPr lang="zh-CN" altLang="en-US" sz="1800" dirty="0"/>
          </a:p>
        </p:txBody>
      </p:sp>
      <p:sp>
        <p:nvSpPr>
          <p:cNvPr id="117772" name="Text Box 12"/>
          <p:cNvSpPr txBox="1">
            <a:spLocks noChangeArrowheads="1"/>
          </p:cNvSpPr>
          <p:nvPr/>
        </p:nvSpPr>
        <p:spPr bwMode="auto">
          <a:xfrm>
            <a:off x="753617" y="255721"/>
            <a:ext cx="6626696" cy="11604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spcBef>
                <a:spcPct val="50000"/>
              </a:spcBef>
            </a:pPr>
            <a:r>
              <a:rPr kumimoji="1" lang="zh-CN" altLang="en-US" sz="2800" b="1" dirty="0">
                <a:latin typeface="宋体" pitchFamily="2" charset="-122"/>
              </a:rPr>
              <a:t>第 </a:t>
            </a:r>
            <a:r>
              <a:rPr kumimoji="1" lang="en-US" altLang="zh-CN" sz="2800" b="1" dirty="0">
                <a:latin typeface="宋体" pitchFamily="2" charset="-122"/>
              </a:rPr>
              <a:t>10 </a:t>
            </a:r>
            <a:r>
              <a:rPr kumimoji="1" lang="zh-CN" altLang="en-US" sz="2800" b="1" dirty="0">
                <a:latin typeface="宋体" pitchFamily="2" charset="-122"/>
              </a:rPr>
              <a:t>章  圆柱齿轮精度设计与检测</a:t>
            </a:r>
          </a:p>
          <a:p>
            <a:pPr eaLnBrk="1" hangingPunct="1">
              <a:spcBef>
                <a:spcPct val="50000"/>
              </a:spcBef>
            </a:pPr>
            <a:r>
              <a:rPr kumimoji="1" lang="zh-CN" altLang="en-US" sz="2800" b="1" dirty="0">
                <a:latin typeface="宋体" pitchFamily="2" charset="-122"/>
              </a:rPr>
              <a:t>       </a:t>
            </a:r>
            <a:r>
              <a:rPr kumimoji="1" lang="zh-CN" altLang="en-US" sz="2800" b="1" dirty="0" smtClean="0">
                <a:solidFill>
                  <a:srgbClr val="CC00FF"/>
                </a:solidFill>
              </a:rPr>
              <a:t>作 业 题 答 案（</a:t>
            </a:r>
            <a:r>
              <a:rPr kumimoji="1" lang="en-US" altLang="zh-CN" sz="2800" b="1" i="1" dirty="0" smtClean="0">
                <a:solidFill>
                  <a:srgbClr val="CC00FF"/>
                </a:solidFill>
              </a:rPr>
              <a:t>P</a:t>
            </a:r>
            <a:r>
              <a:rPr kumimoji="1" lang="en-US" altLang="zh-CN" sz="2800" b="1" dirty="0" smtClean="0">
                <a:solidFill>
                  <a:srgbClr val="CC00FF"/>
                </a:solidFill>
              </a:rPr>
              <a:t>229</a:t>
            </a:r>
            <a:r>
              <a:rPr kumimoji="1" lang="zh-CN" altLang="en-US" sz="2800" b="1" dirty="0" smtClean="0">
                <a:solidFill>
                  <a:srgbClr val="CC00FF"/>
                </a:solidFill>
              </a:rPr>
              <a:t>）</a:t>
            </a:r>
            <a:endParaRPr kumimoji="1" lang="zh-CN" altLang="en-US" sz="2800" dirty="0">
              <a:solidFill>
                <a:srgbClr val="CC00FF"/>
              </a:solidFill>
              <a:latin typeface="宋体" pitchFamily="2" charset="-122"/>
            </a:endParaRPr>
          </a:p>
        </p:txBody>
      </p:sp>
      <p:sp>
        <p:nvSpPr>
          <p:cNvPr id="117773" name="Rectangle 13"/>
          <p:cNvSpPr>
            <a:spLocks noChangeArrowheads="1"/>
          </p:cNvSpPr>
          <p:nvPr/>
        </p:nvSpPr>
        <p:spPr bwMode="auto">
          <a:xfrm>
            <a:off x="971600" y="4399806"/>
            <a:ext cx="1828800" cy="530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20000"/>
              </a:lnSpc>
            </a:pPr>
            <a:r>
              <a:rPr kumimoji="1" lang="zh-CN" altLang="en-US" sz="2400" b="1" dirty="0">
                <a:solidFill>
                  <a:srgbClr val="CC00FF"/>
                </a:solidFill>
                <a:latin typeface="Times New Roman" pitchFamily="18" charset="0"/>
              </a:rPr>
              <a:t>答  案  </a:t>
            </a:r>
            <a:r>
              <a:rPr kumimoji="1" lang="en-US" altLang="zh-CN" sz="2400" b="1" dirty="0">
                <a:latin typeface="Times New Roman" pitchFamily="18" charset="0"/>
                <a:sym typeface="Wingdings" pitchFamily="2" charset="2"/>
              </a:rPr>
              <a:t>:</a:t>
            </a:r>
          </a:p>
        </p:txBody>
      </p:sp>
      <p:sp>
        <p:nvSpPr>
          <p:cNvPr id="117774" name="Rectangle 14"/>
          <p:cNvSpPr>
            <a:spLocks noChangeArrowheads="1"/>
          </p:cNvSpPr>
          <p:nvPr/>
        </p:nvSpPr>
        <p:spPr bwMode="auto">
          <a:xfrm>
            <a:off x="457708" y="4869160"/>
            <a:ext cx="5562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20000"/>
              </a:lnSpc>
            </a:pPr>
            <a:r>
              <a:rPr lang="zh-CN" altLang="en-US" sz="2000" b="1" dirty="0"/>
              <a:t>（</a:t>
            </a:r>
            <a:r>
              <a:rPr lang="en-US" altLang="zh-CN" sz="2000" b="1" dirty="0"/>
              <a:t>1</a:t>
            </a:r>
            <a:r>
              <a:rPr lang="zh-CN" altLang="en-US" sz="2000" b="1" dirty="0"/>
              <a:t>）齿轮必检参数的精度等级 ：</a:t>
            </a:r>
            <a:endParaRPr lang="zh-CN" altLang="en-US" sz="2000" b="1" dirty="0">
              <a:solidFill>
                <a:srgbClr val="CC00FF"/>
              </a:solidFill>
            </a:endParaRPr>
          </a:p>
        </p:txBody>
      </p:sp>
      <p:sp>
        <p:nvSpPr>
          <p:cNvPr id="117775" name="Rectangle 15"/>
          <p:cNvSpPr>
            <a:spLocks noChangeArrowheads="1"/>
          </p:cNvSpPr>
          <p:nvPr/>
        </p:nvSpPr>
        <p:spPr bwMode="auto">
          <a:xfrm>
            <a:off x="914908" y="5334894"/>
            <a:ext cx="6933456" cy="86408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nSpc>
                <a:spcPct val="120000"/>
              </a:lnSpc>
            </a:pPr>
            <a:r>
              <a:rPr lang="zh-CN" altLang="en-US" sz="2000" b="1" dirty="0"/>
              <a:t>该齿轮传递运动准确性、传动平稳 性和载荷分布均匀性精度都选</a:t>
            </a:r>
            <a:r>
              <a:rPr lang="en-US" altLang="zh-CN" sz="2000" b="1" dirty="0"/>
              <a:t>8 </a:t>
            </a:r>
            <a:r>
              <a:rPr lang="zh-CN" altLang="en-US" sz="2000" b="1" dirty="0"/>
              <a:t>级</a:t>
            </a:r>
            <a:r>
              <a:rPr lang="zh-CN" altLang="en-US" sz="2000" b="1" dirty="0" smtClean="0"/>
              <a:t>。即</a:t>
            </a:r>
            <a:r>
              <a:rPr lang="zh-CN" altLang="en-US" sz="1800" b="1" dirty="0" smtClean="0"/>
              <a:t>          </a:t>
            </a:r>
            <a:r>
              <a:rPr lang="en-US" altLang="zh-CN" sz="2400" b="1" dirty="0">
                <a:solidFill>
                  <a:srgbClr val="CC00FF"/>
                </a:solidFill>
              </a:rPr>
              <a:t>8 GB/T10095.1</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17772"/>
                                        </p:tgtEl>
                                        <p:attrNameLst>
                                          <p:attrName>style.visibility</p:attrName>
                                        </p:attrNameLst>
                                      </p:cBhvr>
                                      <p:to>
                                        <p:strVal val="visible"/>
                                      </p:to>
                                    </p:set>
                                    <p:animEffect transition="in" filter="wipe(left)">
                                      <p:cBhvr>
                                        <p:cTn id="7" dur="500"/>
                                        <p:tgtEl>
                                          <p:spTgt spid="11777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17764"/>
                                        </p:tgtEl>
                                        <p:attrNameLst>
                                          <p:attrName>style.visibility</p:attrName>
                                        </p:attrNameLst>
                                      </p:cBhvr>
                                      <p:to>
                                        <p:strVal val="visible"/>
                                      </p:to>
                                    </p:set>
                                    <p:animEffect transition="in" filter="wipe(down)">
                                      <p:cBhvr>
                                        <p:cTn id="12" dur="500"/>
                                        <p:tgtEl>
                                          <p:spTgt spid="117764"/>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17765"/>
                                        </p:tgtEl>
                                        <p:attrNameLst>
                                          <p:attrName>style.visibility</p:attrName>
                                        </p:attrNameLst>
                                      </p:cBhvr>
                                      <p:to>
                                        <p:strVal val="visible"/>
                                      </p:to>
                                    </p:set>
                                    <p:animEffect transition="in" filter="wipe(left)">
                                      <p:cBhvr>
                                        <p:cTn id="17" dur="500"/>
                                        <p:tgtEl>
                                          <p:spTgt spid="117765"/>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117773"/>
                                        </p:tgtEl>
                                        <p:attrNameLst>
                                          <p:attrName>style.visibility</p:attrName>
                                        </p:attrNameLst>
                                      </p:cBhvr>
                                      <p:to>
                                        <p:strVal val="visible"/>
                                      </p:to>
                                    </p:set>
                                    <p:animEffect transition="in" filter="wipe(left)">
                                      <p:cBhvr>
                                        <p:cTn id="22" dur="500"/>
                                        <p:tgtEl>
                                          <p:spTgt spid="117773"/>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117774"/>
                                        </p:tgtEl>
                                        <p:attrNameLst>
                                          <p:attrName>style.visibility</p:attrName>
                                        </p:attrNameLst>
                                      </p:cBhvr>
                                      <p:to>
                                        <p:strVal val="visible"/>
                                      </p:to>
                                    </p:set>
                                    <p:animEffect transition="in" filter="wipe(left)">
                                      <p:cBhvr>
                                        <p:cTn id="27" dur="500"/>
                                        <p:tgtEl>
                                          <p:spTgt spid="117774"/>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117775"/>
                                        </p:tgtEl>
                                        <p:attrNameLst>
                                          <p:attrName>style.visibility</p:attrName>
                                        </p:attrNameLst>
                                      </p:cBhvr>
                                      <p:to>
                                        <p:strVal val="visible"/>
                                      </p:to>
                                    </p:set>
                                    <p:animEffect transition="in" filter="wipe(left)">
                                      <p:cBhvr>
                                        <p:cTn id="32" dur="500"/>
                                        <p:tgtEl>
                                          <p:spTgt spid="1177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7764" grpId="0"/>
      <p:bldP spid="117765" grpId="0"/>
      <p:bldP spid="117772" grpId="0" autoUpdateAnimBg="0"/>
      <p:bldP spid="117773" grpId="0" autoUpdateAnimBg="0"/>
      <p:bldP spid="117774" grpId="0"/>
      <p:bldP spid="11777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灯片编号占位符 6"/>
          <p:cNvSpPr>
            <a:spLocks noGrp="1"/>
          </p:cNvSpPr>
          <p:nvPr>
            <p:ph type="sldNum" sz="quarter" idx="12"/>
          </p:nvPr>
        </p:nvSpPr>
        <p:spPr>
          <a:noFill/>
        </p:spPr>
        <p:txBody>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fld id="{72C1DF6C-846D-4446-A89F-87B19FB62D00}" type="slidenum">
              <a:rPr lang="en-US" altLang="zh-CN" sz="1400" smtClean="0"/>
              <a:pPr eaLnBrk="1" hangingPunct="1"/>
              <a:t>6</a:t>
            </a:fld>
            <a:endParaRPr lang="en-US" altLang="zh-CN" sz="1400" smtClean="0"/>
          </a:p>
        </p:txBody>
      </p:sp>
      <p:sp>
        <p:nvSpPr>
          <p:cNvPr id="10244" name="Rectangle 4"/>
          <p:cNvSpPr>
            <a:spLocks noChangeArrowheads="1"/>
          </p:cNvSpPr>
          <p:nvPr/>
        </p:nvSpPr>
        <p:spPr bwMode="auto">
          <a:xfrm>
            <a:off x="899728" y="260412"/>
            <a:ext cx="3048000" cy="6048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20000"/>
              </a:lnSpc>
            </a:pPr>
            <a:r>
              <a:rPr kumimoji="1" lang="zh-CN" altLang="en-US" sz="2800" b="1">
                <a:solidFill>
                  <a:srgbClr val="CC00FF"/>
                </a:solidFill>
                <a:latin typeface="Times New Roman" pitchFamily="18" charset="0"/>
              </a:rPr>
              <a:t>答  案  </a:t>
            </a:r>
            <a:r>
              <a:rPr kumimoji="1" lang="en-US" altLang="zh-CN" sz="2800" b="1">
                <a:latin typeface="Times New Roman" pitchFamily="18" charset="0"/>
                <a:sym typeface="Wingdings" pitchFamily="2" charset="2"/>
              </a:rPr>
              <a:t>:</a:t>
            </a:r>
            <a:endParaRPr kumimoji="1" lang="en-US" altLang="zh-CN" sz="2800" b="1" baseline="-25000">
              <a:latin typeface="Times New Roman" pitchFamily="18" charset="0"/>
              <a:sym typeface="Wingdings" pitchFamily="2" charset="2"/>
            </a:endParaRPr>
          </a:p>
        </p:txBody>
      </p:sp>
      <p:graphicFrame>
        <p:nvGraphicFramePr>
          <p:cNvPr id="10245" name="Object 5"/>
          <p:cNvGraphicFramePr>
            <a:graphicFrameLocks noGrp="1" noChangeAspect="1"/>
          </p:cNvGraphicFramePr>
          <p:nvPr>
            <p:ph sz="half" idx="1"/>
            <p:extLst>
              <p:ext uri="{D42A27DB-BD31-4B8C-83A1-F6EECF244321}">
                <p14:modId xmlns:p14="http://schemas.microsoft.com/office/powerpoint/2010/main" val="1678830388"/>
              </p:ext>
            </p:extLst>
          </p:nvPr>
        </p:nvGraphicFramePr>
        <p:xfrm>
          <a:off x="633028" y="793812"/>
          <a:ext cx="3182888" cy="421526"/>
        </p:xfrm>
        <a:graphic>
          <a:graphicData uri="http://schemas.openxmlformats.org/presentationml/2006/ole">
            <mc:AlternateContent xmlns:mc="http://schemas.openxmlformats.org/markup-compatibility/2006">
              <mc:Choice xmlns:v="urn:schemas-microsoft-com:vml" Requires="v">
                <p:oleObj spid="_x0000_s7419" name="公式" r:id="rId3" imgW="1727200" imgH="228600" progId="Equation.3">
                  <p:embed/>
                </p:oleObj>
              </mc:Choice>
              <mc:Fallback>
                <p:oleObj name="公式" r:id="rId3" imgW="1727200" imgH="228600" progId="Equation.3">
                  <p:embed/>
                  <p:pic>
                    <p:nvPicPr>
                      <p:cNvPr id="0" name="Object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33028" y="793812"/>
                        <a:ext cx="3182888" cy="421526"/>
                      </a:xfrm>
                      <a:prstGeom prst="rect">
                        <a:avLst/>
                      </a:prstGeom>
                      <a:noFill/>
                      <a:ln>
                        <a:noFill/>
                      </a:ln>
                      <a:effectLst/>
                      <a:extLst/>
                    </p:spPr>
                  </p:pic>
                </p:oleObj>
              </mc:Fallback>
            </mc:AlternateContent>
          </a:graphicData>
        </a:graphic>
      </p:graphicFrame>
      <p:graphicFrame>
        <p:nvGraphicFramePr>
          <p:cNvPr id="10247" name="Object 7"/>
          <p:cNvGraphicFramePr>
            <a:graphicFrameLocks noChangeAspect="1"/>
          </p:cNvGraphicFramePr>
          <p:nvPr>
            <p:extLst>
              <p:ext uri="{D42A27DB-BD31-4B8C-83A1-F6EECF244321}">
                <p14:modId xmlns:p14="http://schemas.microsoft.com/office/powerpoint/2010/main" val="461506958"/>
              </p:ext>
            </p:extLst>
          </p:nvPr>
        </p:nvGraphicFramePr>
        <p:xfrm>
          <a:off x="3995936" y="870012"/>
          <a:ext cx="4148885" cy="362744"/>
        </p:xfrm>
        <a:graphic>
          <a:graphicData uri="http://schemas.openxmlformats.org/presentationml/2006/ole">
            <mc:AlternateContent xmlns:mc="http://schemas.openxmlformats.org/markup-compatibility/2006">
              <mc:Choice xmlns:v="urn:schemas-microsoft-com:vml" Requires="v">
                <p:oleObj spid="_x0000_s7420" name="公式" r:id="rId5" imgW="2311400" imgH="203200" progId="Equation.3">
                  <p:embed/>
                </p:oleObj>
              </mc:Choice>
              <mc:Fallback>
                <p:oleObj name="公式" r:id="rId5" imgW="2311400" imgH="203200" progId="Equation.3">
                  <p:embed/>
                  <p:pic>
                    <p:nvPicPr>
                      <p:cNvPr id="0" name="Object 7"/>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995936" y="870012"/>
                        <a:ext cx="4148885" cy="362744"/>
                      </a:xfrm>
                      <a:prstGeom prst="rect">
                        <a:avLst/>
                      </a:prstGeom>
                      <a:noFill/>
                      <a:ln>
                        <a:noFill/>
                      </a:ln>
                      <a:effectLst/>
                      <a:extLst/>
                    </p:spPr>
                  </p:pic>
                </p:oleObj>
              </mc:Fallback>
            </mc:AlternateContent>
          </a:graphicData>
        </a:graphic>
      </p:graphicFrame>
      <p:graphicFrame>
        <p:nvGraphicFramePr>
          <p:cNvPr id="10248" name="Object 8"/>
          <p:cNvGraphicFramePr>
            <a:graphicFrameLocks noChangeAspect="1"/>
          </p:cNvGraphicFramePr>
          <p:nvPr>
            <p:extLst>
              <p:ext uri="{D42A27DB-BD31-4B8C-83A1-F6EECF244321}">
                <p14:modId xmlns:p14="http://schemas.microsoft.com/office/powerpoint/2010/main" val="2912693472"/>
              </p:ext>
            </p:extLst>
          </p:nvPr>
        </p:nvGraphicFramePr>
        <p:xfrm>
          <a:off x="610803" y="1343088"/>
          <a:ext cx="4717281" cy="476290"/>
        </p:xfrm>
        <a:graphic>
          <a:graphicData uri="http://schemas.openxmlformats.org/presentationml/2006/ole">
            <mc:AlternateContent xmlns:mc="http://schemas.openxmlformats.org/markup-compatibility/2006">
              <mc:Choice xmlns:v="urn:schemas-microsoft-com:vml" Requires="v">
                <p:oleObj spid="_x0000_s7421" name="公式" r:id="rId7" imgW="2082800" imgH="203200" progId="Equation.3">
                  <p:embed/>
                </p:oleObj>
              </mc:Choice>
              <mc:Fallback>
                <p:oleObj name="公式" r:id="rId7" imgW="2082800" imgH="203200" progId="Equation.3">
                  <p:embed/>
                  <p:pic>
                    <p:nvPicPr>
                      <p:cNvPr id="0" name="Object 8"/>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10803" y="1343088"/>
                        <a:ext cx="4717281" cy="476290"/>
                      </a:xfrm>
                      <a:prstGeom prst="rect">
                        <a:avLst/>
                      </a:prstGeom>
                      <a:noFill/>
                      <a:ln>
                        <a:noFill/>
                      </a:ln>
                      <a:effectLst/>
                      <a:extLst/>
                    </p:spPr>
                  </p:pic>
                </p:oleObj>
              </mc:Fallback>
            </mc:AlternateContent>
          </a:graphicData>
        </a:graphic>
      </p:graphicFrame>
      <p:graphicFrame>
        <p:nvGraphicFramePr>
          <p:cNvPr id="10249" name="Object 9"/>
          <p:cNvGraphicFramePr>
            <a:graphicFrameLocks noChangeAspect="1"/>
          </p:cNvGraphicFramePr>
          <p:nvPr>
            <p:extLst>
              <p:ext uri="{D42A27DB-BD31-4B8C-83A1-F6EECF244321}">
                <p14:modId xmlns:p14="http://schemas.microsoft.com/office/powerpoint/2010/main" val="2510076166"/>
              </p:ext>
            </p:extLst>
          </p:nvPr>
        </p:nvGraphicFramePr>
        <p:xfrm>
          <a:off x="582228" y="1893950"/>
          <a:ext cx="7914208" cy="482386"/>
        </p:xfrm>
        <a:graphic>
          <a:graphicData uri="http://schemas.openxmlformats.org/presentationml/2006/ole">
            <mc:AlternateContent xmlns:mc="http://schemas.openxmlformats.org/markup-compatibility/2006">
              <mc:Choice xmlns:v="urn:schemas-microsoft-com:vml" Requires="v">
                <p:oleObj spid="_x0000_s7422" name="公式" r:id="rId9" imgW="3733800" imgH="228600" progId="Equation.3">
                  <p:embed/>
                </p:oleObj>
              </mc:Choice>
              <mc:Fallback>
                <p:oleObj name="公式" r:id="rId9" imgW="3733800" imgH="228600" progId="Equation.3">
                  <p:embed/>
                  <p:pic>
                    <p:nvPicPr>
                      <p:cNvPr id="0" name="Object 9"/>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582228" y="1893950"/>
                        <a:ext cx="7914208" cy="482386"/>
                      </a:xfrm>
                      <a:prstGeom prst="rect">
                        <a:avLst/>
                      </a:prstGeom>
                      <a:noFill/>
                      <a:ln>
                        <a:noFill/>
                      </a:ln>
                      <a:effectLst/>
                      <a:extLst/>
                    </p:spPr>
                  </p:pic>
                </p:oleObj>
              </mc:Fallback>
            </mc:AlternateContent>
          </a:graphicData>
        </a:graphic>
      </p:graphicFrame>
      <p:graphicFrame>
        <p:nvGraphicFramePr>
          <p:cNvPr id="10250" name="Object 10"/>
          <p:cNvGraphicFramePr>
            <a:graphicFrameLocks noChangeAspect="1"/>
          </p:cNvGraphicFramePr>
          <p:nvPr>
            <p:extLst>
              <p:ext uri="{D42A27DB-BD31-4B8C-83A1-F6EECF244321}">
                <p14:modId xmlns:p14="http://schemas.microsoft.com/office/powerpoint/2010/main" val="1510017409"/>
              </p:ext>
            </p:extLst>
          </p:nvPr>
        </p:nvGraphicFramePr>
        <p:xfrm>
          <a:off x="612391" y="2367026"/>
          <a:ext cx="5687801" cy="532917"/>
        </p:xfrm>
        <a:graphic>
          <a:graphicData uri="http://schemas.openxmlformats.org/presentationml/2006/ole">
            <mc:AlternateContent xmlns:mc="http://schemas.openxmlformats.org/markup-compatibility/2006">
              <mc:Choice xmlns:v="urn:schemas-microsoft-com:vml" Requires="v">
                <p:oleObj spid="_x0000_s7423" name="公式" r:id="rId11" imgW="2514600" imgH="241300" progId="Equation.3">
                  <p:embed/>
                </p:oleObj>
              </mc:Choice>
              <mc:Fallback>
                <p:oleObj name="公式" r:id="rId11" imgW="2514600" imgH="241300" progId="Equation.3">
                  <p:embed/>
                  <p:pic>
                    <p:nvPicPr>
                      <p:cNvPr id="0" name="Object 10"/>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612391" y="2367026"/>
                        <a:ext cx="5687801" cy="532917"/>
                      </a:xfrm>
                      <a:prstGeom prst="rect">
                        <a:avLst/>
                      </a:prstGeom>
                      <a:noFill/>
                      <a:ln>
                        <a:noFill/>
                      </a:ln>
                      <a:effectLst/>
                      <a:extLst/>
                    </p:spPr>
                  </p:pic>
                </p:oleObj>
              </mc:Fallback>
            </mc:AlternateContent>
          </a:graphicData>
        </a:graphic>
      </p:graphicFrame>
      <p:graphicFrame>
        <p:nvGraphicFramePr>
          <p:cNvPr id="10251" name="Object 11"/>
          <p:cNvGraphicFramePr>
            <a:graphicFrameLocks noChangeAspect="1"/>
          </p:cNvGraphicFramePr>
          <p:nvPr>
            <p:extLst>
              <p:ext uri="{D42A27DB-BD31-4B8C-83A1-F6EECF244321}">
                <p14:modId xmlns:p14="http://schemas.microsoft.com/office/powerpoint/2010/main" val="74261281"/>
              </p:ext>
            </p:extLst>
          </p:nvPr>
        </p:nvGraphicFramePr>
        <p:xfrm>
          <a:off x="628266" y="2892487"/>
          <a:ext cx="7940178" cy="527675"/>
        </p:xfrm>
        <a:graphic>
          <a:graphicData uri="http://schemas.openxmlformats.org/presentationml/2006/ole">
            <mc:AlternateContent xmlns:mc="http://schemas.openxmlformats.org/markup-compatibility/2006">
              <mc:Choice xmlns:v="urn:schemas-microsoft-com:vml" Requires="v">
                <p:oleObj spid="_x0000_s7424" name="公式" r:id="rId13" imgW="3987800" imgH="266700" progId="Equation.3">
                  <p:embed/>
                </p:oleObj>
              </mc:Choice>
              <mc:Fallback>
                <p:oleObj name="公式" r:id="rId13" imgW="3987800" imgH="266700" progId="Equation.3">
                  <p:embed/>
                  <p:pic>
                    <p:nvPicPr>
                      <p:cNvPr id="0" name="Object 11"/>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628266" y="2892487"/>
                        <a:ext cx="7940178" cy="527675"/>
                      </a:xfrm>
                      <a:prstGeom prst="rect">
                        <a:avLst/>
                      </a:prstGeom>
                      <a:noFill/>
                      <a:ln>
                        <a:noFill/>
                      </a:ln>
                      <a:effectLst/>
                      <a:extLst/>
                    </p:spPr>
                  </p:pic>
                </p:oleObj>
              </mc:Fallback>
            </mc:AlternateContent>
          </a:graphicData>
        </a:graphic>
      </p:graphicFrame>
      <p:sp>
        <p:nvSpPr>
          <p:cNvPr id="10252" name="Text Box 12"/>
          <p:cNvSpPr txBox="1">
            <a:spLocks noChangeArrowheads="1"/>
          </p:cNvSpPr>
          <p:nvPr/>
        </p:nvSpPr>
        <p:spPr bwMode="auto">
          <a:xfrm>
            <a:off x="542292" y="3384612"/>
            <a:ext cx="8458200" cy="1406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lnSpc>
                <a:spcPct val="120000"/>
              </a:lnSpc>
              <a:buFontTx/>
              <a:buAutoNum type="arabicPeriod" startAt="2"/>
            </a:pPr>
            <a:r>
              <a:rPr lang="zh-CN" altLang="en-US" sz="2400" b="1" dirty="0"/>
              <a:t>用两种测量方法分别测量尺寸为</a:t>
            </a:r>
            <a:r>
              <a:rPr lang="en-US" altLang="zh-CN" sz="2400" b="1" dirty="0"/>
              <a:t>100mm</a:t>
            </a:r>
            <a:r>
              <a:rPr lang="zh-CN" altLang="en-US" sz="2400" b="1" dirty="0"/>
              <a:t>和</a:t>
            </a:r>
            <a:r>
              <a:rPr lang="en-US" altLang="zh-CN" sz="2400" b="1" dirty="0"/>
              <a:t>80mm</a:t>
            </a:r>
            <a:r>
              <a:rPr lang="zh-CN" altLang="en-US" sz="2400" b="1" dirty="0"/>
              <a:t>的零件，其测量绝对误差分别为</a:t>
            </a:r>
            <a:r>
              <a:rPr lang="en-US" altLang="zh-CN" sz="2400" b="1" dirty="0"/>
              <a:t>8μm</a:t>
            </a:r>
            <a:r>
              <a:rPr lang="zh-CN" altLang="en-US" sz="2400" b="1" dirty="0"/>
              <a:t>和</a:t>
            </a:r>
            <a:r>
              <a:rPr lang="en-US" altLang="zh-CN" sz="2400" b="1" dirty="0"/>
              <a:t>7μm,</a:t>
            </a:r>
            <a:r>
              <a:rPr lang="zh-CN" altLang="en-US" sz="2400" b="1" dirty="0"/>
              <a:t>试问此两种测量方法</a:t>
            </a:r>
          </a:p>
          <a:p>
            <a:pPr eaLnBrk="1" hangingPunct="1">
              <a:lnSpc>
                <a:spcPct val="120000"/>
              </a:lnSpc>
            </a:pPr>
            <a:r>
              <a:rPr lang="zh-CN" altLang="en-US" sz="2400" b="1" dirty="0"/>
              <a:t>    哪种测量方法精度高？为什么</a:t>
            </a:r>
            <a:r>
              <a:rPr lang="en-US" altLang="zh-CN" sz="2400" b="1" dirty="0"/>
              <a:t>?</a:t>
            </a:r>
          </a:p>
        </p:txBody>
      </p:sp>
      <p:sp>
        <p:nvSpPr>
          <p:cNvPr id="10253" name="Rectangle 13"/>
          <p:cNvSpPr>
            <a:spLocks noChangeArrowheads="1"/>
          </p:cNvSpPr>
          <p:nvPr/>
        </p:nvSpPr>
        <p:spPr bwMode="auto">
          <a:xfrm>
            <a:off x="725103" y="4725144"/>
            <a:ext cx="5791200" cy="6048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20000"/>
              </a:lnSpc>
            </a:pPr>
            <a:r>
              <a:rPr kumimoji="1" lang="zh-CN" altLang="en-US" sz="2800" b="1" dirty="0">
                <a:solidFill>
                  <a:srgbClr val="CC00FF"/>
                </a:solidFill>
                <a:latin typeface="Times New Roman" pitchFamily="18" charset="0"/>
              </a:rPr>
              <a:t>答  案  </a:t>
            </a:r>
            <a:r>
              <a:rPr kumimoji="1" lang="en-US" altLang="zh-CN" sz="2800" b="1" dirty="0">
                <a:latin typeface="Times New Roman" pitchFamily="18" charset="0"/>
                <a:sym typeface="Wingdings" pitchFamily="2" charset="2"/>
              </a:rPr>
              <a:t>: </a:t>
            </a:r>
            <a:r>
              <a:rPr kumimoji="1" lang="zh-CN" altLang="en-US" sz="2800" b="1" dirty="0">
                <a:latin typeface="Times New Roman" pitchFamily="18" charset="0"/>
                <a:sym typeface="Wingdings" pitchFamily="2" charset="2"/>
              </a:rPr>
              <a:t>第一种测量方法精度高。</a:t>
            </a:r>
            <a:endParaRPr kumimoji="1" lang="zh-CN" altLang="en-US" sz="2800" b="1" baseline="-25000" dirty="0">
              <a:latin typeface="Times New Roman" pitchFamily="18" charset="0"/>
              <a:sym typeface="Wingdings" pitchFamily="2" charset="2"/>
            </a:endParaRPr>
          </a:p>
        </p:txBody>
      </p:sp>
      <p:graphicFrame>
        <p:nvGraphicFramePr>
          <p:cNvPr id="10254" name="Object 14"/>
          <p:cNvGraphicFramePr>
            <a:graphicFrameLocks noGrp="1" noChangeAspect="1"/>
          </p:cNvGraphicFramePr>
          <p:nvPr>
            <p:ph sz="half" idx="2"/>
            <p:extLst>
              <p:ext uri="{D42A27DB-BD31-4B8C-83A1-F6EECF244321}">
                <p14:modId xmlns:p14="http://schemas.microsoft.com/office/powerpoint/2010/main" val="1171266639"/>
              </p:ext>
            </p:extLst>
          </p:nvPr>
        </p:nvGraphicFramePr>
        <p:xfrm>
          <a:off x="1852227" y="5337238"/>
          <a:ext cx="4953265" cy="1116098"/>
        </p:xfrm>
        <a:graphic>
          <a:graphicData uri="http://schemas.openxmlformats.org/presentationml/2006/ole">
            <mc:AlternateContent xmlns:mc="http://schemas.openxmlformats.org/markup-compatibility/2006">
              <mc:Choice xmlns:v="urn:schemas-microsoft-com:vml" Requires="v">
                <p:oleObj spid="_x0000_s7425" name="公式" r:id="rId15" imgW="1955800" imgH="457200" progId="Equation.3">
                  <p:embed/>
                </p:oleObj>
              </mc:Choice>
              <mc:Fallback>
                <p:oleObj name="公式" r:id="rId15" imgW="1955800" imgH="457200" progId="Equation.3">
                  <p:embed/>
                  <p:pic>
                    <p:nvPicPr>
                      <p:cNvPr id="0" name="Object 14"/>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1852227" y="5337238"/>
                        <a:ext cx="4953265" cy="1116098"/>
                      </a:xfrm>
                      <a:prstGeom prst="rect">
                        <a:avLst/>
                      </a:prstGeom>
                      <a:noFill/>
                      <a:ln>
                        <a:noFill/>
                      </a:ln>
                      <a:effectLst/>
                      <a:extLst/>
                    </p:spPr>
                  </p:pic>
                </p:oleObj>
              </mc:Fallback>
            </mc:AlternateContent>
          </a:graphicData>
        </a:graphic>
      </p:graphicFrame>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0244"/>
                                        </p:tgtEl>
                                        <p:attrNameLst>
                                          <p:attrName>style.visibility</p:attrName>
                                        </p:attrNameLst>
                                      </p:cBhvr>
                                      <p:to>
                                        <p:strVal val="visible"/>
                                      </p:to>
                                    </p:set>
                                    <p:animEffect transition="in" filter="wipe(left)">
                                      <p:cBhvr>
                                        <p:cTn id="7" dur="3000"/>
                                        <p:tgtEl>
                                          <p:spTgt spid="10244"/>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nodeType="clickEffect">
                                  <p:stCondLst>
                                    <p:cond delay="0"/>
                                  </p:stCondLst>
                                  <p:childTnLst>
                                    <p:set>
                                      <p:cBhvr>
                                        <p:cTn id="11" dur="1" fill="hold">
                                          <p:stCondLst>
                                            <p:cond delay="0"/>
                                          </p:stCondLst>
                                        </p:cTn>
                                        <p:tgtEl>
                                          <p:spTgt spid="10245"/>
                                        </p:tgtEl>
                                        <p:attrNameLst>
                                          <p:attrName>style.visibility</p:attrName>
                                        </p:attrNameLst>
                                      </p:cBhvr>
                                      <p:to>
                                        <p:strVal val="visible"/>
                                      </p:to>
                                    </p:set>
                                    <p:animEffect transition="in" filter="wipe(left)">
                                      <p:cBhvr>
                                        <p:cTn id="12" dur="500"/>
                                        <p:tgtEl>
                                          <p:spTgt spid="10245"/>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nodeType="clickEffect">
                                  <p:stCondLst>
                                    <p:cond delay="0"/>
                                  </p:stCondLst>
                                  <p:childTnLst>
                                    <p:set>
                                      <p:cBhvr>
                                        <p:cTn id="16" dur="1" fill="hold">
                                          <p:stCondLst>
                                            <p:cond delay="0"/>
                                          </p:stCondLst>
                                        </p:cTn>
                                        <p:tgtEl>
                                          <p:spTgt spid="10247"/>
                                        </p:tgtEl>
                                        <p:attrNameLst>
                                          <p:attrName>style.visibility</p:attrName>
                                        </p:attrNameLst>
                                      </p:cBhvr>
                                      <p:to>
                                        <p:strVal val="visible"/>
                                      </p:to>
                                    </p:set>
                                    <p:animEffect transition="in" filter="wipe(left)">
                                      <p:cBhvr>
                                        <p:cTn id="17" dur="500"/>
                                        <p:tgtEl>
                                          <p:spTgt spid="10247"/>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nodeType="clickEffect">
                                  <p:stCondLst>
                                    <p:cond delay="0"/>
                                  </p:stCondLst>
                                  <p:childTnLst>
                                    <p:set>
                                      <p:cBhvr>
                                        <p:cTn id="21" dur="1" fill="hold">
                                          <p:stCondLst>
                                            <p:cond delay="0"/>
                                          </p:stCondLst>
                                        </p:cTn>
                                        <p:tgtEl>
                                          <p:spTgt spid="10248"/>
                                        </p:tgtEl>
                                        <p:attrNameLst>
                                          <p:attrName>style.visibility</p:attrName>
                                        </p:attrNameLst>
                                      </p:cBhvr>
                                      <p:to>
                                        <p:strVal val="visible"/>
                                      </p:to>
                                    </p:set>
                                    <p:animEffect transition="in" filter="wipe(left)">
                                      <p:cBhvr>
                                        <p:cTn id="22" dur="500"/>
                                        <p:tgtEl>
                                          <p:spTgt spid="10248"/>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8" fill="hold" nodeType="clickEffect">
                                  <p:stCondLst>
                                    <p:cond delay="0"/>
                                  </p:stCondLst>
                                  <p:childTnLst>
                                    <p:set>
                                      <p:cBhvr>
                                        <p:cTn id="26" dur="1" fill="hold">
                                          <p:stCondLst>
                                            <p:cond delay="0"/>
                                          </p:stCondLst>
                                        </p:cTn>
                                        <p:tgtEl>
                                          <p:spTgt spid="10249"/>
                                        </p:tgtEl>
                                        <p:attrNameLst>
                                          <p:attrName>style.visibility</p:attrName>
                                        </p:attrNameLst>
                                      </p:cBhvr>
                                      <p:to>
                                        <p:strVal val="visible"/>
                                      </p:to>
                                    </p:set>
                                    <p:animEffect transition="in" filter="wipe(left)">
                                      <p:cBhvr>
                                        <p:cTn id="27" dur="500"/>
                                        <p:tgtEl>
                                          <p:spTgt spid="10249"/>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22" presetClass="entr" presetSubtype="4" fill="hold" nodeType="clickEffect">
                                  <p:stCondLst>
                                    <p:cond delay="0"/>
                                  </p:stCondLst>
                                  <p:childTnLst>
                                    <p:set>
                                      <p:cBhvr>
                                        <p:cTn id="31" dur="1" fill="hold">
                                          <p:stCondLst>
                                            <p:cond delay="0"/>
                                          </p:stCondLst>
                                        </p:cTn>
                                        <p:tgtEl>
                                          <p:spTgt spid="10250"/>
                                        </p:tgtEl>
                                        <p:attrNameLst>
                                          <p:attrName>style.visibility</p:attrName>
                                        </p:attrNameLst>
                                      </p:cBhvr>
                                      <p:to>
                                        <p:strVal val="visible"/>
                                      </p:to>
                                    </p:set>
                                    <p:animEffect transition="in" filter="wipe(down)">
                                      <p:cBhvr>
                                        <p:cTn id="32" dur="500"/>
                                        <p:tgtEl>
                                          <p:spTgt spid="10250"/>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22" presetClass="entr" presetSubtype="4" fill="hold" nodeType="clickEffect">
                                  <p:stCondLst>
                                    <p:cond delay="0"/>
                                  </p:stCondLst>
                                  <p:childTnLst>
                                    <p:set>
                                      <p:cBhvr>
                                        <p:cTn id="36" dur="1" fill="hold">
                                          <p:stCondLst>
                                            <p:cond delay="0"/>
                                          </p:stCondLst>
                                        </p:cTn>
                                        <p:tgtEl>
                                          <p:spTgt spid="10251"/>
                                        </p:tgtEl>
                                        <p:attrNameLst>
                                          <p:attrName>style.visibility</p:attrName>
                                        </p:attrNameLst>
                                      </p:cBhvr>
                                      <p:to>
                                        <p:strVal val="visible"/>
                                      </p:to>
                                    </p:set>
                                    <p:animEffect transition="in" filter="wipe(down)">
                                      <p:cBhvr>
                                        <p:cTn id="37" dur="500"/>
                                        <p:tgtEl>
                                          <p:spTgt spid="10251"/>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10252"/>
                                        </p:tgtEl>
                                        <p:attrNameLst>
                                          <p:attrName>style.visibility</p:attrName>
                                        </p:attrNameLst>
                                      </p:cBhvr>
                                      <p:to>
                                        <p:strVal val="visible"/>
                                      </p:to>
                                    </p:set>
                                    <p:animEffect transition="in" filter="wipe(left)">
                                      <p:cBhvr>
                                        <p:cTn id="42" dur="500"/>
                                        <p:tgtEl>
                                          <p:spTgt spid="10252"/>
                                        </p:tgtEl>
                                      </p:cBhvr>
                                    </p:animEffect>
                                  </p:childTnLst>
                                </p:cTn>
                              </p:par>
                            </p:childTnLst>
                          </p:cTn>
                        </p:par>
                      </p:childTnLst>
                    </p:cTn>
                  </p:par>
                  <p:par>
                    <p:cTn id="43" fill="hold" nodeType="clickPar">
                      <p:stCondLst>
                        <p:cond delay="indefinite"/>
                      </p:stCondLst>
                      <p:childTnLst>
                        <p:par>
                          <p:cTn id="44" fill="hold" nodeType="withGroup">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10253"/>
                                        </p:tgtEl>
                                        <p:attrNameLst>
                                          <p:attrName>style.visibility</p:attrName>
                                        </p:attrNameLst>
                                      </p:cBhvr>
                                      <p:to>
                                        <p:strVal val="visible"/>
                                      </p:to>
                                    </p:set>
                                    <p:animEffect transition="in" filter="wipe(left)">
                                      <p:cBhvr>
                                        <p:cTn id="47" dur="3000"/>
                                        <p:tgtEl>
                                          <p:spTgt spid="10253"/>
                                        </p:tgtEl>
                                      </p:cBhvr>
                                    </p:animEffect>
                                  </p:childTnLst>
                                </p:cTn>
                              </p:par>
                            </p:childTnLst>
                          </p:cTn>
                        </p:par>
                      </p:childTnLst>
                    </p:cTn>
                  </p:par>
                  <p:par>
                    <p:cTn id="48" fill="hold" nodeType="clickPar">
                      <p:stCondLst>
                        <p:cond delay="indefinite"/>
                      </p:stCondLst>
                      <p:childTnLst>
                        <p:par>
                          <p:cTn id="49" fill="hold" nodeType="withGroup">
                            <p:stCondLst>
                              <p:cond delay="0"/>
                            </p:stCondLst>
                            <p:childTnLst>
                              <p:par>
                                <p:cTn id="50" presetID="22" presetClass="entr" presetSubtype="4" fill="hold" nodeType="clickEffect">
                                  <p:stCondLst>
                                    <p:cond delay="0"/>
                                  </p:stCondLst>
                                  <p:childTnLst>
                                    <p:set>
                                      <p:cBhvr>
                                        <p:cTn id="51" dur="1" fill="hold">
                                          <p:stCondLst>
                                            <p:cond delay="0"/>
                                          </p:stCondLst>
                                        </p:cTn>
                                        <p:tgtEl>
                                          <p:spTgt spid="10254"/>
                                        </p:tgtEl>
                                        <p:attrNameLst>
                                          <p:attrName>style.visibility</p:attrName>
                                        </p:attrNameLst>
                                      </p:cBhvr>
                                      <p:to>
                                        <p:strVal val="visible"/>
                                      </p:to>
                                    </p:set>
                                    <p:animEffect transition="in" filter="wipe(down)">
                                      <p:cBhvr>
                                        <p:cTn id="52" dur="500"/>
                                        <p:tgtEl>
                                          <p:spTgt spid="102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4" grpId="0"/>
      <p:bldP spid="10252" grpId="0"/>
      <p:bldP spid="10253"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灯片编号占位符 4"/>
          <p:cNvSpPr>
            <a:spLocks noGrp="1"/>
          </p:cNvSpPr>
          <p:nvPr>
            <p:ph type="sldNum" sz="quarter" idx="12"/>
          </p:nvPr>
        </p:nvSpPr>
        <p:spPr>
          <a:noFill/>
        </p:spPr>
        <p:txBody>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fld id="{3EA9CCEB-ECE8-4827-BAB0-090FEBD6CECF}" type="slidenum">
              <a:rPr lang="en-US" altLang="zh-CN" sz="1400" smtClean="0"/>
              <a:pPr eaLnBrk="1" hangingPunct="1"/>
              <a:t>60</a:t>
            </a:fld>
            <a:endParaRPr lang="en-US" altLang="zh-CN" sz="1400" smtClean="0"/>
          </a:p>
        </p:txBody>
      </p:sp>
      <p:sp>
        <p:nvSpPr>
          <p:cNvPr id="118788" name="Rectangle 4"/>
          <p:cNvSpPr>
            <a:spLocks noChangeArrowheads="1"/>
          </p:cNvSpPr>
          <p:nvPr/>
        </p:nvSpPr>
        <p:spPr bwMode="auto">
          <a:xfrm>
            <a:off x="679648" y="361591"/>
            <a:ext cx="792480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2000" b="1"/>
              <a:t>（</a:t>
            </a:r>
            <a:r>
              <a:rPr lang="en-US" altLang="zh-CN" sz="2000" b="1"/>
              <a:t>2</a:t>
            </a:r>
            <a:r>
              <a:rPr lang="zh-CN" altLang="en-US" sz="2000" b="1"/>
              <a:t>）必检参数及其允许值</a:t>
            </a:r>
            <a:r>
              <a:rPr lang="en-US" altLang="zh-CN" sz="2000" b="1"/>
              <a:t>:</a:t>
            </a:r>
          </a:p>
        </p:txBody>
      </p:sp>
      <p:graphicFrame>
        <p:nvGraphicFramePr>
          <p:cNvPr id="118790" name="Object 6"/>
          <p:cNvGraphicFramePr>
            <a:graphicFrameLocks noGrp="1" noChangeAspect="1"/>
          </p:cNvGraphicFramePr>
          <p:nvPr>
            <p:ph/>
            <p:extLst>
              <p:ext uri="{D42A27DB-BD31-4B8C-83A1-F6EECF244321}">
                <p14:modId xmlns:p14="http://schemas.microsoft.com/office/powerpoint/2010/main" val="3972220233"/>
              </p:ext>
            </p:extLst>
          </p:nvPr>
        </p:nvGraphicFramePr>
        <p:xfrm>
          <a:off x="1422598" y="793391"/>
          <a:ext cx="5508662" cy="816048"/>
        </p:xfrm>
        <a:graphic>
          <a:graphicData uri="http://schemas.openxmlformats.org/presentationml/2006/ole">
            <mc:AlternateContent xmlns:mc="http://schemas.openxmlformats.org/markup-compatibility/2006">
              <mc:Choice xmlns:v="urn:schemas-microsoft-com:vml" Requires="v">
                <p:oleObj spid="_x0000_s62644" name="公式" r:id="rId3" imgW="3429000" imgH="508000" progId="Equation.3">
                  <p:embed/>
                </p:oleObj>
              </mc:Choice>
              <mc:Fallback>
                <p:oleObj name="公式" r:id="rId3" imgW="3429000" imgH="508000" progId="Equation.3">
                  <p:embed/>
                  <p:pic>
                    <p:nvPicPr>
                      <p:cNvPr id="0" name="Object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22598" y="793391"/>
                        <a:ext cx="5508662" cy="816048"/>
                      </a:xfrm>
                      <a:prstGeom prst="rect">
                        <a:avLst/>
                      </a:prstGeom>
                      <a:noFill/>
                      <a:ln>
                        <a:noFill/>
                      </a:ln>
                      <a:effectLst/>
                      <a:extLst/>
                    </p:spPr>
                  </p:pic>
                </p:oleObj>
              </mc:Fallback>
            </mc:AlternateContent>
          </a:graphicData>
        </a:graphic>
      </p:graphicFrame>
      <p:graphicFrame>
        <p:nvGraphicFramePr>
          <p:cNvPr id="118792" name="Object 8"/>
          <p:cNvGraphicFramePr>
            <a:graphicFrameLocks noChangeAspect="1"/>
          </p:cNvGraphicFramePr>
          <p:nvPr>
            <p:extLst>
              <p:ext uri="{D42A27DB-BD31-4B8C-83A1-F6EECF244321}">
                <p14:modId xmlns:p14="http://schemas.microsoft.com/office/powerpoint/2010/main" val="72453706"/>
              </p:ext>
            </p:extLst>
          </p:nvPr>
        </p:nvGraphicFramePr>
        <p:xfrm>
          <a:off x="1343223" y="1693504"/>
          <a:ext cx="5336009" cy="816357"/>
        </p:xfrm>
        <a:graphic>
          <a:graphicData uri="http://schemas.openxmlformats.org/presentationml/2006/ole">
            <mc:AlternateContent xmlns:mc="http://schemas.openxmlformats.org/markup-compatibility/2006">
              <mc:Choice xmlns:v="urn:schemas-microsoft-com:vml" Requires="v">
                <p:oleObj spid="_x0000_s62645" name="公式" r:id="rId5" imgW="3149600" imgH="482600" progId="Equation.3">
                  <p:embed/>
                </p:oleObj>
              </mc:Choice>
              <mc:Fallback>
                <p:oleObj name="公式" r:id="rId5" imgW="3149600" imgH="482600" progId="Equation.3">
                  <p:embed/>
                  <p:pic>
                    <p:nvPicPr>
                      <p:cNvPr id="0" name="Object 8"/>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343223" y="1693504"/>
                        <a:ext cx="5336009" cy="816357"/>
                      </a:xfrm>
                      <a:prstGeom prst="rect">
                        <a:avLst/>
                      </a:prstGeom>
                      <a:noFill/>
                      <a:ln>
                        <a:noFill/>
                      </a:ln>
                      <a:effectLst/>
                      <a:extLst/>
                    </p:spPr>
                  </p:pic>
                </p:oleObj>
              </mc:Fallback>
            </mc:AlternateContent>
          </a:graphicData>
        </a:graphic>
      </p:graphicFrame>
      <p:sp>
        <p:nvSpPr>
          <p:cNvPr id="118793" name="Rectangle 9"/>
          <p:cNvSpPr>
            <a:spLocks noChangeArrowheads="1"/>
          </p:cNvSpPr>
          <p:nvPr/>
        </p:nvSpPr>
        <p:spPr bwMode="auto">
          <a:xfrm>
            <a:off x="751086" y="2558071"/>
            <a:ext cx="632460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2000" b="1" dirty="0"/>
              <a:t>（</a:t>
            </a:r>
            <a:r>
              <a:rPr lang="en-US" altLang="zh-CN" sz="2000" b="1" dirty="0"/>
              <a:t>3</a:t>
            </a:r>
            <a:r>
              <a:rPr lang="zh-CN" altLang="en-US" sz="2000" b="1" dirty="0"/>
              <a:t>）齿厚上、下偏差或公法线长度上、下偏差：</a:t>
            </a:r>
          </a:p>
        </p:txBody>
      </p:sp>
      <p:graphicFrame>
        <p:nvGraphicFramePr>
          <p:cNvPr id="118794" name="Object 10"/>
          <p:cNvGraphicFramePr>
            <a:graphicFrameLocks noChangeAspect="1"/>
          </p:cNvGraphicFramePr>
          <p:nvPr>
            <p:extLst>
              <p:ext uri="{D42A27DB-BD31-4B8C-83A1-F6EECF244321}">
                <p14:modId xmlns:p14="http://schemas.microsoft.com/office/powerpoint/2010/main" val="3381452903"/>
              </p:ext>
            </p:extLst>
          </p:nvPr>
        </p:nvGraphicFramePr>
        <p:xfrm>
          <a:off x="935236" y="2954115"/>
          <a:ext cx="7029786" cy="1619869"/>
        </p:xfrm>
        <a:graphic>
          <a:graphicData uri="http://schemas.openxmlformats.org/presentationml/2006/ole">
            <mc:AlternateContent xmlns:mc="http://schemas.openxmlformats.org/markup-compatibility/2006">
              <mc:Choice xmlns:v="urn:schemas-microsoft-com:vml" Requires="v">
                <p:oleObj spid="_x0000_s62646" name="公式" r:id="rId7" imgW="3695700" imgH="939800" progId="Equation.3">
                  <p:embed/>
                </p:oleObj>
              </mc:Choice>
              <mc:Fallback>
                <p:oleObj name="公式" r:id="rId7" imgW="3695700" imgH="939800" progId="Equation.3">
                  <p:embed/>
                  <p:pic>
                    <p:nvPicPr>
                      <p:cNvPr id="0" name="Object 10"/>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935236" y="2954115"/>
                        <a:ext cx="7029786" cy="1619869"/>
                      </a:xfrm>
                      <a:prstGeom prst="rect">
                        <a:avLst/>
                      </a:prstGeom>
                      <a:noFill/>
                      <a:ln>
                        <a:noFill/>
                      </a:ln>
                      <a:effectLst/>
                      <a:extLst/>
                    </p:spPr>
                  </p:pic>
                </p:oleObj>
              </mc:Fallback>
            </mc:AlternateContent>
          </a:graphicData>
        </a:graphic>
      </p:graphicFrame>
      <p:graphicFrame>
        <p:nvGraphicFramePr>
          <p:cNvPr id="118795" name="Object 11"/>
          <p:cNvGraphicFramePr>
            <a:graphicFrameLocks noChangeAspect="1"/>
          </p:cNvGraphicFramePr>
          <p:nvPr>
            <p:extLst>
              <p:ext uri="{D42A27DB-BD31-4B8C-83A1-F6EECF244321}">
                <p14:modId xmlns:p14="http://schemas.microsoft.com/office/powerpoint/2010/main" val="2682715164"/>
              </p:ext>
            </p:extLst>
          </p:nvPr>
        </p:nvGraphicFramePr>
        <p:xfrm>
          <a:off x="990600" y="4646130"/>
          <a:ext cx="6364737" cy="396217"/>
        </p:xfrm>
        <a:graphic>
          <a:graphicData uri="http://schemas.openxmlformats.org/presentationml/2006/ole">
            <mc:AlternateContent xmlns:mc="http://schemas.openxmlformats.org/markup-compatibility/2006">
              <mc:Choice xmlns:v="urn:schemas-microsoft-com:vml" Requires="v">
                <p:oleObj spid="_x0000_s62647" name="公式" r:id="rId9" imgW="3327400" imgH="228600" progId="Equation.3">
                  <p:embed/>
                </p:oleObj>
              </mc:Choice>
              <mc:Fallback>
                <p:oleObj name="公式" r:id="rId9" imgW="3327400" imgH="228600" progId="Equation.3">
                  <p:embed/>
                  <p:pic>
                    <p:nvPicPr>
                      <p:cNvPr id="0" name="Object 11"/>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990600" y="4646130"/>
                        <a:ext cx="6364737" cy="396217"/>
                      </a:xfrm>
                      <a:prstGeom prst="rect">
                        <a:avLst/>
                      </a:prstGeom>
                      <a:noFill/>
                      <a:ln>
                        <a:noFill/>
                      </a:ln>
                      <a:effectLst/>
                      <a:extLst/>
                    </p:spPr>
                  </p:pic>
                </p:oleObj>
              </mc:Fallback>
            </mc:AlternateContent>
          </a:graphicData>
        </a:graphic>
      </p:graphicFrame>
      <p:graphicFrame>
        <p:nvGraphicFramePr>
          <p:cNvPr id="118796" name="Object 12"/>
          <p:cNvGraphicFramePr>
            <a:graphicFrameLocks noChangeAspect="1"/>
          </p:cNvGraphicFramePr>
          <p:nvPr>
            <p:extLst>
              <p:ext uri="{D42A27DB-BD31-4B8C-83A1-F6EECF244321}">
                <p14:modId xmlns:p14="http://schemas.microsoft.com/office/powerpoint/2010/main" val="3567772906"/>
              </p:ext>
            </p:extLst>
          </p:nvPr>
        </p:nvGraphicFramePr>
        <p:xfrm>
          <a:off x="1242628" y="5150359"/>
          <a:ext cx="5508612" cy="1302977"/>
        </p:xfrm>
        <a:graphic>
          <a:graphicData uri="http://schemas.openxmlformats.org/presentationml/2006/ole">
            <mc:AlternateContent xmlns:mc="http://schemas.openxmlformats.org/markup-compatibility/2006">
              <mc:Choice xmlns:v="urn:schemas-microsoft-com:vml" Requires="v">
                <p:oleObj spid="_x0000_s62648" name="公式" r:id="rId11" imgW="2628900" imgH="685800" progId="Equation.3">
                  <p:embed/>
                </p:oleObj>
              </mc:Choice>
              <mc:Fallback>
                <p:oleObj name="公式" r:id="rId11" imgW="2628900" imgH="685800" progId="Equation.3">
                  <p:embed/>
                  <p:pic>
                    <p:nvPicPr>
                      <p:cNvPr id="0" name="Object 12"/>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1242628" y="5150359"/>
                        <a:ext cx="5508612" cy="1302977"/>
                      </a:xfrm>
                      <a:prstGeom prst="rect">
                        <a:avLst/>
                      </a:prstGeom>
                      <a:noFill/>
                      <a:ln>
                        <a:noFill/>
                      </a:ln>
                      <a:effectLst/>
                      <a:extLst/>
                    </p:spPr>
                  </p:pic>
                </p:oleObj>
              </mc:Fallback>
            </mc:AlternateContent>
          </a:graphicData>
        </a:graphic>
      </p:graphicFrame>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118788"/>
                                        </p:tgtEl>
                                        <p:attrNameLst>
                                          <p:attrName>style.visibility</p:attrName>
                                        </p:attrNameLst>
                                      </p:cBhvr>
                                      <p:to>
                                        <p:strVal val="visible"/>
                                      </p:to>
                                    </p:set>
                                    <p:animEffect transition="in" filter="blinds(horizontal)">
                                      <p:cBhvr>
                                        <p:cTn id="7" dur="500"/>
                                        <p:tgtEl>
                                          <p:spTgt spid="118788"/>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nodeType="clickEffect">
                                  <p:stCondLst>
                                    <p:cond delay="0"/>
                                  </p:stCondLst>
                                  <p:childTnLst>
                                    <p:set>
                                      <p:cBhvr>
                                        <p:cTn id="11" dur="1" fill="hold">
                                          <p:stCondLst>
                                            <p:cond delay="0"/>
                                          </p:stCondLst>
                                        </p:cTn>
                                        <p:tgtEl>
                                          <p:spTgt spid="118790"/>
                                        </p:tgtEl>
                                        <p:attrNameLst>
                                          <p:attrName>style.visibility</p:attrName>
                                        </p:attrNameLst>
                                      </p:cBhvr>
                                      <p:to>
                                        <p:strVal val="visible"/>
                                      </p:to>
                                    </p:set>
                                    <p:animEffect transition="in" filter="wipe(left)">
                                      <p:cBhvr>
                                        <p:cTn id="12" dur="500"/>
                                        <p:tgtEl>
                                          <p:spTgt spid="118790"/>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nodeType="clickEffect">
                                  <p:stCondLst>
                                    <p:cond delay="0"/>
                                  </p:stCondLst>
                                  <p:childTnLst>
                                    <p:set>
                                      <p:cBhvr>
                                        <p:cTn id="16" dur="1" fill="hold">
                                          <p:stCondLst>
                                            <p:cond delay="0"/>
                                          </p:stCondLst>
                                        </p:cTn>
                                        <p:tgtEl>
                                          <p:spTgt spid="118792"/>
                                        </p:tgtEl>
                                        <p:attrNameLst>
                                          <p:attrName>style.visibility</p:attrName>
                                        </p:attrNameLst>
                                      </p:cBhvr>
                                      <p:to>
                                        <p:strVal val="visible"/>
                                      </p:to>
                                    </p:set>
                                    <p:animEffect transition="in" filter="wipe(left)">
                                      <p:cBhvr>
                                        <p:cTn id="17" dur="500"/>
                                        <p:tgtEl>
                                          <p:spTgt spid="118792"/>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118793"/>
                                        </p:tgtEl>
                                        <p:attrNameLst>
                                          <p:attrName>style.visibility</p:attrName>
                                        </p:attrNameLst>
                                      </p:cBhvr>
                                      <p:to>
                                        <p:strVal val="visible"/>
                                      </p:to>
                                    </p:set>
                                    <p:animEffect transition="in" filter="wipe(left)">
                                      <p:cBhvr>
                                        <p:cTn id="22" dur="500"/>
                                        <p:tgtEl>
                                          <p:spTgt spid="118793"/>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8" fill="hold" nodeType="clickEffect">
                                  <p:stCondLst>
                                    <p:cond delay="0"/>
                                  </p:stCondLst>
                                  <p:childTnLst>
                                    <p:set>
                                      <p:cBhvr>
                                        <p:cTn id="26" dur="1" fill="hold">
                                          <p:stCondLst>
                                            <p:cond delay="0"/>
                                          </p:stCondLst>
                                        </p:cTn>
                                        <p:tgtEl>
                                          <p:spTgt spid="118794"/>
                                        </p:tgtEl>
                                        <p:attrNameLst>
                                          <p:attrName>style.visibility</p:attrName>
                                        </p:attrNameLst>
                                      </p:cBhvr>
                                      <p:to>
                                        <p:strVal val="visible"/>
                                      </p:to>
                                    </p:set>
                                    <p:animEffect transition="in" filter="wipe(left)">
                                      <p:cBhvr>
                                        <p:cTn id="27" dur="500"/>
                                        <p:tgtEl>
                                          <p:spTgt spid="118794"/>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22" presetClass="entr" presetSubtype="8" fill="hold" nodeType="clickEffect">
                                  <p:stCondLst>
                                    <p:cond delay="0"/>
                                  </p:stCondLst>
                                  <p:childTnLst>
                                    <p:set>
                                      <p:cBhvr>
                                        <p:cTn id="31" dur="1" fill="hold">
                                          <p:stCondLst>
                                            <p:cond delay="0"/>
                                          </p:stCondLst>
                                        </p:cTn>
                                        <p:tgtEl>
                                          <p:spTgt spid="118795"/>
                                        </p:tgtEl>
                                        <p:attrNameLst>
                                          <p:attrName>style.visibility</p:attrName>
                                        </p:attrNameLst>
                                      </p:cBhvr>
                                      <p:to>
                                        <p:strVal val="visible"/>
                                      </p:to>
                                    </p:set>
                                    <p:animEffect transition="in" filter="wipe(left)">
                                      <p:cBhvr>
                                        <p:cTn id="32" dur="500"/>
                                        <p:tgtEl>
                                          <p:spTgt spid="118795"/>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22" presetClass="entr" presetSubtype="8" fill="hold" nodeType="clickEffect">
                                  <p:stCondLst>
                                    <p:cond delay="0"/>
                                  </p:stCondLst>
                                  <p:childTnLst>
                                    <p:set>
                                      <p:cBhvr>
                                        <p:cTn id="36" dur="1" fill="hold">
                                          <p:stCondLst>
                                            <p:cond delay="0"/>
                                          </p:stCondLst>
                                        </p:cTn>
                                        <p:tgtEl>
                                          <p:spTgt spid="118796"/>
                                        </p:tgtEl>
                                        <p:attrNameLst>
                                          <p:attrName>style.visibility</p:attrName>
                                        </p:attrNameLst>
                                      </p:cBhvr>
                                      <p:to>
                                        <p:strVal val="visible"/>
                                      </p:to>
                                    </p:set>
                                    <p:animEffect transition="in" filter="wipe(left)">
                                      <p:cBhvr>
                                        <p:cTn id="37" dur="500"/>
                                        <p:tgtEl>
                                          <p:spTgt spid="11879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8788" grpId="0"/>
      <p:bldP spid="118793"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灯片编号占位符 4"/>
          <p:cNvSpPr>
            <a:spLocks noGrp="1"/>
          </p:cNvSpPr>
          <p:nvPr>
            <p:ph type="sldNum" sz="quarter" idx="12"/>
          </p:nvPr>
        </p:nvSpPr>
        <p:spPr>
          <a:noFill/>
        </p:spPr>
        <p:txBody>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fld id="{EAA3B621-A5AB-4D2B-9A67-9A4EC98B24A5}" type="slidenum">
              <a:rPr lang="en-US" altLang="zh-CN" sz="1400" smtClean="0"/>
              <a:pPr eaLnBrk="1" hangingPunct="1"/>
              <a:t>61</a:t>
            </a:fld>
            <a:endParaRPr lang="en-US" altLang="zh-CN" sz="1400" smtClean="0"/>
          </a:p>
        </p:txBody>
      </p:sp>
      <p:sp>
        <p:nvSpPr>
          <p:cNvPr id="121860" name="Rectangle 4"/>
          <p:cNvSpPr>
            <a:spLocks noChangeArrowheads="1"/>
          </p:cNvSpPr>
          <p:nvPr/>
        </p:nvSpPr>
        <p:spPr bwMode="auto">
          <a:xfrm>
            <a:off x="800472" y="619944"/>
            <a:ext cx="6324600" cy="530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20000"/>
              </a:lnSpc>
            </a:pPr>
            <a:r>
              <a:rPr lang="zh-CN" altLang="en-US" sz="2400" b="1"/>
              <a:t>（</a:t>
            </a:r>
            <a:r>
              <a:rPr lang="en-US" altLang="zh-CN" sz="2400" b="1"/>
              <a:t>4</a:t>
            </a:r>
            <a:r>
              <a:rPr lang="zh-CN" altLang="en-US" sz="2400" b="1"/>
              <a:t>）齿轮箱体精度要求及允许值 </a:t>
            </a:r>
            <a:r>
              <a:rPr lang="en-US" altLang="zh-CN" sz="2400" b="1"/>
              <a:t>:</a:t>
            </a:r>
          </a:p>
        </p:txBody>
      </p:sp>
      <p:graphicFrame>
        <p:nvGraphicFramePr>
          <p:cNvPr id="121864" name="Object 8"/>
          <p:cNvGraphicFramePr>
            <a:graphicFrameLocks noGrp="1" noChangeAspect="1"/>
          </p:cNvGraphicFramePr>
          <p:nvPr>
            <p:ph/>
            <p:extLst>
              <p:ext uri="{D42A27DB-BD31-4B8C-83A1-F6EECF244321}">
                <p14:modId xmlns:p14="http://schemas.microsoft.com/office/powerpoint/2010/main" val="334080066"/>
              </p:ext>
            </p:extLst>
          </p:nvPr>
        </p:nvGraphicFramePr>
        <p:xfrm>
          <a:off x="1093648" y="1160773"/>
          <a:ext cx="6970740" cy="1440135"/>
        </p:xfrm>
        <a:graphic>
          <a:graphicData uri="http://schemas.openxmlformats.org/presentationml/2006/ole">
            <mc:AlternateContent xmlns:mc="http://schemas.openxmlformats.org/markup-compatibility/2006">
              <mc:Choice xmlns:v="urn:schemas-microsoft-com:vml" Requires="v">
                <p:oleObj spid="_x0000_s63563" name="公式" r:id="rId3" imgW="3505200" imgH="723900" progId="Equation.3">
                  <p:embed/>
                </p:oleObj>
              </mc:Choice>
              <mc:Fallback>
                <p:oleObj name="公式" r:id="rId3" imgW="3505200" imgH="723900" progId="Equation.3">
                  <p:embed/>
                  <p:pic>
                    <p:nvPicPr>
                      <p:cNvPr id="0" name="Object 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93648" y="1160773"/>
                        <a:ext cx="6970740" cy="1440135"/>
                      </a:xfrm>
                      <a:prstGeom prst="rect">
                        <a:avLst/>
                      </a:prstGeom>
                      <a:noFill/>
                      <a:ln>
                        <a:noFill/>
                      </a:ln>
                      <a:effectLst/>
                      <a:extLst/>
                    </p:spPr>
                  </p:pic>
                </p:oleObj>
              </mc:Fallback>
            </mc:AlternateContent>
          </a:graphicData>
        </a:graphic>
      </p:graphicFrame>
      <p:sp>
        <p:nvSpPr>
          <p:cNvPr id="121866" name="Rectangle 10"/>
          <p:cNvSpPr>
            <a:spLocks noChangeArrowheads="1"/>
          </p:cNvSpPr>
          <p:nvPr/>
        </p:nvSpPr>
        <p:spPr bwMode="auto">
          <a:xfrm>
            <a:off x="480628" y="2619140"/>
            <a:ext cx="7763780" cy="14219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nSpc>
                <a:spcPct val="120000"/>
              </a:lnSpc>
            </a:pPr>
            <a:r>
              <a:rPr lang="en-US" altLang="zh-CN" sz="2400" b="1" dirty="0"/>
              <a:t>        </a:t>
            </a:r>
            <a:r>
              <a:rPr lang="zh-CN" altLang="en-US" sz="2400" b="1" dirty="0"/>
              <a:t>齿轮箱体中心距偏差及 平行度偏差的允许值</a:t>
            </a:r>
            <a:r>
              <a:rPr lang="zh-CN" altLang="en-US" sz="2400" b="1" dirty="0">
                <a:solidFill>
                  <a:srgbClr val="CC00FF"/>
                </a:solidFill>
              </a:rPr>
              <a:t>在国标中没有规定</a:t>
            </a:r>
            <a:r>
              <a:rPr lang="zh-CN" altLang="en-US" sz="2400" b="1" dirty="0"/>
              <a:t>，一般生产单位取齿轮副的中心距偏差及 平行度偏差允许值的</a:t>
            </a:r>
            <a:r>
              <a:rPr lang="en-US" altLang="zh-CN" sz="2400" b="1" dirty="0">
                <a:solidFill>
                  <a:srgbClr val="CC00FF"/>
                </a:solidFill>
              </a:rPr>
              <a:t>80%</a:t>
            </a:r>
            <a:r>
              <a:rPr lang="zh-CN" altLang="en-US" sz="2400" b="1" dirty="0">
                <a:solidFill>
                  <a:srgbClr val="CC00FF"/>
                </a:solidFill>
              </a:rPr>
              <a:t>左右</a:t>
            </a:r>
            <a:r>
              <a:rPr lang="zh-CN" altLang="en-US" sz="2400" b="1" dirty="0"/>
              <a:t>。即</a:t>
            </a:r>
          </a:p>
        </p:txBody>
      </p:sp>
      <p:graphicFrame>
        <p:nvGraphicFramePr>
          <p:cNvPr id="121867" name="Object 11"/>
          <p:cNvGraphicFramePr>
            <a:graphicFrameLocks noChangeAspect="1"/>
          </p:cNvGraphicFramePr>
          <p:nvPr>
            <p:extLst>
              <p:ext uri="{D42A27DB-BD31-4B8C-83A1-F6EECF244321}">
                <p14:modId xmlns:p14="http://schemas.microsoft.com/office/powerpoint/2010/main" val="2115892708"/>
              </p:ext>
            </p:extLst>
          </p:nvPr>
        </p:nvGraphicFramePr>
        <p:xfrm>
          <a:off x="647564" y="4185084"/>
          <a:ext cx="8025362" cy="1764196"/>
        </p:xfrm>
        <a:graphic>
          <a:graphicData uri="http://schemas.openxmlformats.org/presentationml/2006/ole">
            <mc:AlternateContent xmlns:mc="http://schemas.openxmlformats.org/markup-compatibility/2006">
              <mc:Choice xmlns:v="urn:schemas-microsoft-com:vml" Requires="v">
                <p:oleObj spid="_x0000_s63564" name="公式" r:id="rId5" imgW="3352800" imgH="723900" progId="Equation.3">
                  <p:embed/>
                </p:oleObj>
              </mc:Choice>
              <mc:Fallback>
                <p:oleObj name="公式" r:id="rId5" imgW="3352800" imgH="723900" progId="Equation.3">
                  <p:embed/>
                  <p:pic>
                    <p:nvPicPr>
                      <p:cNvPr id="0" name="Object 1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47564" y="4185084"/>
                        <a:ext cx="8025362" cy="1764196"/>
                      </a:xfrm>
                      <a:prstGeom prst="rect">
                        <a:avLst/>
                      </a:prstGeom>
                      <a:solidFill>
                        <a:srgbClr val="CCFF33"/>
                      </a:solidFill>
                      <a:ln w="38100">
                        <a:solidFill>
                          <a:srgbClr val="CC00FF"/>
                        </a:solidFill>
                        <a:miter lim="800000"/>
                        <a:headEnd/>
                        <a:tailEnd/>
                      </a:ln>
                      <a:effectLst/>
                      <a:extLst/>
                    </p:spPr>
                  </p:pic>
                </p:oleObj>
              </mc:Fallback>
            </mc:AlternateContent>
          </a:graphicData>
        </a:graphic>
      </p:graphicFrame>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121860"/>
                                        </p:tgtEl>
                                        <p:attrNameLst>
                                          <p:attrName>style.visibility</p:attrName>
                                        </p:attrNameLst>
                                      </p:cBhvr>
                                      <p:to>
                                        <p:strVal val="visible"/>
                                      </p:to>
                                    </p:set>
                                    <p:animEffect transition="in" filter="blinds(horizontal)">
                                      <p:cBhvr>
                                        <p:cTn id="7" dur="500"/>
                                        <p:tgtEl>
                                          <p:spTgt spid="121860"/>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nodeType="clickEffect">
                                  <p:stCondLst>
                                    <p:cond delay="0"/>
                                  </p:stCondLst>
                                  <p:childTnLst>
                                    <p:set>
                                      <p:cBhvr>
                                        <p:cTn id="11" dur="1" fill="hold">
                                          <p:stCondLst>
                                            <p:cond delay="0"/>
                                          </p:stCondLst>
                                        </p:cTn>
                                        <p:tgtEl>
                                          <p:spTgt spid="121864"/>
                                        </p:tgtEl>
                                        <p:attrNameLst>
                                          <p:attrName>style.visibility</p:attrName>
                                        </p:attrNameLst>
                                      </p:cBhvr>
                                      <p:to>
                                        <p:strVal val="visible"/>
                                      </p:to>
                                    </p:set>
                                    <p:animEffect transition="in" filter="wipe(left)">
                                      <p:cBhvr>
                                        <p:cTn id="12" dur="500"/>
                                        <p:tgtEl>
                                          <p:spTgt spid="121864"/>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21866"/>
                                        </p:tgtEl>
                                        <p:attrNameLst>
                                          <p:attrName>style.visibility</p:attrName>
                                        </p:attrNameLst>
                                      </p:cBhvr>
                                      <p:to>
                                        <p:strVal val="visible"/>
                                      </p:to>
                                    </p:set>
                                    <p:animEffect transition="in" filter="wipe(left)">
                                      <p:cBhvr>
                                        <p:cTn id="17" dur="500"/>
                                        <p:tgtEl>
                                          <p:spTgt spid="121866"/>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nodeType="clickEffect">
                                  <p:stCondLst>
                                    <p:cond delay="0"/>
                                  </p:stCondLst>
                                  <p:childTnLst>
                                    <p:set>
                                      <p:cBhvr>
                                        <p:cTn id="21" dur="1" fill="hold">
                                          <p:stCondLst>
                                            <p:cond delay="0"/>
                                          </p:stCondLst>
                                        </p:cTn>
                                        <p:tgtEl>
                                          <p:spTgt spid="121867"/>
                                        </p:tgtEl>
                                        <p:attrNameLst>
                                          <p:attrName>style.visibility</p:attrName>
                                        </p:attrNameLst>
                                      </p:cBhvr>
                                      <p:to>
                                        <p:strVal val="visible"/>
                                      </p:to>
                                    </p:set>
                                    <p:animEffect transition="in" filter="wipe(left)">
                                      <p:cBhvr>
                                        <p:cTn id="22" dur="500"/>
                                        <p:tgtEl>
                                          <p:spTgt spid="1218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1860" grpId="0"/>
      <p:bldP spid="121866"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灯片编号占位符 4"/>
          <p:cNvSpPr>
            <a:spLocks noGrp="1"/>
          </p:cNvSpPr>
          <p:nvPr>
            <p:ph type="sldNum" sz="quarter" idx="12"/>
          </p:nvPr>
        </p:nvSpPr>
        <p:spPr>
          <a:noFill/>
        </p:spPr>
        <p:txBody>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fld id="{7DA5D8C8-DC2F-4AEF-92C3-0460EFC9705F}" type="slidenum">
              <a:rPr lang="en-US" altLang="zh-CN" sz="1400" smtClean="0"/>
              <a:pPr eaLnBrk="1" hangingPunct="1"/>
              <a:t>62</a:t>
            </a:fld>
            <a:endParaRPr lang="en-US" altLang="zh-CN" sz="1400" smtClean="0"/>
          </a:p>
        </p:txBody>
      </p:sp>
      <p:sp>
        <p:nvSpPr>
          <p:cNvPr id="122884" name="Rectangle 4"/>
          <p:cNvSpPr>
            <a:spLocks noChangeArrowheads="1"/>
          </p:cNvSpPr>
          <p:nvPr/>
        </p:nvSpPr>
        <p:spPr bwMode="auto">
          <a:xfrm>
            <a:off x="200000" y="223552"/>
            <a:ext cx="5022850" cy="530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20000"/>
              </a:lnSpc>
            </a:pPr>
            <a:r>
              <a:rPr lang="zh-CN" altLang="en-US" sz="2400" b="1" dirty="0"/>
              <a:t>（</a:t>
            </a:r>
            <a:r>
              <a:rPr lang="en-US" altLang="zh-CN" sz="2400" b="1" dirty="0"/>
              <a:t>5</a:t>
            </a:r>
            <a:r>
              <a:rPr lang="zh-CN" altLang="en-US" sz="2400" b="1" dirty="0"/>
              <a:t>）齿坯精度要求及允许值</a:t>
            </a:r>
          </a:p>
        </p:txBody>
      </p:sp>
      <p:sp>
        <p:nvSpPr>
          <p:cNvPr id="122885" name="Text Box 5"/>
          <p:cNvSpPr txBox="1">
            <a:spLocks noChangeArrowheads="1"/>
          </p:cNvSpPr>
          <p:nvPr/>
        </p:nvSpPr>
        <p:spPr bwMode="auto">
          <a:xfrm>
            <a:off x="504800" y="691865"/>
            <a:ext cx="586740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r>
              <a:rPr lang="en-US" altLang="zh-CN" sz="2000" b="1" dirty="0">
                <a:latin typeface="宋体" pitchFamily="2" charset="-122"/>
              </a:rPr>
              <a:t>① </a:t>
            </a:r>
            <a:r>
              <a:rPr lang="zh-CN" altLang="en-US" sz="2000" b="1" dirty="0"/>
              <a:t>基准孔的尺寸公差和几何公差</a:t>
            </a:r>
          </a:p>
        </p:txBody>
      </p:sp>
      <p:sp>
        <p:nvSpPr>
          <p:cNvPr id="122886" name="Text Box 6"/>
          <p:cNvSpPr txBox="1">
            <a:spLocks noChangeArrowheads="1"/>
          </p:cNvSpPr>
          <p:nvPr/>
        </p:nvSpPr>
        <p:spPr bwMode="auto">
          <a:xfrm>
            <a:off x="457200" y="2096021"/>
            <a:ext cx="678180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r>
              <a:rPr lang="en-US" altLang="zh-CN" sz="2000" dirty="0"/>
              <a:t>②  </a:t>
            </a:r>
            <a:r>
              <a:rPr lang="zh-CN" altLang="en-US" sz="2000" b="1" dirty="0"/>
              <a:t>齿顶圆的尺寸公差和几何公差</a:t>
            </a:r>
          </a:p>
        </p:txBody>
      </p:sp>
      <p:grpSp>
        <p:nvGrpSpPr>
          <p:cNvPr id="122891" name="Group 11"/>
          <p:cNvGrpSpPr>
            <a:grpSpLocks/>
          </p:cNvGrpSpPr>
          <p:nvPr/>
        </p:nvGrpSpPr>
        <p:grpSpPr bwMode="auto">
          <a:xfrm>
            <a:off x="431540" y="1088740"/>
            <a:ext cx="6869452" cy="660982"/>
            <a:chOff x="288" y="740"/>
            <a:chExt cx="4175" cy="412"/>
          </a:xfrm>
        </p:grpSpPr>
        <p:graphicFrame>
          <p:nvGraphicFramePr>
            <p:cNvPr id="64541" name="Object 7"/>
            <p:cNvGraphicFramePr>
              <a:graphicFrameLocks noChangeAspect="1"/>
            </p:cNvGraphicFramePr>
            <p:nvPr/>
          </p:nvGraphicFramePr>
          <p:xfrm>
            <a:off x="288" y="772"/>
            <a:ext cx="3840" cy="320"/>
          </p:xfrm>
          <a:graphic>
            <a:graphicData uri="http://schemas.openxmlformats.org/presentationml/2006/ole">
              <mc:AlternateContent xmlns:mc="http://schemas.openxmlformats.org/markup-compatibility/2006">
                <mc:Choice xmlns:v="urn:schemas-microsoft-com:vml" Requires="v">
                  <p:oleObj spid="_x0000_s64709" name="公式" r:id="rId3" imgW="2895600" imgH="241300" progId="Equation.3">
                    <p:embed/>
                  </p:oleObj>
                </mc:Choice>
                <mc:Fallback>
                  <p:oleObj name="公式" r:id="rId3" imgW="2895600" imgH="241300" progId="Equation.3">
                    <p:embed/>
                    <p:pic>
                      <p:nvPicPr>
                        <p:cNvPr id="0" name="Object 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88" y="772"/>
                          <a:ext cx="3840" cy="32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pic>
          <p:nvPicPr>
            <p:cNvPr id="64542" name="Picture 9" descr="j4b20f"/>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079" y="768"/>
              <a:ext cx="384" cy="3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4543" name="Picture 10" descr="j4b20f"/>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898" y="740"/>
              <a:ext cx="384" cy="3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122933" name="Group 53"/>
          <p:cNvGrpSpPr>
            <a:grpSpLocks/>
          </p:cNvGrpSpPr>
          <p:nvPr/>
        </p:nvGrpSpPr>
        <p:grpSpPr bwMode="auto">
          <a:xfrm>
            <a:off x="381000" y="1523256"/>
            <a:ext cx="8458200" cy="609600"/>
            <a:chOff x="240" y="960"/>
            <a:chExt cx="5328" cy="384"/>
          </a:xfrm>
        </p:grpSpPr>
        <p:graphicFrame>
          <p:nvGraphicFramePr>
            <p:cNvPr id="64537" name="Object 13"/>
            <p:cNvGraphicFramePr>
              <a:graphicFrameLocks noChangeAspect="1"/>
            </p:cNvGraphicFramePr>
            <p:nvPr/>
          </p:nvGraphicFramePr>
          <p:xfrm>
            <a:off x="240" y="1008"/>
            <a:ext cx="4342" cy="336"/>
          </p:xfrm>
          <a:graphic>
            <a:graphicData uri="http://schemas.openxmlformats.org/presentationml/2006/ole">
              <mc:AlternateContent xmlns:mc="http://schemas.openxmlformats.org/markup-compatibility/2006">
                <mc:Choice xmlns:v="urn:schemas-microsoft-com:vml" Requires="v">
                  <p:oleObj spid="_x0000_s64710" name="公式" r:id="rId6" imgW="2628900" imgH="203200" progId="Equation.3">
                    <p:embed/>
                  </p:oleObj>
                </mc:Choice>
                <mc:Fallback>
                  <p:oleObj name="公式" r:id="rId6" imgW="2628900" imgH="203200" progId="Equation.3">
                    <p:embed/>
                    <p:pic>
                      <p:nvPicPr>
                        <p:cNvPr id="0" name="Object 13"/>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40" y="1008"/>
                          <a:ext cx="4342" cy="33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nvGrpSpPr>
            <p:cNvPr id="64538" name="Group 16"/>
            <p:cNvGrpSpPr>
              <a:grpSpLocks/>
            </p:cNvGrpSpPr>
            <p:nvPr/>
          </p:nvGrpSpPr>
          <p:grpSpPr bwMode="auto">
            <a:xfrm>
              <a:off x="4608" y="960"/>
              <a:ext cx="960" cy="384"/>
              <a:chOff x="1296" y="3408"/>
              <a:chExt cx="960" cy="384"/>
            </a:xfrm>
          </p:grpSpPr>
          <p:pic>
            <p:nvPicPr>
              <p:cNvPr id="64539" name="Picture 17"/>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1296" y="3408"/>
                <a:ext cx="960" cy="3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4540" name="Text Box 18"/>
              <p:cNvSpPr txBox="1">
                <a:spLocks noChangeArrowheads="1"/>
              </p:cNvSpPr>
              <p:nvPr/>
            </p:nvSpPr>
            <p:spPr bwMode="auto">
              <a:xfrm>
                <a:off x="1604" y="3504"/>
                <a:ext cx="556" cy="231"/>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r>
                  <a:rPr lang="en-US" altLang="zh-CN" sz="1800" b="1"/>
                  <a:t>0.0025</a:t>
                </a:r>
              </a:p>
            </p:txBody>
          </p:sp>
        </p:grpSp>
      </p:grpSp>
      <p:sp>
        <p:nvSpPr>
          <p:cNvPr id="122901" name="Rectangle 21"/>
          <p:cNvSpPr>
            <a:spLocks noChangeArrowheads="1"/>
          </p:cNvSpPr>
          <p:nvPr/>
        </p:nvSpPr>
        <p:spPr bwMode="auto">
          <a:xfrm>
            <a:off x="384212" y="4724313"/>
            <a:ext cx="609600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zh-CN" sz="2000" b="1" dirty="0"/>
              <a:t>③  </a:t>
            </a:r>
            <a:r>
              <a:rPr lang="zh-CN" altLang="en-US" sz="2000" b="1" dirty="0"/>
              <a:t>基准端面的圆跳动公差</a:t>
            </a:r>
          </a:p>
        </p:txBody>
      </p:sp>
      <p:graphicFrame>
        <p:nvGraphicFramePr>
          <p:cNvPr id="122903" name="Object 23"/>
          <p:cNvGraphicFramePr>
            <a:graphicFrameLocks noChangeAspect="1"/>
          </p:cNvGraphicFramePr>
          <p:nvPr>
            <p:extLst>
              <p:ext uri="{D42A27DB-BD31-4B8C-83A1-F6EECF244321}">
                <p14:modId xmlns:p14="http://schemas.microsoft.com/office/powerpoint/2010/main" val="2205107055"/>
              </p:ext>
            </p:extLst>
          </p:nvPr>
        </p:nvGraphicFramePr>
        <p:xfrm>
          <a:off x="892175" y="2488952"/>
          <a:ext cx="5695950" cy="508000"/>
        </p:xfrm>
        <a:graphic>
          <a:graphicData uri="http://schemas.openxmlformats.org/presentationml/2006/ole">
            <mc:AlternateContent xmlns:mc="http://schemas.openxmlformats.org/markup-compatibility/2006">
              <mc:Choice xmlns:v="urn:schemas-microsoft-com:vml" Requires="v">
                <p:oleObj spid="_x0000_s64711" name="公式" r:id="rId9" imgW="2705100" imgH="241300" progId="Equation.3">
                  <p:embed/>
                </p:oleObj>
              </mc:Choice>
              <mc:Fallback>
                <p:oleObj name="公式" r:id="rId9" imgW="2705100" imgH="241300" progId="Equation.3">
                  <p:embed/>
                  <p:pic>
                    <p:nvPicPr>
                      <p:cNvPr id="0" name="Object 23"/>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892175" y="2488952"/>
                        <a:ext cx="5695950" cy="508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nvGrpSpPr>
          <p:cNvPr id="122938" name="Group 58"/>
          <p:cNvGrpSpPr>
            <a:grpSpLocks/>
          </p:cNvGrpSpPr>
          <p:nvPr/>
        </p:nvGrpSpPr>
        <p:grpSpPr bwMode="auto">
          <a:xfrm>
            <a:off x="696913" y="2932286"/>
            <a:ext cx="7978775" cy="1720850"/>
            <a:chOff x="439" y="1824"/>
            <a:chExt cx="5026" cy="1084"/>
          </a:xfrm>
        </p:grpSpPr>
        <p:graphicFrame>
          <p:nvGraphicFramePr>
            <p:cNvPr id="64529" name="Object 27"/>
            <p:cNvGraphicFramePr>
              <a:graphicFrameLocks noChangeAspect="1"/>
            </p:cNvGraphicFramePr>
            <p:nvPr/>
          </p:nvGraphicFramePr>
          <p:xfrm>
            <a:off x="439" y="1892"/>
            <a:ext cx="5026" cy="988"/>
          </p:xfrm>
          <a:graphic>
            <a:graphicData uri="http://schemas.openxmlformats.org/presentationml/2006/ole">
              <mc:AlternateContent xmlns:mc="http://schemas.openxmlformats.org/markup-compatibility/2006">
                <mc:Choice xmlns:v="urn:schemas-microsoft-com:vml" Requires="v">
                  <p:oleObj spid="_x0000_s64712" name="公式" r:id="rId11" imgW="3429000" imgH="673100" progId="Equation.3">
                    <p:embed/>
                  </p:oleObj>
                </mc:Choice>
                <mc:Fallback>
                  <p:oleObj name="公式" r:id="rId11" imgW="3429000" imgH="673100" progId="Equation.3">
                    <p:embed/>
                    <p:pic>
                      <p:nvPicPr>
                        <p:cNvPr id="0" name="Object 27"/>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439" y="1892"/>
                          <a:ext cx="5026" cy="9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nvGrpSpPr>
            <p:cNvPr id="64530" name="Group 28"/>
            <p:cNvGrpSpPr>
              <a:grpSpLocks/>
            </p:cNvGrpSpPr>
            <p:nvPr/>
          </p:nvGrpSpPr>
          <p:grpSpPr bwMode="auto">
            <a:xfrm>
              <a:off x="4272" y="1824"/>
              <a:ext cx="960" cy="384"/>
              <a:chOff x="1296" y="3408"/>
              <a:chExt cx="960" cy="384"/>
            </a:xfrm>
          </p:grpSpPr>
          <p:pic>
            <p:nvPicPr>
              <p:cNvPr id="64535" name="Picture 29"/>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1296" y="3408"/>
                <a:ext cx="960" cy="3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4536" name="Text Box 30"/>
              <p:cNvSpPr txBox="1">
                <a:spLocks noChangeArrowheads="1"/>
              </p:cNvSpPr>
              <p:nvPr/>
            </p:nvSpPr>
            <p:spPr bwMode="auto">
              <a:xfrm>
                <a:off x="1604" y="3504"/>
                <a:ext cx="556" cy="231"/>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r>
                  <a:rPr lang="en-US" altLang="zh-CN" sz="1800" b="1"/>
                  <a:t>0.0025</a:t>
                </a:r>
              </a:p>
            </p:txBody>
          </p:sp>
        </p:grpSp>
        <p:grpSp>
          <p:nvGrpSpPr>
            <p:cNvPr id="64531" name="Group 34"/>
            <p:cNvGrpSpPr>
              <a:grpSpLocks/>
            </p:cNvGrpSpPr>
            <p:nvPr/>
          </p:nvGrpSpPr>
          <p:grpSpPr bwMode="auto">
            <a:xfrm>
              <a:off x="720" y="2572"/>
              <a:ext cx="1296" cy="336"/>
              <a:chOff x="1392" y="2956"/>
              <a:chExt cx="1296" cy="336"/>
            </a:xfrm>
          </p:grpSpPr>
          <p:pic>
            <p:nvPicPr>
              <p:cNvPr id="64532" name="Picture 31"/>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1392" y="2956"/>
                <a:ext cx="1296" cy="3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4533" name="Text Box 32"/>
              <p:cNvSpPr txBox="1">
                <a:spLocks noChangeArrowheads="1"/>
              </p:cNvSpPr>
              <p:nvPr/>
            </p:nvSpPr>
            <p:spPr bwMode="auto">
              <a:xfrm>
                <a:off x="1766" y="3024"/>
                <a:ext cx="490" cy="231"/>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r>
                  <a:rPr lang="en-US" altLang="zh-CN" sz="1800" b="1"/>
                  <a:t>0.017</a:t>
                </a:r>
              </a:p>
            </p:txBody>
          </p:sp>
          <p:sp>
            <p:nvSpPr>
              <p:cNvPr id="64534" name="Rectangle 33"/>
              <p:cNvSpPr>
                <a:spLocks noChangeArrowheads="1"/>
              </p:cNvSpPr>
              <p:nvPr/>
            </p:nvSpPr>
            <p:spPr bwMode="auto">
              <a:xfrm>
                <a:off x="2400" y="3024"/>
                <a:ext cx="192" cy="192"/>
              </a:xfrm>
              <a:prstGeom prst="rect">
                <a:avLst/>
              </a:prstGeom>
              <a:solidFill>
                <a:schemeClr val="bg1"/>
              </a:solidFill>
              <a:ln w="9525">
                <a:solidFill>
                  <a:schemeClr val="bg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zh-CN" sz="1800" b="1" i="1"/>
                  <a:t>A</a:t>
                </a:r>
              </a:p>
            </p:txBody>
          </p:sp>
        </p:grpSp>
      </p:grpSp>
      <p:grpSp>
        <p:nvGrpSpPr>
          <p:cNvPr id="122929" name="Group 49"/>
          <p:cNvGrpSpPr>
            <a:grpSpLocks/>
          </p:cNvGrpSpPr>
          <p:nvPr/>
        </p:nvGrpSpPr>
        <p:grpSpPr bwMode="auto">
          <a:xfrm>
            <a:off x="703263" y="5188161"/>
            <a:ext cx="5632450" cy="1373187"/>
            <a:chOff x="340" y="3216"/>
            <a:chExt cx="3548" cy="865"/>
          </a:xfrm>
        </p:grpSpPr>
        <p:graphicFrame>
          <p:nvGraphicFramePr>
            <p:cNvPr id="64524" name="Object 43"/>
            <p:cNvGraphicFramePr>
              <a:graphicFrameLocks noChangeAspect="1"/>
            </p:cNvGraphicFramePr>
            <p:nvPr/>
          </p:nvGraphicFramePr>
          <p:xfrm>
            <a:off x="340" y="3216"/>
            <a:ext cx="3504" cy="865"/>
          </p:xfrm>
          <a:graphic>
            <a:graphicData uri="http://schemas.openxmlformats.org/presentationml/2006/ole">
              <mc:AlternateContent xmlns:mc="http://schemas.openxmlformats.org/markup-compatibility/2006">
                <mc:Choice xmlns:v="urn:schemas-microsoft-com:vml" Requires="v">
                  <p:oleObj spid="_x0000_s64713" name="公式" r:id="rId14" imgW="2781300" imgH="685800" progId="Equation.3">
                    <p:embed/>
                  </p:oleObj>
                </mc:Choice>
                <mc:Fallback>
                  <p:oleObj name="公式" r:id="rId14" imgW="2781300" imgH="685800" progId="Equation.3">
                    <p:embed/>
                    <p:pic>
                      <p:nvPicPr>
                        <p:cNvPr id="0" name="Object 43"/>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340" y="3216"/>
                          <a:ext cx="3504" cy="86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nvGrpSpPr>
            <p:cNvPr id="64525" name="Group 48"/>
            <p:cNvGrpSpPr>
              <a:grpSpLocks/>
            </p:cNvGrpSpPr>
            <p:nvPr/>
          </p:nvGrpSpPr>
          <p:grpSpPr bwMode="auto">
            <a:xfrm>
              <a:off x="2736" y="3648"/>
              <a:ext cx="1152" cy="336"/>
              <a:chOff x="3648" y="3312"/>
              <a:chExt cx="1152" cy="336"/>
            </a:xfrm>
          </p:grpSpPr>
          <p:pic>
            <p:nvPicPr>
              <p:cNvPr id="64526" name="Picture 45"/>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3648" y="3312"/>
                <a:ext cx="1152" cy="3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4527" name="Text Box 46"/>
              <p:cNvSpPr txBox="1">
                <a:spLocks noChangeArrowheads="1"/>
              </p:cNvSpPr>
              <p:nvPr/>
            </p:nvSpPr>
            <p:spPr bwMode="auto">
              <a:xfrm>
                <a:off x="4022" y="3360"/>
                <a:ext cx="442" cy="231"/>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r>
                  <a:rPr lang="en-US" altLang="zh-CN" sz="1800" b="1"/>
                  <a:t>0.01</a:t>
                </a:r>
              </a:p>
            </p:txBody>
          </p:sp>
          <p:sp>
            <p:nvSpPr>
              <p:cNvPr id="64528" name="Rectangle 47"/>
              <p:cNvSpPr>
                <a:spLocks noChangeArrowheads="1"/>
              </p:cNvSpPr>
              <p:nvPr/>
            </p:nvSpPr>
            <p:spPr bwMode="auto">
              <a:xfrm>
                <a:off x="4512" y="3360"/>
                <a:ext cx="192" cy="192"/>
              </a:xfrm>
              <a:prstGeom prst="rect">
                <a:avLst/>
              </a:prstGeom>
              <a:solidFill>
                <a:schemeClr val="bg1"/>
              </a:solidFill>
              <a:ln w="9525">
                <a:solidFill>
                  <a:schemeClr val="bg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zh-CN" sz="1800" b="1" i="1"/>
                  <a:t>A</a:t>
                </a:r>
              </a:p>
            </p:txBody>
          </p:sp>
        </p:grpSp>
      </p:gr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122884"/>
                                        </p:tgtEl>
                                        <p:attrNameLst>
                                          <p:attrName>style.visibility</p:attrName>
                                        </p:attrNameLst>
                                      </p:cBhvr>
                                      <p:to>
                                        <p:strVal val="visible"/>
                                      </p:to>
                                    </p:set>
                                    <p:animEffect transition="in" filter="blinds(horizontal)">
                                      <p:cBhvr>
                                        <p:cTn id="7" dur="500"/>
                                        <p:tgtEl>
                                          <p:spTgt spid="122884"/>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22885"/>
                                        </p:tgtEl>
                                        <p:attrNameLst>
                                          <p:attrName>style.visibility</p:attrName>
                                        </p:attrNameLst>
                                      </p:cBhvr>
                                      <p:to>
                                        <p:strVal val="visible"/>
                                      </p:to>
                                    </p:set>
                                    <p:animEffect transition="in" filter="wipe(left)">
                                      <p:cBhvr>
                                        <p:cTn id="12" dur="500"/>
                                        <p:tgtEl>
                                          <p:spTgt spid="122885"/>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nodeType="clickEffect">
                                  <p:stCondLst>
                                    <p:cond delay="0"/>
                                  </p:stCondLst>
                                  <p:childTnLst>
                                    <p:set>
                                      <p:cBhvr>
                                        <p:cTn id="16" dur="1" fill="hold">
                                          <p:stCondLst>
                                            <p:cond delay="0"/>
                                          </p:stCondLst>
                                        </p:cTn>
                                        <p:tgtEl>
                                          <p:spTgt spid="122891"/>
                                        </p:tgtEl>
                                        <p:attrNameLst>
                                          <p:attrName>style.visibility</p:attrName>
                                        </p:attrNameLst>
                                      </p:cBhvr>
                                      <p:to>
                                        <p:strVal val="visible"/>
                                      </p:to>
                                    </p:set>
                                    <p:animEffect transition="in" filter="wipe(left)">
                                      <p:cBhvr>
                                        <p:cTn id="17" dur="500"/>
                                        <p:tgtEl>
                                          <p:spTgt spid="122891"/>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nodeType="clickEffect">
                                  <p:stCondLst>
                                    <p:cond delay="0"/>
                                  </p:stCondLst>
                                  <p:childTnLst>
                                    <p:set>
                                      <p:cBhvr>
                                        <p:cTn id="21" dur="1" fill="hold">
                                          <p:stCondLst>
                                            <p:cond delay="0"/>
                                          </p:stCondLst>
                                        </p:cTn>
                                        <p:tgtEl>
                                          <p:spTgt spid="122933"/>
                                        </p:tgtEl>
                                        <p:attrNameLst>
                                          <p:attrName>style.visibility</p:attrName>
                                        </p:attrNameLst>
                                      </p:cBhvr>
                                      <p:to>
                                        <p:strVal val="visible"/>
                                      </p:to>
                                    </p:set>
                                    <p:animEffect transition="in" filter="wipe(left)">
                                      <p:cBhvr>
                                        <p:cTn id="22" dur="500"/>
                                        <p:tgtEl>
                                          <p:spTgt spid="122933"/>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122886"/>
                                        </p:tgtEl>
                                        <p:attrNameLst>
                                          <p:attrName>style.visibility</p:attrName>
                                        </p:attrNameLst>
                                      </p:cBhvr>
                                      <p:to>
                                        <p:strVal val="visible"/>
                                      </p:to>
                                    </p:set>
                                    <p:animEffect transition="in" filter="wipe(left)">
                                      <p:cBhvr>
                                        <p:cTn id="27" dur="500"/>
                                        <p:tgtEl>
                                          <p:spTgt spid="122886"/>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22" presetClass="entr" presetSubtype="8" fill="hold" nodeType="clickEffect">
                                  <p:stCondLst>
                                    <p:cond delay="0"/>
                                  </p:stCondLst>
                                  <p:childTnLst>
                                    <p:set>
                                      <p:cBhvr>
                                        <p:cTn id="31" dur="1" fill="hold">
                                          <p:stCondLst>
                                            <p:cond delay="0"/>
                                          </p:stCondLst>
                                        </p:cTn>
                                        <p:tgtEl>
                                          <p:spTgt spid="122903"/>
                                        </p:tgtEl>
                                        <p:attrNameLst>
                                          <p:attrName>style.visibility</p:attrName>
                                        </p:attrNameLst>
                                      </p:cBhvr>
                                      <p:to>
                                        <p:strVal val="visible"/>
                                      </p:to>
                                    </p:set>
                                    <p:animEffect transition="in" filter="wipe(left)">
                                      <p:cBhvr>
                                        <p:cTn id="32" dur="500"/>
                                        <p:tgtEl>
                                          <p:spTgt spid="122903"/>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22" presetClass="entr" presetSubtype="8" fill="hold" nodeType="clickEffect">
                                  <p:stCondLst>
                                    <p:cond delay="0"/>
                                  </p:stCondLst>
                                  <p:childTnLst>
                                    <p:set>
                                      <p:cBhvr>
                                        <p:cTn id="36" dur="1" fill="hold">
                                          <p:stCondLst>
                                            <p:cond delay="0"/>
                                          </p:stCondLst>
                                        </p:cTn>
                                        <p:tgtEl>
                                          <p:spTgt spid="122938"/>
                                        </p:tgtEl>
                                        <p:attrNameLst>
                                          <p:attrName>style.visibility</p:attrName>
                                        </p:attrNameLst>
                                      </p:cBhvr>
                                      <p:to>
                                        <p:strVal val="visible"/>
                                      </p:to>
                                    </p:set>
                                    <p:animEffect transition="in" filter="wipe(left)">
                                      <p:cBhvr>
                                        <p:cTn id="37" dur="500"/>
                                        <p:tgtEl>
                                          <p:spTgt spid="122938"/>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122901"/>
                                        </p:tgtEl>
                                        <p:attrNameLst>
                                          <p:attrName>style.visibility</p:attrName>
                                        </p:attrNameLst>
                                      </p:cBhvr>
                                      <p:to>
                                        <p:strVal val="visible"/>
                                      </p:to>
                                    </p:set>
                                    <p:animEffect transition="in" filter="wipe(left)">
                                      <p:cBhvr>
                                        <p:cTn id="42" dur="500"/>
                                        <p:tgtEl>
                                          <p:spTgt spid="122901"/>
                                        </p:tgtEl>
                                      </p:cBhvr>
                                    </p:animEffect>
                                  </p:childTnLst>
                                </p:cTn>
                              </p:par>
                            </p:childTnLst>
                          </p:cTn>
                        </p:par>
                      </p:childTnLst>
                    </p:cTn>
                  </p:par>
                  <p:par>
                    <p:cTn id="43" fill="hold" nodeType="clickPar">
                      <p:stCondLst>
                        <p:cond delay="indefinite"/>
                      </p:stCondLst>
                      <p:childTnLst>
                        <p:par>
                          <p:cTn id="44" fill="hold" nodeType="withGroup">
                            <p:stCondLst>
                              <p:cond delay="0"/>
                            </p:stCondLst>
                            <p:childTnLst>
                              <p:par>
                                <p:cTn id="45" presetID="22" presetClass="entr" presetSubtype="8" fill="hold" nodeType="clickEffect">
                                  <p:stCondLst>
                                    <p:cond delay="0"/>
                                  </p:stCondLst>
                                  <p:childTnLst>
                                    <p:set>
                                      <p:cBhvr>
                                        <p:cTn id="46" dur="1" fill="hold">
                                          <p:stCondLst>
                                            <p:cond delay="0"/>
                                          </p:stCondLst>
                                        </p:cTn>
                                        <p:tgtEl>
                                          <p:spTgt spid="122929"/>
                                        </p:tgtEl>
                                        <p:attrNameLst>
                                          <p:attrName>style.visibility</p:attrName>
                                        </p:attrNameLst>
                                      </p:cBhvr>
                                      <p:to>
                                        <p:strVal val="visible"/>
                                      </p:to>
                                    </p:set>
                                    <p:animEffect transition="in" filter="wipe(left)">
                                      <p:cBhvr>
                                        <p:cTn id="47" dur="500"/>
                                        <p:tgtEl>
                                          <p:spTgt spid="1229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884" grpId="0"/>
      <p:bldP spid="122885" grpId="0"/>
      <p:bldP spid="122886" grpId="0"/>
      <p:bldP spid="122901"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灯片编号占位符 5"/>
          <p:cNvSpPr>
            <a:spLocks noGrp="1"/>
          </p:cNvSpPr>
          <p:nvPr>
            <p:ph type="sldNum" sz="quarter" idx="12"/>
          </p:nvPr>
        </p:nvSpPr>
        <p:spPr>
          <a:noFill/>
        </p:spPr>
        <p:txBody>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fld id="{A4AA8089-2D08-4B07-BDB4-63B5EDFDE24A}" type="slidenum">
              <a:rPr lang="en-US" altLang="zh-CN" sz="1400" smtClean="0"/>
              <a:pPr eaLnBrk="1" hangingPunct="1"/>
              <a:t>63</a:t>
            </a:fld>
            <a:endParaRPr lang="en-US" altLang="zh-CN" sz="1400" smtClean="0"/>
          </a:p>
        </p:txBody>
      </p:sp>
      <p:sp>
        <p:nvSpPr>
          <p:cNvPr id="123908" name="Rectangle 4"/>
          <p:cNvSpPr>
            <a:spLocks noChangeArrowheads="1"/>
          </p:cNvSpPr>
          <p:nvPr/>
        </p:nvSpPr>
        <p:spPr bwMode="auto">
          <a:xfrm>
            <a:off x="491244" y="599492"/>
            <a:ext cx="7327900" cy="461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zh-CN" sz="2400" b="1">
                <a:latin typeface="GulimChe" pitchFamily="49" charset="-127"/>
                <a:ea typeface="GulimChe" pitchFamily="49" charset="-127"/>
              </a:rPr>
              <a:t>④ </a:t>
            </a:r>
            <a:r>
              <a:rPr lang="en-US" altLang="zh-CN" sz="2400" b="1"/>
              <a:t>  </a:t>
            </a:r>
            <a:r>
              <a:rPr lang="zh-CN" altLang="en-US" sz="2400" b="1"/>
              <a:t>齿轮齿面和各基准面的表面粗糙度轮廓</a:t>
            </a:r>
          </a:p>
        </p:txBody>
      </p:sp>
      <p:sp>
        <p:nvSpPr>
          <p:cNvPr id="123928" name="Text Box 24"/>
          <p:cNvSpPr txBox="1">
            <a:spLocks noChangeArrowheads="1"/>
          </p:cNvSpPr>
          <p:nvPr/>
        </p:nvSpPr>
        <p:spPr bwMode="auto">
          <a:xfrm>
            <a:off x="1024644" y="1074155"/>
            <a:ext cx="428307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r>
              <a:rPr lang="zh-CN" altLang="en-US" sz="2400" b="1"/>
              <a:t>齿轮齿面为         </a:t>
            </a:r>
          </a:p>
        </p:txBody>
      </p:sp>
      <p:grpSp>
        <p:nvGrpSpPr>
          <p:cNvPr id="123960" name="Group 56"/>
          <p:cNvGrpSpPr>
            <a:grpSpLocks/>
          </p:cNvGrpSpPr>
          <p:nvPr/>
        </p:nvGrpSpPr>
        <p:grpSpPr bwMode="auto">
          <a:xfrm>
            <a:off x="948444" y="1666292"/>
            <a:ext cx="4892675" cy="573088"/>
            <a:chOff x="480" y="816"/>
            <a:chExt cx="3082" cy="361"/>
          </a:xfrm>
        </p:grpSpPr>
        <p:sp>
          <p:nvSpPr>
            <p:cNvPr id="65560" name="Text Box 30"/>
            <p:cNvSpPr txBox="1">
              <a:spLocks noChangeArrowheads="1"/>
            </p:cNvSpPr>
            <p:nvPr/>
          </p:nvSpPr>
          <p:spPr bwMode="auto">
            <a:xfrm>
              <a:off x="480" y="829"/>
              <a:ext cx="3082"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r>
                <a:rPr lang="zh-CN" altLang="en-US" sz="2400" b="1"/>
                <a:t>齿坯内孔为                      </a:t>
              </a:r>
              <a:r>
                <a:rPr lang="en-US" altLang="zh-CN" sz="2400" b="1"/>
                <a:t>;</a:t>
              </a:r>
            </a:p>
          </p:txBody>
        </p:sp>
        <p:grpSp>
          <p:nvGrpSpPr>
            <p:cNvPr id="65561" name="Group 33"/>
            <p:cNvGrpSpPr>
              <a:grpSpLocks/>
            </p:cNvGrpSpPr>
            <p:nvPr/>
          </p:nvGrpSpPr>
          <p:grpSpPr bwMode="auto">
            <a:xfrm>
              <a:off x="1690" y="816"/>
              <a:ext cx="912" cy="361"/>
              <a:chOff x="2688" y="2352"/>
              <a:chExt cx="912" cy="361"/>
            </a:xfrm>
          </p:grpSpPr>
          <p:pic>
            <p:nvPicPr>
              <p:cNvPr id="65562" name="Picture 1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88" y="2352"/>
                <a:ext cx="912" cy="3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5563" name="Rectangle 32"/>
              <p:cNvSpPr>
                <a:spLocks noChangeArrowheads="1"/>
              </p:cNvSpPr>
              <p:nvPr/>
            </p:nvSpPr>
            <p:spPr bwMode="auto">
              <a:xfrm>
                <a:off x="3168" y="2448"/>
                <a:ext cx="336" cy="240"/>
              </a:xfrm>
              <a:prstGeom prst="rect">
                <a:avLst/>
              </a:prstGeom>
              <a:solidFill>
                <a:schemeClr val="bg1"/>
              </a:solidFill>
              <a:ln w="9525">
                <a:solidFill>
                  <a:schemeClr val="bg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zh-CN" sz="2000" b="1" dirty="0"/>
                  <a:t>2.0</a:t>
                </a:r>
              </a:p>
            </p:txBody>
          </p:sp>
        </p:grpSp>
      </p:grpSp>
      <p:grpSp>
        <p:nvGrpSpPr>
          <p:cNvPr id="123965" name="Group 61"/>
          <p:cNvGrpSpPr>
            <a:grpSpLocks/>
          </p:cNvGrpSpPr>
          <p:nvPr/>
        </p:nvGrpSpPr>
        <p:grpSpPr bwMode="auto">
          <a:xfrm>
            <a:off x="948444" y="2312405"/>
            <a:ext cx="5197475" cy="573087"/>
            <a:chOff x="566" y="1223"/>
            <a:chExt cx="3274" cy="361"/>
          </a:xfrm>
        </p:grpSpPr>
        <p:sp>
          <p:nvSpPr>
            <p:cNvPr id="65556" name="Text Box 35"/>
            <p:cNvSpPr txBox="1">
              <a:spLocks noChangeArrowheads="1"/>
            </p:cNvSpPr>
            <p:nvPr/>
          </p:nvSpPr>
          <p:spPr bwMode="auto">
            <a:xfrm>
              <a:off x="566" y="1248"/>
              <a:ext cx="3274"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r>
                <a:rPr lang="zh-CN" altLang="en-US" sz="2400" b="1"/>
                <a:t>齿坯端面为                      ；</a:t>
              </a:r>
            </a:p>
          </p:txBody>
        </p:sp>
        <p:grpSp>
          <p:nvGrpSpPr>
            <p:cNvPr id="65557" name="Group 38"/>
            <p:cNvGrpSpPr>
              <a:grpSpLocks/>
            </p:cNvGrpSpPr>
            <p:nvPr/>
          </p:nvGrpSpPr>
          <p:grpSpPr bwMode="auto">
            <a:xfrm>
              <a:off x="1680" y="1223"/>
              <a:ext cx="912" cy="361"/>
              <a:chOff x="2928" y="2544"/>
              <a:chExt cx="912" cy="361"/>
            </a:xfrm>
          </p:grpSpPr>
          <p:pic>
            <p:nvPicPr>
              <p:cNvPr id="65558" name="Picture 3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928" y="2544"/>
                <a:ext cx="912" cy="3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5559" name="Rectangle 37"/>
              <p:cNvSpPr>
                <a:spLocks noChangeArrowheads="1"/>
              </p:cNvSpPr>
              <p:nvPr/>
            </p:nvSpPr>
            <p:spPr bwMode="auto">
              <a:xfrm>
                <a:off x="3408" y="2640"/>
                <a:ext cx="384" cy="192"/>
              </a:xfrm>
              <a:prstGeom prst="rect">
                <a:avLst/>
              </a:prstGeom>
              <a:solidFill>
                <a:schemeClr val="bg1"/>
              </a:solidFill>
              <a:ln w="9525">
                <a:solidFill>
                  <a:schemeClr val="bg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zh-CN" sz="2000" b="1" dirty="0"/>
                  <a:t>3.2</a:t>
                </a:r>
              </a:p>
            </p:txBody>
          </p:sp>
        </p:grpSp>
      </p:grpSp>
      <p:grpSp>
        <p:nvGrpSpPr>
          <p:cNvPr id="123947" name="Group 43"/>
          <p:cNvGrpSpPr>
            <a:grpSpLocks/>
          </p:cNvGrpSpPr>
          <p:nvPr/>
        </p:nvGrpSpPr>
        <p:grpSpPr bwMode="auto">
          <a:xfrm>
            <a:off x="1024644" y="2809292"/>
            <a:ext cx="3886200" cy="573088"/>
            <a:chOff x="624" y="1536"/>
            <a:chExt cx="2448" cy="361"/>
          </a:xfrm>
        </p:grpSpPr>
        <p:sp>
          <p:nvSpPr>
            <p:cNvPr id="65552" name="Text Box 40"/>
            <p:cNvSpPr txBox="1">
              <a:spLocks noChangeArrowheads="1"/>
            </p:cNvSpPr>
            <p:nvPr/>
          </p:nvSpPr>
          <p:spPr bwMode="auto">
            <a:xfrm>
              <a:off x="624" y="1584"/>
              <a:ext cx="2448"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r>
                <a:rPr lang="zh-CN" altLang="en-US" sz="2400" b="1"/>
                <a:t>齿顶圆为                      ；</a:t>
              </a:r>
            </a:p>
          </p:txBody>
        </p:sp>
        <p:grpSp>
          <p:nvGrpSpPr>
            <p:cNvPr id="65553" name="Group 42"/>
            <p:cNvGrpSpPr>
              <a:grpSpLocks/>
            </p:cNvGrpSpPr>
            <p:nvPr/>
          </p:nvGrpSpPr>
          <p:grpSpPr bwMode="auto">
            <a:xfrm>
              <a:off x="1584" y="1536"/>
              <a:ext cx="912" cy="361"/>
              <a:chOff x="4032" y="2496"/>
              <a:chExt cx="912" cy="361"/>
            </a:xfrm>
          </p:grpSpPr>
          <p:pic>
            <p:nvPicPr>
              <p:cNvPr id="65554" name="Picture 3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032" y="2496"/>
                <a:ext cx="912" cy="3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5555" name="Rectangle 41"/>
              <p:cNvSpPr>
                <a:spLocks noChangeArrowheads="1"/>
              </p:cNvSpPr>
              <p:nvPr/>
            </p:nvSpPr>
            <p:spPr bwMode="auto">
              <a:xfrm>
                <a:off x="4512" y="2592"/>
                <a:ext cx="384" cy="240"/>
              </a:xfrm>
              <a:prstGeom prst="rect">
                <a:avLst/>
              </a:prstGeom>
              <a:solidFill>
                <a:schemeClr val="bg1"/>
              </a:solidFill>
              <a:ln w="9525">
                <a:solidFill>
                  <a:schemeClr val="bg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zh-CN" sz="2000" b="1"/>
                  <a:t>4.0</a:t>
                </a:r>
              </a:p>
            </p:txBody>
          </p:sp>
        </p:grpSp>
      </p:grpSp>
      <p:grpSp>
        <p:nvGrpSpPr>
          <p:cNvPr id="123967" name="Group 63"/>
          <p:cNvGrpSpPr>
            <a:grpSpLocks/>
          </p:cNvGrpSpPr>
          <p:nvPr/>
        </p:nvGrpSpPr>
        <p:grpSpPr bwMode="auto">
          <a:xfrm>
            <a:off x="1024644" y="3152191"/>
            <a:ext cx="5730875" cy="995363"/>
            <a:chOff x="528" y="1752"/>
            <a:chExt cx="3610" cy="627"/>
          </a:xfrm>
        </p:grpSpPr>
        <p:sp>
          <p:nvSpPr>
            <p:cNvPr id="65550" name="Text Box 44"/>
            <p:cNvSpPr txBox="1">
              <a:spLocks noChangeArrowheads="1"/>
            </p:cNvSpPr>
            <p:nvPr/>
          </p:nvSpPr>
          <p:spPr bwMode="auto">
            <a:xfrm>
              <a:off x="528" y="2024"/>
              <a:ext cx="3610"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r>
                <a:rPr lang="zh-CN" altLang="en-US" sz="2400" b="1" dirty="0"/>
                <a:t>其余各表面为                               。</a:t>
              </a:r>
            </a:p>
          </p:txBody>
        </p:sp>
        <p:pic>
          <p:nvPicPr>
            <p:cNvPr id="65551" name="Picture 4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34" y="1752"/>
              <a:ext cx="1488" cy="6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123951" name="Rectangle 47"/>
          <p:cNvSpPr>
            <a:spLocks noChangeArrowheads="1"/>
          </p:cNvSpPr>
          <p:nvPr/>
        </p:nvSpPr>
        <p:spPr bwMode="auto">
          <a:xfrm>
            <a:off x="429852" y="4761148"/>
            <a:ext cx="8001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2400" b="1" dirty="0"/>
              <a:t>（</a:t>
            </a:r>
            <a:r>
              <a:rPr lang="en-US" altLang="zh-CN" sz="2400" b="1" dirty="0"/>
              <a:t>7</a:t>
            </a:r>
            <a:r>
              <a:rPr lang="zh-CN" altLang="en-US" sz="2400" b="1" dirty="0"/>
              <a:t>）该齿轮零件工作图和数据表（见下页）</a:t>
            </a:r>
          </a:p>
        </p:txBody>
      </p:sp>
      <p:sp>
        <p:nvSpPr>
          <p:cNvPr id="123952" name="Rectangle 48"/>
          <p:cNvSpPr>
            <a:spLocks noChangeArrowheads="1"/>
          </p:cNvSpPr>
          <p:nvPr/>
        </p:nvSpPr>
        <p:spPr bwMode="auto">
          <a:xfrm>
            <a:off x="415044" y="4149080"/>
            <a:ext cx="81534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2400" b="1" dirty="0"/>
              <a:t>（</a:t>
            </a:r>
            <a:r>
              <a:rPr lang="en-US" altLang="zh-CN" sz="2400" b="1" dirty="0"/>
              <a:t>6</a:t>
            </a:r>
            <a:r>
              <a:rPr lang="zh-CN" altLang="en-US" sz="2400" b="1" dirty="0"/>
              <a:t>）未注尺寸公差为 </a:t>
            </a:r>
            <a:r>
              <a:rPr lang="en-US" altLang="zh-CN" sz="2400" b="1" dirty="0"/>
              <a:t>m </a:t>
            </a:r>
            <a:r>
              <a:rPr lang="zh-CN" altLang="en-US" sz="2400" b="1" dirty="0"/>
              <a:t>级、末注几何公差为 </a:t>
            </a:r>
            <a:r>
              <a:rPr lang="en-US" altLang="zh-CN" sz="2400" b="1" dirty="0"/>
              <a:t>K </a:t>
            </a:r>
            <a:r>
              <a:rPr lang="zh-CN" altLang="en-US" sz="2400" b="1" dirty="0"/>
              <a:t>级</a:t>
            </a:r>
          </a:p>
        </p:txBody>
      </p:sp>
      <p:grpSp>
        <p:nvGrpSpPr>
          <p:cNvPr id="3" name="组合 2"/>
          <p:cNvGrpSpPr>
            <a:grpSpLocks/>
          </p:cNvGrpSpPr>
          <p:nvPr/>
        </p:nvGrpSpPr>
        <p:grpSpPr bwMode="auto">
          <a:xfrm>
            <a:off x="3001082" y="980492"/>
            <a:ext cx="1663700" cy="685800"/>
            <a:chOff x="6558446" y="1686477"/>
            <a:chExt cx="2023343" cy="590395"/>
          </a:xfrm>
        </p:grpSpPr>
        <p:pic>
          <p:nvPicPr>
            <p:cNvPr id="65548" name="Picture 1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558446" y="1686477"/>
              <a:ext cx="1447800" cy="5730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5549" name="TextBox 1"/>
            <p:cNvSpPr txBox="1">
              <a:spLocks noChangeArrowheads="1"/>
            </p:cNvSpPr>
            <p:nvPr/>
          </p:nvSpPr>
          <p:spPr bwMode="auto">
            <a:xfrm>
              <a:off x="7297018" y="1815207"/>
              <a:ext cx="1284771" cy="46166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r>
                <a:rPr lang="en-US" altLang="zh-CN" sz="2400" b="1" dirty="0"/>
                <a:t>2.0</a:t>
              </a:r>
              <a:endParaRPr lang="zh-CN" altLang="en-US" sz="2400" b="1" dirty="0"/>
            </a:p>
          </p:txBody>
        </p:sp>
      </p:gr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123908"/>
                                        </p:tgtEl>
                                        <p:attrNameLst>
                                          <p:attrName>style.visibility</p:attrName>
                                        </p:attrNameLst>
                                      </p:cBhvr>
                                      <p:to>
                                        <p:strVal val="visible"/>
                                      </p:to>
                                    </p:set>
                                    <p:animEffect transition="in" filter="blinds(horizontal)">
                                      <p:cBhvr>
                                        <p:cTn id="7" dur="500"/>
                                        <p:tgtEl>
                                          <p:spTgt spid="123908"/>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left)">
                                      <p:cBhvr>
                                        <p:cTn id="12" dur="500"/>
                                        <p:tgtEl>
                                          <p:spTgt spid="3"/>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23928"/>
                                        </p:tgtEl>
                                        <p:attrNameLst>
                                          <p:attrName>style.visibility</p:attrName>
                                        </p:attrNameLst>
                                      </p:cBhvr>
                                      <p:to>
                                        <p:strVal val="visible"/>
                                      </p:to>
                                    </p:set>
                                    <p:animEffect transition="in" filter="wipe(left)">
                                      <p:cBhvr>
                                        <p:cTn id="17" dur="500"/>
                                        <p:tgtEl>
                                          <p:spTgt spid="123928"/>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nodeType="clickEffect">
                                  <p:stCondLst>
                                    <p:cond delay="0"/>
                                  </p:stCondLst>
                                  <p:childTnLst>
                                    <p:set>
                                      <p:cBhvr>
                                        <p:cTn id="21" dur="1" fill="hold">
                                          <p:stCondLst>
                                            <p:cond delay="0"/>
                                          </p:stCondLst>
                                        </p:cTn>
                                        <p:tgtEl>
                                          <p:spTgt spid="123960"/>
                                        </p:tgtEl>
                                        <p:attrNameLst>
                                          <p:attrName>style.visibility</p:attrName>
                                        </p:attrNameLst>
                                      </p:cBhvr>
                                      <p:to>
                                        <p:strVal val="visible"/>
                                      </p:to>
                                    </p:set>
                                    <p:animEffect transition="in" filter="wipe(left)">
                                      <p:cBhvr>
                                        <p:cTn id="22" dur="500"/>
                                        <p:tgtEl>
                                          <p:spTgt spid="123960"/>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8" fill="hold" nodeType="clickEffect">
                                  <p:stCondLst>
                                    <p:cond delay="0"/>
                                  </p:stCondLst>
                                  <p:childTnLst>
                                    <p:set>
                                      <p:cBhvr>
                                        <p:cTn id="26" dur="1" fill="hold">
                                          <p:stCondLst>
                                            <p:cond delay="0"/>
                                          </p:stCondLst>
                                        </p:cTn>
                                        <p:tgtEl>
                                          <p:spTgt spid="123965"/>
                                        </p:tgtEl>
                                        <p:attrNameLst>
                                          <p:attrName>style.visibility</p:attrName>
                                        </p:attrNameLst>
                                      </p:cBhvr>
                                      <p:to>
                                        <p:strVal val="visible"/>
                                      </p:to>
                                    </p:set>
                                    <p:animEffect transition="in" filter="wipe(left)">
                                      <p:cBhvr>
                                        <p:cTn id="27" dur="500"/>
                                        <p:tgtEl>
                                          <p:spTgt spid="123965"/>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22" presetClass="entr" presetSubtype="8" fill="hold" nodeType="clickEffect">
                                  <p:stCondLst>
                                    <p:cond delay="0"/>
                                  </p:stCondLst>
                                  <p:childTnLst>
                                    <p:set>
                                      <p:cBhvr>
                                        <p:cTn id="31" dur="1" fill="hold">
                                          <p:stCondLst>
                                            <p:cond delay="0"/>
                                          </p:stCondLst>
                                        </p:cTn>
                                        <p:tgtEl>
                                          <p:spTgt spid="123947"/>
                                        </p:tgtEl>
                                        <p:attrNameLst>
                                          <p:attrName>style.visibility</p:attrName>
                                        </p:attrNameLst>
                                      </p:cBhvr>
                                      <p:to>
                                        <p:strVal val="visible"/>
                                      </p:to>
                                    </p:set>
                                    <p:animEffect transition="in" filter="wipe(left)">
                                      <p:cBhvr>
                                        <p:cTn id="32" dur="500"/>
                                        <p:tgtEl>
                                          <p:spTgt spid="123947"/>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22" presetClass="entr" presetSubtype="8" fill="hold" nodeType="clickEffect">
                                  <p:stCondLst>
                                    <p:cond delay="0"/>
                                  </p:stCondLst>
                                  <p:childTnLst>
                                    <p:set>
                                      <p:cBhvr>
                                        <p:cTn id="36" dur="1" fill="hold">
                                          <p:stCondLst>
                                            <p:cond delay="0"/>
                                          </p:stCondLst>
                                        </p:cTn>
                                        <p:tgtEl>
                                          <p:spTgt spid="123967"/>
                                        </p:tgtEl>
                                        <p:attrNameLst>
                                          <p:attrName>style.visibility</p:attrName>
                                        </p:attrNameLst>
                                      </p:cBhvr>
                                      <p:to>
                                        <p:strVal val="visible"/>
                                      </p:to>
                                    </p:set>
                                    <p:animEffect transition="in" filter="wipe(left)">
                                      <p:cBhvr>
                                        <p:cTn id="37" dur="500"/>
                                        <p:tgtEl>
                                          <p:spTgt spid="123967"/>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123952"/>
                                        </p:tgtEl>
                                        <p:attrNameLst>
                                          <p:attrName>style.visibility</p:attrName>
                                        </p:attrNameLst>
                                      </p:cBhvr>
                                      <p:to>
                                        <p:strVal val="visible"/>
                                      </p:to>
                                    </p:set>
                                    <p:animEffect transition="in" filter="wipe(left)">
                                      <p:cBhvr>
                                        <p:cTn id="42" dur="500"/>
                                        <p:tgtEl>
                                          <p:spTgt spid="123952"/>
                                        </p:tgtEl>
                                      </p:cBhvr>
                                    </p:animEffect>
                                  </p:childTnLst>
                                </p:cTn>
                              </p:par>
                            </p:childTnLst>
                          </p:cTn>
                        </p:par>
                      </p:childTnLst>
                    </p:cTn>
                  </p:par>
                  <p:par>
                    <p:cTn id="43" fill="hold" nodeType="clickPar">
                      <p:stCondLst>
                        <p:cond delay="indefinite"/>
                      </p:stCondLst>
                      <p:childTnLst>
                        <p:par>
                          <p:cTn id="44" fill="hold" nodeType="withGroup">
                            <p:stCondLst>
                              <p:cond delay="0"/>
                            </p:stCondLst>
                            <p:childTnLst>
                              <p:par>
                                <p:cTn id="45" presetID="22" presetClass="entr" presetSubtype="4" fill="hold" grpId="0" nodeType="clickEffect">
                                  <p:stCondLst>
                                    <p:cond delay="0"/>
                                  </p:stCondLst>
                                  <p:childTnLst>
                                    <p:set>
                                      <p:cBhvr>
                                        <p:cTn id="46" dur="1" fill="hold">
                                          <p:stCondLst>
                                            <p:cond delay="0"/>
                                          </p:stCondLst>
                                        </p:cTn>
                                        <p:tgtEl>
                                          <p:spTgt spid="123951"/>
                                        </p:tgtEl>
                                        <p:attrNameLst>
                                          <p:attrName>style.visibility</p:attrName>
                                        </p:attrNameLst>
                                      </p:cBhvr>
                                      <p:to>
                                        <p:strVal val="visible"/>
                                      </p:to>
                                    </p:set>
                                    <p:animEffect transition="in" filter="wipe(down)">
                                      <p:cBhvr>
                                        <p:cTn id="47" dur="500"/>
                                        <p:tgtEl>
                                          <p:spTgt spid="1239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3908" grpId="0"/>
      <p:bldP spid="123928" grpId="0"/>
      <p:bldP spid="123951" grpId="0"/>
      <p:bldP spid="123952" grpId="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灯片编号占位符 4"/>
          <p:cNvSpPr>
            <a:spLocks noGrp="1"/>
          </p:cNvSpPr>
          <p:nvPr>
            <p:ph type="sldNum" sz="quarter" idx="12"/>
          </p:nvPr>
        </p:nvSpPr>
        <p:spPr>
          <a:noFill/>
        </p:spPr>
        <p:txBody>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fld id="{4F434B13-DAF2-4C09-A62A-7E33BC7EF5AA}" type="slidenum">
              <a:rPr lang="en-US" altLang="zh-CN" sz="1400" smtClean="0"/>
              <a:pPr eaLnBrk="1" hangingPunct="1"/>
              <a:t>64</a:t>
            </a:fld>
            <a:endParaRPr lang="en-US" altLang="zh-CN" sz="1400" smtClean="0"/>
          </a:p>
        </p:txBody>
      </p:sp>
      <p:grpSp>
        <p:nvGrpSpPr>
          <p:cNvPr id="3" name="组合 2"/>
          <p:cNvGrpSpPr>
            <a:grpSpLocks/>
          </p:cNvGrpSpPr>
          <p:nvPr/>
        </p:nvGrpSpPr>
        <p:grpSpPr bwMode="auto">
          <a:xfrm>
            <a:off x="692474" y="357113"/>
            <a:ext cx="8164002" cy="6168231"/>
            <a:chOff x="152400" y="201613"/>
            <a:chExt cx="8763000" cy="6351587"/>
          </a:xfrm>
        </p:grpSpPr>
        <p:grpSp>
          <p:nvGrpSpPr>
            <p:cNvPr id="66564" name="Group 313"/>
            <p:cNvGrpSpPr>
              <a:grpSpLocks/>
            </p:cNvGrpSpPr>
            <p:nvPr/>
          </p:nvGrpSpPr>
          <p:grpSpPr bwMode="auto">
            <a:xfrm>
              <a:off x="152400" y="201613"/>
              <a:ext cx="8763000" cy="6351587"/>
              <a:chOff x="96" y="127"/>
              <a:chExt cx="5520" cy="4001"/>
            </a:xfrm>
          </p:grpSpPr>
          <p:sp>
            <p:nvSpPr>
              <p:cNvPr id="66566" name="Text Box 253"/>
              <p:cNvSpPr txBox="1">
                <a:spLocks noChangeArrowheads="1"/>
              </p:cNvSpPr>
              <p:nvPr/>
            </p:nvSpPr>
            <p:spPr bwMode="auto">
              <a:xfrm>
                <a:off x="1430" y="3897"/>
                <a:ext cx="1402"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r>
                  <a:rPr lang="zh-CN" altLang="en-US" sz="1800" b="1"/>
                  <a:t>图 作业题</a:t>
                </a:r>
                <a:r>
                  <a:rPr lang="en-US" altLang="zh-CN" sz="1800" b="1"/>
                  <a:t>1 </a:t>
                </a:r>
                <a:r>
                  <a:rPr lang="zh-CN" altLang="en-US" sz="1800" b="1"/>
                  <a:t>图</a:t>
                </a:r>
              </a:p>
            </p:txBody>
          </p:sp>
          <p:grpSp>
            <p:nvGrpSpPr>
              <p:cNvPr id="66567" name="Group 99"/>
              <p:cNvGrpSpPr>
                <a:grpSpLocks/>
              </p:cNvGrpSpPr>
              <p:nvPr/>
            </p:nvGrpSpPr>
            <p:grpSpPr bwMode="auto">
              <a:xfrm>
                <a:off x="1056" y="895"/>
                <a:ext cx="720" cy="2256"/>
                <a:chOff x="624" y="672"/>
                <a:chExt cx="720" cy="2256"/>
              </a:xfrm>
            </p:grpSpPr>
            <p:sp>
              <p:nvSpPr>
                <p:cNvPr id="66697" name="Line 96"/>
                <p:cNvSpPr>
                  <a:spLocks noChangeShapeType="1"/>
                </p:cNvSpPr>
                <p:nvPr/>
              </p:nvSpPr>
              <p:spPr bwMode="auto">
                <a:xfrm>
                  <a:off x="624" y="672"/>
                  <a:ext cx="72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6698" name="Line 97"/>
                <p:cNvSpPr>
                  <a:spLocks noChangeShapeType="1"/>
                </p:cNvSpPr>
                <p:nvPr/>
              </p:nvSpPr>
              <p:spPr bwMode="auto">
                <a:xfrm>
                  <a:off x="624" y="2928"/>
                  <a:ext cx="672"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6699" name="Line 98"/>
                <p:cNvSpPr>
                  <a:spLocks noChangeShapeType="1"/>
                </p:cNvSpPr>
                <p:nvPr/>
              </p:nvSpPr>
              <p:spPr bwMode="auto">
                <a:xfrm>
                  <a:off x="720" y="672"/>
                  <a:ext cx="0" cy="2256"/>
                </a:xfrm>
                <a:prstGeom prst="line">
                  <a:avLst/>
                </a:prstGeom>
                <a:noFill/>
                <a:ln w="9525">
                  <a:solidFill>
                    <a:schemeClr val="tx1"/>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sp>
            <p:nvSpPr>
              <p:cNvPr id="66568" name="Line 106"/>
              <p:cNvSpPr>
                <a:spLocks noChangeShapeType="1"/>
              </p:cNvSpPr>
              <p:nvPr/>
            </p:nvSpPr>
            <p:spPr bwMode="auto">
              <a:xfrm>
                <a:off x="1497" y="2959"/>
                <a:ext cx="0" cy="672"/>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nvGrpSpPr>
              <p:cNvPr id="66569" name="Group 90"/>
              <p:cNvGrpSpPr>
                <a:grpSpLocks/>
              </p:cNvGrpSpPr>
              <p:nvPr/>
            </p:nvGrpSpPr>
            <p:grpSpPr bwMode="auto">
              <a:xfrm>
                <a:off x="1364" y="799"/>
                <a:ext cx="1248" cy="2448"/>
                <a:chOff x="1056" y="576"/>
                <a:chExt cx="1344" cy="2352"/>
              </a:xfrm>
            </p:grpSpPr>
            <p:grpSp>
              <p:nvGrpSpPr>
                <p:cNvPr id="66662" name="Group 75"/>
                <p:cNvGrpSpPr>
                  <a:grpSpLocks/>
                </p:cNvGrpSpPr>
                <p:nvPr/>
              </p:nvGrpSpPr>
              <p:grpSpPr bwMode="auto">
                <a:xfrm>
                  <a:off x="1056" y="576"/>
                  <a:ext cx="1344" cy="2352"/>
                  <a:chOff x="1056" y="576"/>
                  <a:chExt cx="1344" cy="2352"/>
                </a:xfrm>
              </p:grpSpPr>
              <p:sp>
                <p:nvSpPr>
                  <p:cNvPr id="66676" name="Line 53"/>
                  <p:cNvSpPr>
                    <a:spLocks noChangeShapeType="1"/>
                  </p:cNvSpPr>
                  <p:nvPr/>
                </p:nvSpPr>
                <p:spPr bwMode="auto">
                  <a:xfrm>
                    <a:off x="1296" y="576"/>
                    <a:ext cx="912" cy="0"/>
                  </a:xfrm>
                  <a:prstGeom prst="line">
                    <a:avLst/>
                  </a:prstGeom>
                  <a:noFill/>
                  <a:ln w="571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6677" name="Line 54"/>
                  <p:cNvSpPr>
                    <a:spLocks noChangeShapeType="1"/>
                  </p:cNvSpPr>
                  <p:nvPr/>
                </p:nvSpPr>
                <p:spPr bwMode="auto">
                  <a:xfrm>
                    <a:off x="1248" y="2928"/>
                    <a:ext cx="912" cy="0"/>
                  </a:xfrm>
                  <a:prstGeom prst="line">
                    <a:avLst/>
                  </a:prstGeom>
                  <a:noFill/>
                  <a:ln w="571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6678" name="Line 55"/>
                  <p:cNvSpPr>
                    <a:spLocks noChangeShapeType="1"/>
                  </p:cNvSpPr>
                  <p:nvPr/>
                </p:nvSpPr>
                <p:spPr bwMode="auto">
                  <a:xfrm>
                    <a:off x="1200" y="624"/>
                    <a:ext cx="0" cy="2256"/>
                  </a:xfrm>
                  <a:prstGeom prst="line">
                    <a:avLst/>
                  </a:prstGeom>
                  <a:noFill/>
                  <a:ln w="571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6679" name="Line 56"/>
                  <p:cNvSpPr>
                    <a:spLocks noChangeShapeType="1"/>
                  </p:cNvSpPr>
                  <p:nvPr/>
                </p:nvSpPr>
                <p:spPr bwMode="auto">
                  <a:xfrm>
                    <a:off x="2256" y="624"/>
                    <a:ext cx="0" cy="2256"/>
                  </a:xfrm>
                  <a:prstGeom prst="line">
                    <a:avLst/>
                  </a:prstGeom>
                  <a:noFill/>
                  <a:ln w="571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6680" name="Line 57"/>
                  <p:cNvSpPr>
                    <a:spLocks noChangeShapeType="1"/>
                  </p:cNvSpPr>
                  <p:nvPr/>
                </p:nvSpPr>
                <p:spPr bwMode="auto">
                  <a:xfrm flipH="1">
                    <a:off x="1200" y="576"/>
                    <a:ext cx="96" cy="48"/>
                  </a:xfrm>
                  <a:prstGeom prst="line">
                    <a:avLst/>
                  </a:prstGeom>
                  <a:noFill/>
                  <a:ln w="571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6681" name="Line 58"/>
                  <p:cNvSpPr>
                    <a:spLocks noChangeShapeType="1"/>
                  </p:cNvSpPr>
                  <p:nvPr/>
                </p:nvSpPr>
                <p:spPr bwMode="auto">
                  <a:xfrm flipH="1">
                    <a:off x="2160" y="2880"/>
                    <a:ext cx="96" cy="48"/>
                  </a:xfrm>
                  <a:prstGeom prst="line">
                    <a:avLst/>
                  </a:prstGeom>
                  <a:noFill/>
                  <a:ln w="571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6682" name="Line 59"/>
                  <p:cNvSpPr>
                    <a:spLocks noChangeShapeType="1"/>
                  </p:cNvSpPr>
                  <p:nvPr/>
                </p:nvSpPr>
                <p:spPr bwMode="auto">
                  <a:xfrm>
                    <a:off x="2208" y="576"/>
                    <a:ext cx="48" cy="48"/>
                  </a:xfrm>
                  <a:prstGeom prst="line">
                    <a:avLst/>
                  </a:prstGeom>
                  <a:noFill/>
                  <a:ln w="571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6683" name="Line 60"/>
                  <p:cNvSpPr>
                    <a:spLocks noChangeShapeType="1"/>
                  </p:cNvSpPr>
                  <p:nvPr/>
                </p:nvSpPr>
                <p:spPr bwMode="auto">
                  <a:xfrm>
                    <a:off x="1200" y="2880"/>
                    <a:ext cx="48" cy="48"/>
                  </a:xfrm>
                  <a:prstGeom prst="line">
                    <a:avLst/>
                  </a:prstGeom>
                  <a:noFill/>
                  <a:ln w="571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6684" name="Line 61"/>
                  <p:cNvSpPr>
                    <a:spLocks noChangeShapeType="1"/>
                  </p:cNvSpPr>
                  <p:nvPr/>
                </p:nvSpPr>
                <p:spPr bwMode="auto">
                  <a:xfrm>
                    <a:off x="1152" y="672"/>
                    <a:ext cx="1200" cy="0"/>
                  </a:xfrm>
                  <a:prstGeom prst="line">
                    <a:avLst/>
                  </a:prstGeom>
                  <a:noFill/>
                  <a:ln w="9525">
                    <a:solidFill>
                      <a:schemeClr val="tx1"/>
                    </a:solidFill>
                    <a:prstDash val="lgDash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6685" name="Line 62"/>
                  <p:cNvSpPr>
                    <a:spLocks noChangeShapeType="1"/>
                  </p:cNvSpPr>
                  <p:nvPr/>
                </p:nvSpPr>
                <p:spPr bwMode="auto">
                  <a:xfrm>
                    <a:off x="1152" y="2832"/>
                    <a:ext cx="1200" cy="0"/>
                  </a:xfrm>
                  <a:prstGeom prst="line">
                    <a:avLst/>
                  </a:prstGeom>
                  <a:noFill/>
                  <a:ln w="9525">
                    <a:solidFill>
                      <a:schemeClr val="tx1"/>
                    </a:solidFill>
                    <a:prstDash val="lgDash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6686" name="Line 63"/>
                  <p:cNvSpPr>
                    <a:spLocks noChangeShapeType="1"/>
                  </p:cNvSpPr>
                  <p:nvPr/>
                </p:nvSpPr>
                <p:spPr bwMode="auto">
                  <a:xfrm>
                    <a:off x="1056" y="1776"/>
                    <a:ext cx="1344" cy="0"/>
                  </a:xfrm>
                  <a:prstGeom prst="line">
                    <a:avLst/>
                  </a:prstGeom>
                  <a:noFill/>
                  <a:ln w="9525">
                    <a:solidFill>
                      <a:schemeClr val="tx1"/>
                    </a:solidFill>
                    <a:prstDash val="lgDash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6687" name="Line 64"/>
                  <p:cNvSpPr>
                    <a:spLocks noChangeShapeType="1"/>
                  </p:cNvSpPr>
                  <p:nvPr/>
                </p:nvSpPr>
                <p:spPr bwMode="auto">
                  <a:xfrm>
                    <a:off x="1296" y="1392"/>
                    <a:ext cx="864" cy="0"/>
                  </a:xfrm>
                  <a:prstGeom prst="line">
                    <a:avLst/>
                  </a:prstGeom>
                  <a:noFill/>
                  <a:ln w="571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6688" name="Line 65"/>
                  <p:cNvSpPr>
                    <a:spLocks noChangeShapeType="1"/>
                  </p:cNvSpPr>
                  <p:nvPr/>
                </p:nvSpPr>
                <p:spPr bwMode="auto">
                  <a:xfrm>
                    <a:off x="1296" y="2112"/>
                    <a:ext cx="864" cy="0"/>
                  </a:xfrm>
                  <a:prstGeom prst="line">
                    <a:avLst/>
                  </a:prstGeom>
                  <a:noFill/>
                  <a:ln w="571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6689" name="Line 66"/>
                  <p:cNvSpPr>
                    <a:spLocks noChangeShapeType="1"/>
                  </p:cNvSpPr>
                  <p:nvPr/>
                </p:nvSpPr>
                <p:spPr bwMode="auto">
                  <a:xfrm>
                    <a:off x="1296" y="1392"/>
                    <a:ext cx="0" cy="720"/>
                  </a:xfrm>
                  <a:prstGeom prst="line">
                    <a:avLst/>
                  </a:prstGeom>
                  <a:noFill/>
                  <a:ln w="571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6690" name="Line 67"/>
                  <p:cNvSpPr>
                    <a:spLocks noChangeShapeType="1"/>
                  </p:cNvSpPr>
                  <p:nvPr/>
                </p:nvSpPr>
                <p:spPr bwMode="auto">
                  <a:xfrm>
                    <a:off x="2160" y="1392"/>
                    <a:ext cx="0" cy="720"/>
                  </a:xfrm>
                  <a:prstGeom prst="line">
                    <a:avLst/>
                  </a:prstGeom>
                  <a:noFill/>
                  <a:ln w="571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6691" name="Line 68"/>
                  <p:cNvSpPr>
                    <a:spLocks noChangeShapeType="1"/>
                  </p:cNvSpPr>
                  <p:nvPr/>
                </p:nvSpPr>
                <p:spPr bwMode="auto">
                  <a:xfrm>
                    <a:off x="1200" y="1344"/>
                    <a:ext cx="96" cy="48"/>
                  </a:xfrm>
                  <a:prstGeom prst="line">
                    <a:avLst/>
                  </a:prstGeom>
                  <a:noFill/>
                  <a:ln w="571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6692" name="Line 69"/>
                  <p:cNvSpPr>
                    <a:spLocks noChangeShapeType="1"/>
                  </p:cNvSpPr>
                  <p:nvPr/>
                </p:nvSpPr>
                <p:spPr bwMode="auto">
                  <a:xfrm flipH="1">
                    <a:off x="1200" y="2112"/>
                    <a:ext cx="96" cy="48"/>
                  </a:xfrm>
                  <a:prstGeom prst="line">
                    <a:avLst/>
                  </a:prstGeom>
                  <a:noFill/>
                  <a:ln w="571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6693" name="Line 70"/>
                  <p:cNvSpPr>
                    <a:spLocks noChangeShapeType="1"/>
                  </p:cNvSpPr>
                  <p:nvPr/>
                </p:nvSpPr>
                <p:spPr bwMode="auto">
                  <a:xfrm flipV="1">
                    <a:off x="2160" y="1344"/>
                    <a:ext cx="96" cy="48"/>
                  </a:xfrm>
                  <a:prstGeom prst="line">
                    <a:avLst/>
                  </a:prstGeom>
                  <a:noFill/>
                  <a:ln w="571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6694" name="Line 71"/>
                  <p:cNvSpPr>
                    <a:spLocks noChangeShapeType="1"/>
                  </p:cNvSpPr>
                  <p:nvPr/>
                </p:nvSpPr>
                <p:spPr bwMode="auto">
                  <a:xfrm>
                    <a:off x="2160" y="2112"/>
                    <a:ext cx="96" cy="48"/>
                  </a:xfrm>
                  <a:prstGeom prst="line">
                    <a:avLst/>
                  </a:prstGeom>
                  <a:noFill/>
                  <a:ln w="571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6695" name="Line 72"/>
                  <p:cNvSpPr>
                    <a:spLocks noChangeShapeType="1"/>
                  </p:cNvSpPr>
                  <p:nvPr/>
                </p:nvSpPr>
                <p:spPr bwMode="auto">
                  <a:xfrm>
                    <a:off x="1200" y="816"/>
                    <a:ext cx="1056" cy="0"/>
                  </a:xfrm>
                  <a:prstGeom prst="line">
                    <a:avLst/>
                  </a:prstGeom>
                  <a:noFill/>
                  <a:ln w="571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6696" name="Line 73"/>
                  <p:cNvSpPr>
                    <a:spLocks noChangeShapeType="1"/>
                  </p:cNvSpPr>
                  <p:nvPr/>
                </p:nvSpPr>
                <p:spPr bwMode="auto">
                  <a:xfrm>
                    <a:off x="1200" y="2688"/>
                    <a:ext cx="1056" cy="0"/>
                  </a:xfrm>
                  <a:prstGeom prst="line">
                    <a:avLst/>
                  </a:prstGeom>
                  <a:noFill/>
                  <a:ln w="571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sp>
              <p:nvSpPr>
                <p:cNvPr id="66663" name="Line 76"/>
                <p:cNvSpPr>
                  <a:spLocks noChangeShapeType="1"/>
                </p:cNvSpPr>
                <p:nvPr/>
              </p:nvSpPr>
              <p:spPr bwMode="auto">
                <a:xfrm flipV="1">
                  <a:off x="1200" y="816"/>
                  <a:ext cx="240" cy="192"/>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6664" name="Line 77"/>
                <p:cNvSpPr>
                  <a:spLocks noChangeShapeType="1"/>
                </p:cNvSpPr>
                <p:nvPr/>
              </p:nvSpPr>
              <p:spPr bwMode="auto">
                <a:xfrm flipV="1">
                  <a:off x="1200" y="816"/>
                  <a:ext cx="432" cy="432"/>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6665" name="Line 78"/>
                <p:cNvSpPr>
                  <a:spLocks noChangeShapeType="1"/>
                </p:cNvSpPr>
                <p:nvPr/>
              </p:nvSpPr>
              <p:spPr bwMode="auto">
                <a:xfrm flipV="1">
                  <a:off x="1248" y="816"/>
                  <a:ext cx="624" cy="576"/>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6666" name="Line 79"/>
                <p:cNvSpPr>
                  <a:spLocks noChangeShapeType="1"/>
                </p:cNvSpPr>
                <p:nvPr/>
              </p:nvSpPr>
              <p:spPr bwMode="auto">
                <a:xfrm flipV="1">
                  <a:off x="1488" y="816"/>
                  <a:ext cx="624" cy="576"/>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6667" name="Line 81"/>
                <p:cNvSpPr>
                  <a:spLocks noChangeShapeType="1"/>
                </p:cNvSpPr>
                <p:nvPr/>
              </p:nvSpPr>
              <p:spPr bwMode="auto">
                <a:xfrm flipH="1">
                  <a:off x="1728" y="912"/>
                  <a:ext cx="528" cy="48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6668" name="Line 82"/>
                <p:cNvSpPr>
                  <a:spLocks noChangeShapeType="1"/>
                </p:cNvSpPr>
                <p:nvPr/>
              </p:nvSpPr>
              <p:spPr bwMode="auto">
                <a:xfrm flipV="1">
                  <a:off x="1872" y="1104"/>
                  <a:ext cx="384" cy="336"/>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6669" name="Line 83"/>
                <p:cNvSpPr>
                  <a:spLocks noChangeShapeType="1"/>
                </p:cNvSpPr>
                <p:nvPr/>
              </p:nvSpPr>
              <p:spPr bwMode="auto">
                <a:xfrm flipH="1">
                  <a:off x="1200" y="2112"/>
                  <a:ext cx="240" cy="24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6670" name="Line 84"/>
                <p:cNvSpPr>
                  <a:spLocks noChangeShapeType="1"/>
                </p:cNvSpPr>
                <p:nvPr/>
              </p:nvSpPr>
              <p:spPr bwMode="auto">
                <a:xfrm flipV="1">
                  <a:off x="1200" y="2112"/>
                  <a:ext cx="432" cy="432"/>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6671" name="Line 85"/>
                <p:cNvSpPr>
                  <a:spLocks noChangeShapeType="1"/>
                </p:cNvSpPr>
                <p:nvPr/>
              </p:nvSpPr>
              <p:spPr bwMode="auto">
                <a:xfrm flipV="1">
                  <a:off x="1296" y="2112"/>
                  <a:ext cx="528" cy="528"/>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6672" name="Line 86"/>
                <p:cNvSpPr>
                  <a:spLocks noChangeShapeType="1"/>
                </p:cNvSpPr>
                <p:nvPr/>
              </p:nvSpPr>
              <p:spPr bwMode="auto">
                <a:xfrm flipV="1">
                  <a:off x="1488" y="2112"/>
                  <a:ext cx="576" cy="576"/>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6673" name="Line 87"/>
                <p:cNvSpPr>
                  <a:spLocks noChangeShapeType="1"/>
                </p:cNvSpPr>
                <p:nvPr/>
              </p:nvSpPr>
              <p:spPr bwMode="auto">
                <a:xfrm flipV="1">
                  <a:off x="1728" y="2112"/>
                  <a:ext cx="528" cy="576"/>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6674" name="Line 88"/>
                <p:cNvSpPr>
                  <a:spLocks noChangeShapeType="1"/>
                </p:cNvSpPr>
                <p:nvPr/>
              </p:nvSpPr>
              <p:spPr bwMode="auto">
                <a:xfrm flipV="1">
                  <a:off x="1920" y="2304"/>
                  <a:ext cx="336" cy="38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6675" name="Line 89"/>
                <p:cNvSpPr>
                  <a:spLocks noChangeShapeType="1"/>
                </p:cNvSpPr>
                <p:nvPr/>
              </p:nvSpPr>
              <p:spPr bwMode="auto">
                <a:xfrm flipV="1">
                  <a:off x="2112" y="2496"/>
                  <a:ext cx="144" cy="192"/>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pSp>
            <p:nvGrpSpPr>
              <p:cNvPr id="66570" name="Group 250"/>
              <p:cNvGrpSpPr>
                <a:grpSpLocks/>
              </p:cNvGrpSpPr>
              <p:nvPr/>
            </p:nvGrpSpPr>
            <p:grpSpPr bwMode="auto">
              <a:xfrm>
                <a:off x="316" y="799"/>
                <a:ext cx="1796" cy="2448"/>
                <a:chOff x="460" y="912"/>
                <a:chExt cx="1796" cy="2448"/>
              </a:xfrm>
            </p:grpSpPr>
            <p:grpSp>
              <p:nvGrpSpPr>
                <p:cNvPr id="66656" name="Group 120"/>
                <p:cNvGrpSpPr>
                  <a:grpSpLocks/>
                </p:cNvGrpSpPr>
                <p:nvPr/>
              </p:nvGrpSpPr>
              <p:grpSpPr bwMode="auto">
                <a:xfrm rot="-5400000">
                  <a:off x="110" y="1982"/>
                  <a:ext cx="1104" cy="404"/>
                  <a:chOff x="3648" y="2572"/>
                  <a:chExt cx="1104" cy="404"/>
                </a:xfrm>
              </p:grpSpPr>
              <p:sp>
                <p:nvSpPr>
                  <p:cNvPr id="66660" name="Text Box 116"/>
                  <p:cNvSpPr txBox="1">
                    <a:spLocks noChangeArrowheads="1"/>
                  </p:cNvSpPr>
                  <p:nvPr/>
                </p:nvSpPr>
                <p:spPr bwMode="auto">
                  <a:xfrm>
                    <a:off x="4080" y="2572"/>
                    <a:ext cx="672" cy="4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r>
                      <a:rPr lang="en-US" altLang="zh-CN" sz="1800" b="1"/>
                      <a:t>    0</a:t>
                    </a:r>
                  </a:p>
                  <a:p>
                    <a:pPr eaLnBrk="1" hangingPunct="1"/>
                    <a:r>
                      <a:rPr lang="en-US" altLang="zh-CN" sz="1800" b="1"/>
                      <a:t>  - 0.054</a:t>
                    </a:r>
                  </a:p>
                </p:txBody>
              </p:sp>
              <p:sp>
                <p:nvSpPr>
                  <p:cNvPr id="66661" name="Text Box 118"/>
                  <p:cNvSpPr txBox="1">
                    <a:spLocks noChangeArrowheads="1"/>
                  </p:cNvSpPr>
                  <p:nvPr/>
                </p:nvSpPr>
                <p:spPr bwMode="auto">
                  <a:xfrm>
                    <a:off x="3648" y="2688"/>
                    <a:ext cx="826"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r>
                      <a:rPr lang="en-US" altLang="zh-CN" sz="2400" b="1">
                        <a:cs typeface="Arial" charset="0"/>
                      </a:rPr>
                      <a:t>¢110</a:t>
                    </a:r>
                  </a:p>
                </p:txBody>
              </p:sp>
            </p:grpSp>
            <p:sp>
              <p:nvSpPr>
                <p:cNvPr id="66657" name="Line 101"/>
                <p:cNvSpPr>
                  <a:spLocks noChangeShapeType="1"/>
                </p:cNvSpPr>
                <p:nvPr/>
              </p:nvSpPr>
              <p:spPr bwMode="auto">
                <a:xfrm>
                  <a:off x="576" y="912"/>
                  <a:ext cx="1392"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6658" name="Line 102"/>
                <p:cNvSpPr>
                  <a:spLocks noChangeShapeType="1"/>
                </p:cNvSpPr>
                <p:nvPr/>
              </p:nvSpPr>
              <p:spPr bwMode="auto">
                <a:xfrm>
                  <a:off x="864" y="3360"/>
                  <a:ext cx="1392"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6659" name="Line 103"/>
                <p:cNvSpPr>
                  <a:spLocks noChangeShapeType="1"/>
                </p:cNvSpPr>
                <p:nvPr/>
              </p:nvSpPr>
              <p:spPr bwMode="auto">
                <a:xfrm>
                  <a:off x="960" y="912"/>
                  <a:ext cx="0" cy="2448"/>
                </a:xfrm>
                <a:prstGeom prst="line">
                  <a:avLst/>
                </a:prstGeom>
                <a:noFill/>
                <a:ln w="9525">
                  <a:solidFill>
                    <a:schemeClr val="tx1"/>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sp>
            <p:nvSpPr>
              <p:cNvPr id="66571" name="Text Box 113"/>
              <p:cNvSpPr txBox="1">
                <a:spLocks noChangeArrowheads="1"/>
              </p:cNvSpPr>
              <p:nvPr/>
            </p:nvSpPr>
            <p:spPr bwMode="auto">
              <a:xfrm rot="-5400000">
                <a:off x="547" y="1788"/>
                <a:ext cx="826"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r>
                  <a:rPr lang="en-US" altLang="zh-CN" sz="2400" b="1">
                    <a:cs typeface="Arial" charset="0"/>
                  </a:rPr>
                  <a:t>¢100</a:t>
                </a:r>
              </a:p>
            </p:txBody>
          </p:sp>
          <p:grpSp>
            <p:nvGrpSpPr>
              <p:cNvPr id="66572" name="Group 178"/>
              <p:cNvGrpSpPr>
                <a:grpSpLocks/>
              </p:cNvGrpSpPr>
              <p:nvPr/>
            </p:nvGrpSpPr>
            <p:grpSpPr bwMode="auto">
              <a:xfrm>
                <a:off x="1508" y="3247"/>
                <a:ext cx="960" cy="288"/>
                <a:chOff x="1652" y="3360"/>
                <a:chExt cx="960" cy="288"/>
              </a:xfrm>
            </p:grpSpPr>
            <p:sp>
              <p:nvSpPr>
                <p:cNvPr id="66654" name="Line 108"/>
                <p:cNvSpPr>
                  <a:spLocks noChangeShapeType="1"/>
                </p:cNvSpPr>
                <p:nvPr/>
              </p:nvSpPr>
              <p:spPr bwMode="auto">
                <a:xfrm>
                  <a:off x="1652" y="3648"/>
                  <a:ext cx="960" cy="0"/>
                </a:xfrm>
                <a:prstGeom prst="line">
                  <a:avLst/>
                </a:prstGeom>
                <a:noFill/>
                <a:ln w="9525">
                  <a:solidFill>
                    <a:schemeClr val="tx1"/>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6655" name="Text Box 128"/>
                <p:cNvSpPr txBox="1">
                  <a:spLocks noChangeArrowheads="1"/>
                </p:cNvSpPr>
                <p:nvPr/>
              </p:nvSpPr>
              <p:spPr bwMode="auto">
                <a:xfrm>
                  <a:off x="1796" y="3360"/>
                  <a:ext cx="672"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r>
                    <a:rPr lang="en-US" altLang="zh-CN" sz="2400" b="1">
                      <a:cs typeface="Arial" charset="0"/>
                    </a:rPr>
                    <a:t>50</a:t>
                  </a:r>
                </a:p>
              </p:txBody>
            </p:sp>
          </p:grpSp>
          <p:grpSp>
            <p:nvGrpSpPr>
              <p:cNvPr id="66573" name="Group 131"/>
              <p:cNvGrpSpPr>
                <a:grpSpLocks/>
              </p:cNvGrpSpPr>
              <p:nvPr/>
            </p:nvGrpSpPr>
            <p:grpSpPr bwMode="auto">
              <a:xfrm>
                <a:off x="1344" y="367"/>
                <a:ext cx="960" cy="384"/>
                <a:chOff x="1296" y="3408"/>
                <a:chExt cx="960" cy="384"/>
              </a:xfrm>
            </p:grpSpPr>
            <p:pic>
              <p:nvPicPr>
                <p:cNvPr id="66652" name="Picture 13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296" y="3408"/>
                  <a:ext cx="960" cy="3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6653" name="Text Box 133"/>
                <p:cNvSpPr txBox="1">
                  <a:spLocks noChangeArrowheads="1"/>
                </p:cNvSpPr>
                <p:nvPr/>
              </p:nvSpPr>
              <p:spPr bwMode="auto">
                <a:xfrm>
                  <a:off x="1604" y="3504"/>
                  <a:ext cx="556" cy="231"/>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r>
                    <a:rPr lang="en-US" altLang="zh-CN" sz="1800" b="1"/>
                    <a:t>0.0025</a:t>
                  </a:r>
                </a:p>
              </p:txBody>
            </p:sp>
          </p:grpSp>
          <p:grpSp>
            <p:nvGrpSpPr>
              <p:cNvPr id="66574" name="Group 134"/>
              <p:cNvGrpSpPr>
                <a:grpSpLocks/>
              </p:cNvGrpSpPr>
              <p:nvPr/>
            </p:nvGrpSpPr>
            <p:grpSpPr bwMode="auto">
              <a:xfrm>
                <a:off x="1296" y="127"/>
                <a:ext cx="1296" cy="336"/>
                <a:chOff x="1392" y="2976"/>
                <a:chExt cx="1296" cy="336"/>
              </a:xfrm>
            </p:grpSpPr>
            <p:pic>
              <p:nvPicPr>
                <p:cNvPr id="66649" name="Picture 135"/>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392" y="2976"/>
                  <a:ext cx="1296" cy="3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6650" name="Text Box 136"/>
                <p:cNvSpPr txBox="1">
                  <a:spLocks noChangeArrowheads="1"/>
                </p:cNvSpPr>
                <p:nvPr/>
              </p:nvSpPr>
              <p:spPr bwMode="auto">
                <a:xfrm>
                  <a:off x="1766" y="3024"/>
                  <a:ext cx="490" cy="231"/>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r>
                    <a:rPr lang="en-US" altLang="zh-CN" sz="1800" b="1"/>
                    <a:t>0.017</a:t>
                  </a:r>
                </a:p>
              </p:txBody>
            </p:sp>
            <p:sp>
              <p:nvSpPr>
                <p:cNvPr id="66651" name="Rectangle 137"/>
                <p:cNvSpPr>
                  <a:spLocks noChangeArrowheads="1"/>
                </p:cNvSpPr>
                <p:nvPr/>
              </p:nvSpPr>
              <p:spPr bwMode="auto">
                <a:xfrm>
                  <a:off x="2400" y="3024"/>
                  <a:ext cx="192" cy="192"/>
                </a:xfrm>
                <a:prstGeom prst="rect">
                  <a:avLst/>
                </a:prstGeom>
                <a:solidFill>
                  <a:schemeClr val="bg1"/>
                </a:solidFill>
                <a:ln w="9525">
                  <a:solidFill>
                    <a:schemeClr val="bg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zh-CN" sz="1800" b="1" i="1"/>
                    <a:t>A</a:t>
                  </a:r>
                </a:p>
              </p:txBody>
            </p:sp>
          </p:grpSp>
          <p:sp>
            <p:nvSpPr>
              <p:cNvPr id="66575" name="Line 146"/>
              <p:cNvSpPr>
                <a:spLocks noChangeShapeType="1"/>
              </p:cNvSpPr>
              <p:nvPr/>
            </p:nvSpPr>
            <p:spPr bwMode="auto">
              <a:xfrm>
                <a:off x="1152" y="415"/>
                <a:ext cx="0" cy="384"/>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6576" name="Line 147"/>
              <p:cNvSpPr>
                <a:spLocks noChangeShapeType="1"/>
              </p:cNvSpPr>
              <p:nvPr/>
            </p:nvSpPr>
            <p:spPr bwMode="auto">
              <a:xfrm>
                <a:off x="1152" y="415"/>
                <a:ext cx="24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nvGrpSpPr>
              <p:cNvPr id="66577" name="Group 172"/>
              <p:cNvGrpSpPr>
                <a:grpSpLocks/>
              </p:cNvGrpSpPr>
              <p:nvPr/>
            </p:nvGrpSpPr>
            <p:grpSpPr bwMode="auto">
              <a:xfrm>
                <a:off x="2640" y="703"/>
                <a:ext cx="1104" cy="960"/>
                <a:chOff x="2736" y="720"/>
                <a:chExt cx="1104" cy="960"/>
              </a:xfrm>
            </p:grpSpPr>
            <p:grpSp>
              <p:nvGrpSpPr>
                <p:cNvPr id="66644" name="Group 139"/>
                <p:cNvGrpSpPr>
                  <a:grpSpLocks/>
                </p:cNvGrpSpPr>
                <p:nvPr/>
              </p:nvGrpSpPr>
              <p:grpSpPr bwMode="auto">
                <a:xfrm>
                  <a:off x="2880" y="720"/>
                  <a:ext cx="960" cy="384"/>
                  <a:chOff x="1296" y="3408"/>
                  <a:chExt cx="960" cy="384"/>
                </a:xfrm>
              </p:grpSpPr>
              <p:pic>
                <p:nvPicPr>
                  <p:cNvPr id="66647" name="Picture 140"/>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296" y="3408"/>
                    <a:ext cx="960" cy="3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6648" name="Text Box 141"/>
                  <p:cNvSpPr txBox="1">
                    <a:spLocks noChangeArrowheads="1"/>
                  </p:cNvSpPr>
                  <p:nvPr/>
                </p:nvSpPr>
                <p:spPr bwMode="auto">
                  <a:xfrm>
                    <a:off x="1604" y="3504"/>
                    <a:ext cx="556" cy="231"/>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r>
                      <a:rPr lang="en-US" altLang="zh-CN" sz="1800" b="1"/>
                      <a:t>0.0025</a:t>
                    </a:r>
                  </a:p>
                </p:txBody>
              </p:sp>
            </p:grpSp>
            <p:sp>
              <p:nvSpPr>
                <p:cNvPr id="66645" name="Line 160"/>
                <p:cNvSpPr>
                  <a:spLocks noChangeShapeType="1"/>
                </p:cNvSpPr>
                <p:nvPr/>
              </p:nvSpPr>
              <p:spPr bwMode="auto">
                <a:xfrm>
                  <a:off x="2736" y="912"/>
                  <a:ext cx="0" cy="768"/>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6646" name="Line 161"/>
                <p:cNvSpPr>
                  <a:spLocks noChangeShapeType="1"/>
                </p:cNvSpPr>
                <p:nvPr/>
              </p:nvSpPr>
              <p:spPr bwMode="auto">
                <a:xfrm>
                  <a:off x="2736" y="912"/>
                  <a:ext cx="192"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sp>
            <p:nvSpPr>
              <p:cNvPr id="66578" name="Line 107"/>
              <p:cNvSpPr>
                <a:spLocks noChangeShapeType="1"/>
              </p:cNvSpPr>
              <p:nvPr/>
            </p:nvSpPr>
            <p:spPr bwMode="auto">
              <a:xfrm flipH="1">
                <a:off x="2472" y="2815"/>
                <a:ext cx="20" cy="96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nvGrpSpPr>
              <p:cNvPr id="66579" name="Group 179"/>
              <p:cNvGrpSpPr>
                <a:grpSpLocks/>
              </p:cNvGrpSpPr>
              <p:nvPr/>
            </p:nvGrpSpPr>
            <p:grpSpPr bwMode="auto">
              <a:xfrm>
                <a:off x="96" y="3391"/>
                <a:ext cx="2352" cy="432"/>
                <a:chOff x="240" y="3504"/>
                <a:chExt cx="2352" cy="432"/>
              </a:xfrm>
            </p:grpSpPr>
            <p:grpSp>
              <p:nvGrpSpPr>
                <p:cNvPr id="66637" name="Group 148"/>
                <p:cNvGrpSpPr>
                  <a:grpSpLocks/>
                </p:cNvGrpSpPr>
                <p:nvPr/>
              </p:nvGrpSpPr>
              <p:grpSpPr bwMode="auto">
                <a:xfrm>
                  <a:off x="240" y="3600"/>
                  <a:ext cx="1152" cy="336"/>
                  <a:chOff x="1392" y="2976"/>
                  <a:chExt cx="1296" cy="336"/>
                </a:xfrm>
              </p:grpSpPr>
              <p:pic>
                <p:nvPicPr>
                  <p:cNvPr id="66641" name="Picture 149"/>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392" y="2976"/>
                    <a:ext cx="1296" cy="3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6642" name="Text Box 150"/>
                  <p:cNvSpPr txBox="1">
                    <a:spLocks noChangeArrowheads="1"/>
                  </p:cNvSpPr>
                  <p:nvPr/>
                </p:nvSpPr>
                <p:spPr bwMode="auto">
                  <a:xfrm>
                    <a:off x="1766" y="3024"/>
                    <a:ext cx="490" cy="231"/>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r>
                      <a:rPr lang="en-US" altLang="zh-CN" sz="1800" b="1"/>
                      <a:t>0.01</a:t>
                    </a:r>
                  </a:p>
                </p:txBody>
              </p:sp>
              <p:sp>
                <p:nvSpPr>
                  <p:cNvPr id="66643" name="Rectangle 151"/>
                  <p:cNvSpPr>
                    <a:spLocks noChangeArrowheads="1"/>
                  </p:cNvSpPr>
                  <p:nvPr/>
                </p:nvSpPr>
                <p:spPr bwMode="auto">
                  <a:xfrm>
                    <a:off x="2400" y="3024"/>
                    <a:ext cx="192" cy="192"/>
                  </a:xfrm>
                  <a:prstGeom prst="rect">
                    <a:avLst/>
                  </a:prstGeom>
                  <a:solidFill>
                    <a:schemeClr val="bg1"/>
                  </a:solidFill>
                  <a:ln w="9525">
                    <a:solidFill>
                      <a:schemeClr val="bg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zh-CN" sz="1800" b="1" i="1"/>
                      <a:t>A</a:t>
                    </a:r>
                  </a:p>
                </p:txBody>
              </p:sp>
            </p:grpSp>
            <p:sp>
              <p:nvSpPr>
                <p:cNvPr id="66638" name="Line 158"/>
                <p:cNvSpPr>
                  <a:spLocks noChangeShapeType="1"/>
                </p:cNvSpPr>
                <p:nvPr/>
              </p:nvSpPr>
              <p:spPr bwMode="auto">
                <a:xfrm>
                  <a:off x="1344" y="3792"/>
                  <a:ext cx="1248"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6639" name="Line 164"/>
                <p:cNvSpPr>
                  <a:spLocks noChangeShapeType="1"/>
                </p:cNvSpPr>
                <p:nvPr/>
              </p:nvSpPr>
              <p:spPr bwMode="auto">
                <a:xfrm>
                  <a:off x="1440" y="3504"/>
                  <a:ext cx="192"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6640" name="Line 165"/>
                <p:cNvSpPr>
                  <a:spLocks noChangeShapeType="1"/>
                </p:cNvSpPr>
                <p:nvPr/>
              </p:nvSpPr>
              <p:spPr bwMode="auto">
                <a:xfrm>
                  <a:off x="1440" y="3504"/>
                  <a:ext cx="0" cy="288"/>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pSp>
            <p:nvGrpSpPr>
              <p:cNvPr id="66580" name="Group 174"/>
              <p:cNvGrpSpPr>
                <a:grpSpLocks/>
              </p:cNvGrpSpPr>
              <p:nvPr/>
            </p:nvGrpSpPr>
            <p:grpSpPr bwMode="auto">
              <a:xfrm>
                <a:off x="2736" y="1200"/>
                <a:ext cx="336" cy="480"/>
                <a:chOff x="4032" y="1200"/>
                <a:chExt cx="336" cy="480"/>
              </a:xfrm>
            </p:grpSpPr>
            <p:pic>
              <p:nvPicPr>
                <p:cNvPr id="66635" name="Picture 168"/>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flipV="1">
                  <a:off x="4032" y="1200"/>
                  <a:ext cx="336" cy="4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6636" name="Rectangle 169"/>
                <p:cNvSpPr>
                  <a:spLocks noChangeArrowheads="1"/>
                </p:cNvSpPr>
                <p:nvPr/>
              </p:nvSpPr>
              <p:spPr bwMode="auto">
                <a:xfrm>
                  <a:off x="4080" y="1200"/>
                  <a:ext cx="288" cy="288"/>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zh-CN" sz="2000" b="1" i="1"/>
                    <a:t>A</a:t>
                  </a:r>
                </a:p>
              </p:txBody>
            </p:sp>
          </p:grpSp>
          <p:grpSp>
            <p:nvGrpSpPr>
              <p:cNvPr id="66581" name="Group 176"/>
              <p:cNvGrpSpPr>
                <a:grpSpLocks/>
              </p:cNvGrpSpPr>
              <p:nvPr/>
            </p:nvGrpSpPr>
            <p:grpSpPr bwMode="auto">
              <a:xfrm>
                <a:off x="2208" y="1663"/>
                <a:ext cx="912" cy="1920"/>
                <a:chOff x="2304" y="1680"/>
                <a:chExt cx="912" cy="1920"/>
              </a:xfrm>
            </p:grpSpPr>
            <p:sp>
              <p:nvSpPr>
                <p:cNvPr id="66627" name="Line 93"/>
                <p:cNvSpPr>
                  <a:spLocks noChangeShapeType="1"/>
                </p:cNvSpPr>
                <p:nvPr/>
              </p:nvSpPr>
              <p:spPr bwMode="auto">
                <a:xfrm>
                  <a:off x="2400" y="2400"/>
                  <a:ext cx="72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6628" name="Line 94"/>
                <p:cNvSpPr>
                  <a:spLocks noChangeShapeType="1"/>
                </p:cNvSpPr>
                <p:nvPr/>
              </p:nvSpPr>
              <p:spPr bwMode="auto">
                <a:xfrm>
                  <a:off x="3024" y="1680"/>
                  <a:ext cx="0" cy="720"/>
                </a:xfrm>
                <a:prstGeom prst="line">
                  <a:avLst/>
                </a:prstGeom>
                <a:noFill/>
                <a:ln w="9525">
                  <a:solidFill>
                    <a:schemeClr val="tx1"/>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nvGrpSpPr>
                <p:cNvPr id="66629" name="Group 127"/>
                <p:cNvGrpSpPr>
                  <a:grpSpLocks/>
                </p:cNvGrpSpPr>
                <p:nvPr/>
              </p:nvGrpSpPr>
              <p:grpSpPr bwMode="auto">
                <a:xfrm rot="-5400000">
                  <a:off x="2266" y="2822"/>
                  <a:ext cx="1152" cy="404"/>
                  <a:chOff x="3216" y="3196"/>
                  <a:chExt cx="1152" cy="404"/>
                </a:xfrm>
              </p:grpSpPr>
              <p:sp>
                <p:nvSpPr>
                  <p:cNvPr id="66632" name="Text Box 122"/>
                  <p:cNvSpPr txBox="1">
                    <a:spLocks noChangeArrowheads="1"/>
                  </p:cNvSpPr>
                  <p:nvPr/>
                </p:nvSpPr>
                <p:spPr bwMode="auto">
                  <a:xfrm>
                    <a:off x="3552" y="3196"/>
                    <a:ext cx="710" cy="4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r>
                      <a:rPr lang="en-US" altLang="zh-CN" sz="1800" b="1"/>
                      <a:t>+0.025</a:t>
                    </a:r>
                  </a:p>
                  <a:p>
                    <a:pPr eaLnBrk="1" hangingPunct="1"/>
                    <a:r>
                      <a:rPr lang="en-US" altLang="zh-CN" sz="1800" b="1"/>
                      <a:t>  0</a:t>
                    </a:r>
                  </a:p>
                </p:txBody>
              </p:sp>
              <p:sp>
                <p:nvSpPr>
                  <p:cNvPr id="66633" name="Text Box 124"/>
                  <p:cNvSpPr txBox="1">
                    <a:spLocks noChangeArrowheads="1"/>
                  </p:cNvSpPr>
                  <p:nvPr/>
                </p:nvSpPr>
                <p:spPr bwMode="auto">
                  <a:xfrm>
                    <a:off x="3216" y="3292"/>
                    <a:ext cx="826"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r>
                      <a:rPr lang="en-US" altLang="zh-CN" sz="2400" b="1">
                        <a:cs typeface="Arial" charset="0"/>
                      </a:rPr>
                      <a:t>¢40</a:t>
                    </a:r>
                  </a:p>
                </p:txBody>
              </p:sp>
              <p:pic>
                <p:nvPicPr>
                  <p:cNvPr id="66634" name="Picture 125"/>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080" y="3292"/>
                    <a:ext cx="288"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66630" name="Line 159"/>
                <p:cNvSpPr>
                  <a:spLocks noChangeShapeType="1"/>
                </p:cNvSpPr>
                <p:nvPr/>
              </p:nvSpPr>
              <p:spPr bwMode="auto">
                <a:xfrm>
                  <a:off x="3024" y="2256"/>
                  <a:ext cx="0" cy="1248"/>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6631" name="Line 175"/>
                <p:cNvSpPr>
                  <a:spLocks noChangeShapeType="1"/>
                </p:cNvSpPr>
                <p:nvPr/>
              </p:nvSpPr>
              <p:spPr bwMode="auto">
                <a:xfrm>
                  <a:off x="2304" y="1680"/>
                  <a:ext cx="912"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pSp>
            <p:nvGrpSpPr>
              <p:cNvPr id="66582" name="Group 186"/>
              <p:cNvGrpSpPr>
                <a:grpSpLocks/>
              </p:cNvGrpSpPr>
              <p:nvPr/>
            </p:nvGrpSpPr>
            <p:grpSpPr bwMode="auto">
              <a:xfrm>
                <a:off x="2352" y="686"/>
                <a:ext cx="1055" cy="209"/>
                <a:chOff x="2496" y="799"/>
                <a:chExt cx="1055" cy="209"/>
              </a:xfrm>
            </p:grpSpPr>
            <p:sp>
              <p:nvSpPr>
                <p:cNvPr id="66625" name="Line 183"/>
                <p:cNvSpPr>
                  <a:spLocks noChangeShapeType="1"/>
                </p:cNvSpPr>
                <p:nvPr/>
              </p:nvSpPr>
              <p:spPr bwMode="auto">
                <a:xfrm flipH="1">
                  <a:off x="2496" y="816"/>
                  <a:ext cx="192" cy="192"/>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6626" name="Line 184"/>
                <p:cNvSpPr>
                  <a:spLocks noChangeShapeType="1"/>
                </p:cNvSpPr>
                <p:nvPr/>
              </p:nvSpPr>
              <p:spPr bwMode="auto">
                <a:xfrm flipV="1">
                  <a:off x="2688" y="799"/>
                  <a:ext cx="863" cy="17"/>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pSp>
            <p:nvGrpSpPr>
              <p:cNvPr id="66583" name="Group 243"/>
              <p:cNvGrpSpPr>
                <a:grpSpLocks/>
              </p:cNvGrpSpPr>
              <p:nvPr/>
            </p:nvGrpSpPr>
            <p:grpSpPr bwMode="auto">
              <a:xfrm>
                <a:off x="432" y="559"/>
                <a:ext cx="672" cy="239"/>
                <a:chOff x="3744" y="2208"/>
                <a:chExt cx="672" cy="239"/>
              </a:xfrm>
            </p:grpSpPr>
            <p:pic>
              <p:nvPicPr>
                <p:cNvPr id="66623" name="Picture 241"/>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3744" y="2208"/>
                  <a:ext cx="624" cy="2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6624" name="Rectangle 242"/>
                <p:cNvSpPr>
                  <a:spLocks noChangeArrowheads="1"/>
                </p:cNvSpPr>
                <p:nvPr/>
              </p:nvSpPr>
              <p:spPr bwMode="auto">
                <a:xfrm>
                  <a:off x="4128" y="2304"/>
                  <a:ext cx="288" cy="96"/>
                </a:xfrm>
                <a:prstGeom prst="rect">
                  <a:avLst/>
                </a:prstGeom>
                <a:solidFill>
                  <a:schemeClr val="bg1"/>
                </a:solidFill>
                <a:ln w="9525">
                  <a:solidFill>
                    <a:schemeClr val="bg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zh-CN" sz="1800" b="1"/>
                    <a:t>4.0</a:t>
                  </a:r>
                </a:p>
              </p:txBody>
            </p:sp>
          </p:grpSp>
          <p:grpSp>
            <p:nvGrpSpPr>
              <p:cNvPr id="66584" name="Group 244"/>
              <p:cNvGrpSpPr>
                <a:grpSpLocks/>
              </p:cNvGrpSpPr>
              <p:nvPr/>
            </p:nvGrpSpPr>
            <p:grpSpPr bwMode="auto">
              <a:xfrm>
                <a:off x="1680" y="2143"/>
                <a:ext cx="672" cy="239"/>
                <a:chOff x="3744" y="2208"/>
                <a:chExt cx="672" cy="239"/>
              </a:xfrm>
            </p:grpSpPr>
            <p:pic>
              <p:nvPicPr>
                <p:cNvPr id="66621" name="Picture 245"/>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3744" y="2208"/>
                  <a:ext cx="624" cy="2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6622" name="Rectangle 246"/>
                <p:cNvSpPr>
                  <a:spLocks noChangeArrowheads="1"/>
                </p:cNvSpPr>
                <p:nvPr/>
              </p:nvSpPr>
              <p:spPr bwMode="auto">
                <a:xfrm>
                  <a:off x="4128" y="2304"/>
                  <a:ext cx="288" cy="96"/>
                </a:xfrm>
                <a:prstGeom prst="rect">
                  <a:avLst/>
                </a:prstGeom>
                <a:solidFill>
                  <a:schemeClr val="bg1"/>
                </a:solidFill>
                <a:ln w="9525">
                  <a:solidFill>
                    <a:schemeClr val="bg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zh-CN" sz="1800" b="1"/>
                    <a:t>2.0</a:t>
                  </a:r>
                </a:p>
              </p:txBody>
            </p:sp>
          </p:grpSp>
          <p:grpSp>
            <p:nvGrpSpPr>
              <p:cNvPr id="66585" name="Group 247"/>
              <p:cNvGrpSpPr>
                <a:grpSpLocks/>
              </p:cNvGrpSpPr>
              <p:nvPr/>
            </p:nvGrpSpPr>
            <p:grpSpPr bwMode="auto">
              <a:xfrm>
                <a:off x="192" y="3247"/>
                <a:ext cx="672" cy="239"/>
                <a:chOff x="3744" y="2208"/>
                <a:chExt cx="672" cy="239"/>
              </a:xfrm>
            </p:grpSpPr>
            <p:pic>
              <p:nvPicPr>
                <p:cNvPr id="66619" name="Picture 248"/>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3744" y="2208"/>
                  <a:ext cx="624" cy="2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6620" name="Rectangle 249"/>
                <p:cNvSpPr>
                  <a:spLocks noChangeArrowheads="1"/>
                </p:cNvSpPr>
                <p:nvPr/>
              </p:nvSpPr>
              <p:spPr bwMode="auto">
                <a:xfrm>
                  <a:off x="4128" y="2304"/>
                  <a:ext cx="288" cy="96"/>
                </a:xfrm>
                <a:prstGeom prst="rect">
                  <a:avLst/>
                </a:prstGeom>
                <a:solidFill>
                  <a:schemeClr val="bg1"/>
                </a:solidFill>
                <a:ln w="9525">
                  <a:solidFill>
                    <a:schemeClr val="bg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zh-CN" sz="1800" b="1"/>
                    <a:t>3.2</a:t>
                  </a:r>
                </a:p>
              </p:txBody>
            </p:sp>
          </p:grpSp>
          <p:sp>
            <p:nvSpPr>
              <p:cNvPr id="66586" name="Oval 256"/>
              <p:cNvSpPr>
                <a:spLocks noChangeArrowheads="1"/>
              </p:cNvSpPr>
              <p:nvPr/>
            </p:nvSpPr>
            <p:spPr bwMode="auto">
              <a:xfrm>
                <a:off x="3264" y="1663"/>
                <a:ext cx="816" cy="768"/>
              </a:xfrm>
              <a:prstGeom prst="ellipse">
                <a:avLst/>
              </a:prstGeom>
              <a:noFill/>
              <a:ln w="5715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6587" name="Line 258"/>
              <p:cNvSpPr>
                <a:spLocks noChangeShapeType="1"/>
              </p:cNvSpPr>
              <p:nvPr/>
            </p:nvSpPr>
            <p:spPr bwMode="auto">
              <a:xfrm>
                <a:off x="3672" y="1567"/>
                <a:ext cx="0" cy="1008"/>
              </a:xfrm>
              <a:prstGeom prst="line">
                <a:avLst/>
              </a:prstGeom>
              <a:noFill/>
              <a:ln w="9525">
                <a:solidFill>
                  <a:schemeClr val="tx1"/>
                </a:solidFill>
                <a:prstDash val="lgDash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6588" name="Line 264"/>
              <p:cNvSpPr>
                <a:spLocks noChangeShapeType="1"/>
              </p:cNvSpPr>
              <p:nvPr/>
            </p:nvSpPr>
            <p:spPr bwMode="auto">
              <a:xfrm>
                <a:off x="3264" y="1999"/>
                <a:ext cx="0" cy="816"/>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aphicFrame>
            <p:nvGraphicFramePr>
              <p:cNvPr id="66589" name="Object 291"/>
              <p:cNvGraphicFramePr>
                <a:graphicFrameLocks noChangeAspect="1"/>
              </p:cNvGraphicFramePr>
              <p:nvPr/>
            </p:nvGraphicFramePr>
            <p:xfrm>
              <a:off x="3456" y="2496"/>
              <a:ext cx="576" cy="192"/>
            </p:xfrm>
            <a:graphic>
              <a:graphicData uri="http://schemas.openxmlformats.org/presentationml/2006/ole">
                <mc:AlternateContent xmlns:mc="http://schemas.openxmlformats.org/markup-compatibility/2006">
                  <mc:Choice xmlns:v="urn:schemas-microsoft-com:vml" Requires="v">
                    <p:oleObj spid="_x0000_s66733" name="公式" r:id="rId8" imgW="482391" imgH="241195" progId="Equation.3">
                      <p:embed/>
                    </p:oleObj>
                  </mc:Choice>
                  <mc:Fallback>
                    <p:oleObj name="公式" r:id="rId8" imgW="482391" imgH="241195" progId="Equation.3">
                      <p:embed/>
                      <p:pic>
                        <p:nvPicPr>
                          <p:cNvPr id="0" name="Object 291"/>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3456" y="2496"/>
                            <a:ext cx="576" cy="192"/>
                          </a:xfrm>
                          <a:prstGeom prst="rect">
                            <a:avLst/>
                          </a:prstGeom>
                          <a:solidFill>
                            <a:schemeClr val="bg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nvGrpSpPr>
              <p:cNvPr id="66590" name="Group 276"/>
              <p:cNvGrpSpPr>
                <a:grpSpLocks/>
              </p:cNvGrpSpPr>
              <p:nvPr/>
            </p:nvGrpSpPr>
            <p:grpSpPr bwMode="auto">
              <a:xfrm rot="-5400000">
                <a:off x="4105" y="1377"/>
                <a:ext cx="672" cy="239"/>
                <a:chOff x="4368" y="1728"/>
                <a:chExt cx="672" cy="239"/>
              </a:xfrm>
            </p:grpSpPr>
            <p:pic>
              <p:nvPicPr>
                <p:cNvPr id="66617" name="Picture 277"/>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4368" y="1728"/>
                  <a:ext cx="624" cy="2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6618" name="Rectangle 278"/>
                <p:cNvSpPr>
                  <a:spLocks noChangeArrowheads="1"/>
                </p:cNvSpPr>
                <p:nvPr/>
              </p:nvSpPr>
              <p:spPr bwMode="auto">
                <a:xfrm>
                  <a:off x="4752" y="1824"/>
                  <a:ext cx="288" cy="96"/>
                </a:xfrm>
                <a:prstGeom prst="rect">
                  <a:avLst/>
                </a:prstGeom>
                <a:noFill/>
                <a:ln w="9525">
                  <a:solidFill>
                    <a:schemeClr val="bg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zh-CN" sz="1800" b="1"/>
                    <a:t>3.2</a:t>
                  </a:r>
                </a:p>
              </p:txBody>
            </p:sp>
          </p:grpSp>
          <p:sp>
            <p:nvSpPr>
              <p:cNvPr id="66591" name="Rectangle 259"/>
              <p:cNvSpPr>
                <a:spLocks noChangeArrowheads="1"/>
              </p:cNvSpPr>
              <p:nvPr/>
            </p:nvSpPr>
            <p:spPr bwMode="auto">
              <a:xfrm>
                <a:off x="3936" y="1903"/>
                <a:ext cx="288" cy="240"/>
              </a:xfrm>
              <a:prstGeom prst="rect">
                <a:avLst/>
              </a:prstGeom>
              <a:solidFill>
                <a:schemeClr val="bg1"/>
              </a:solidFill>
              <a:ln w="9525">
                <a:solidFill>
                  <a:schemeClr val="bg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6592" name="Line 260"/>
              <p:cNvSpPr>
                <a:spLocks noChangeShapeType="1"/>
              </p:cNvSpPr>
              <p:nvPr/>
            </p:nvSpPr>
            <p:spPr bwMode="auto">
              <a:xfrm>
                <a:off x="3168" y="2047"/>
                <a:ext cx="1200" cy="0"/>
              </a:xfrm>
              <a:prstGeom prst="line">
                <a:avLst/>
              </a:prstGeom>
              <a:noFill/>
              <a:ln w="9525">
                <a:solidFill>
                  <a:schemeClr val="tx1"/>
                </a:solidFill>
                <a:prstDash val="lgDash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6593" name="Line 261"/>
              <p:cNvSpPr>
                <a:spLocks noChangeShapeType="1"/>
              </p:cNvSpPr>
              <p:nvPr/>
            </p:nvSpPr>
            <p:spPr bwMode="auto">
              <a:xfrm>
                <a:off x="4046" y="1903"/>
                <a:ext cx="240" cy="0"/>
              </a:xfrm>
              <a:prstGeom prst="line">
                <a:avLst/>
              </a:prstGeom>
              <a:noFill/>
              <a:ln w="571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6594" name="Line 262"/>
              <p:cNvSpPr>
                <a:spLocks noChangeShapeType="1"/>
              </p:cNvSpPr>
              <p:nvPr/>
            </p:nvSpPr>
            <p:spPr bwMode="auto">
              <a:xfrm>
                <a:off x="4032" y="2191"/>
                <a:ext cx="240" cy="0"/>
              </a:xfrm>
              <a:prstGeom prst="line">
                <a:avLst/>
              </a:prstGeom>
              <a:noFill/>
              <a:ln w="571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6595" name="Line 263"/>
              <p:cNvSpPr>
                <a:spLocks noChangeShapeType="1"/>
              </p:cNvSpPr>
              <p:nvPr/>
            </p:nvSpPr>
            <p:spPr bwMode="auto">
              <a:xfrm>
                <a:off x="4272" y="1903"/>
                <a:ext cx="0" cy="288"/>
              </a:xfrm>
              <a:prstGeom prst="line">
                <a:avLst/>
              </a:prstGeom>
              <a:noFill/>
              <a:ln w="571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6596" name="Line 265"/>
              <p:cNvSpPr>
                <a:spLocks noChangeShapeType="1"/>
              </p:cNvSpPr>
              <p:nvPr/>
            </p:nvSpPr>
            <p:spPr bwMode="auto">
              <a:xfrm>
                <a:off x="4272" y="1999"/>
                <a:ext cx="0" cy="1248"/>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6597" name="Line 266"/>
              <p:cNvSpPr>
                <a:spLocks noChangeShapeType="1"/>
              </p:cNvSpPr>
              <p:nvPr/>
            </p:nvSpPr>
            <p:spPr bwMode="auto">
              <a:xfrm>
                <a:off x="3264" y="2671"/>
                <a:ext cx="1008" cy="0"/>
              </a:xfrm>
              <a:prstGeom prst="line">
                <a:avLst/>
              </a:prstGeom>
              <a:noFill/>
              <a:ln w="9525">
                <a:solidFill>
                  <a:schemeClr val="tx1"/>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6598" name="Line 267"/>
              <p:cNvSpPr>
                <a:spLocks noChangeShapeType="1"/>
              </p:cNvSpPr>
              <p:nvPr/>
            </p:nvSpPr>
            <p:spPr bwMode="auto">
              <a:xfrm>
                <a:off x="4224" y="1903"/>
                <a:ext cx="384"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6599" name="Line 268"/>
              <p:cNvSpPr>
                <a:spLocks noChangeShapeType="1"/>
              </p:cNvSpPr>
              <p:nvPr/>
            </p:nvSpPr>
            <p:spPr bwMode="auto">
              <a:xfrm>
                <a:off x="4224" y="2191"/>
                <a:ext cx="384"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6600" name="Line 269"/>
              <p:cNvSpPr>
                <a:spLocks noChangeShapeType="1"/>
              </p:cNvSpPr>
              <p:nvPr/>
            </p:nvSpPr>
            <p:spPr bwMode="auto">
              <a:xfrm>
                <a:off x="4560" y="1279"/>
                <a:ext cx="0" cy="110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6601" name="Oval 270"/>
              <p:cNvSpPr>
                <a:spLocks noChangeArrowheads="1"/>
              </p:cNvSpPr>
              <p:nvPr/>
            </p:nvSpPr>
            <p:spPr bwMode="auto">
              <a:xfrm>
                <a:off x="3936" y="2095"/>
                <a:ext cx="192" cy="96"/>
              </a:xfrm>
              <a:prstGeom prst="ellipse">
                <a:avLst/>
              </a:prstGeom>
              <a:solidFill>
                <a:schemeClr val="bg1"/>
              </a:solidFill>
              <a:ln w="9525">
                <a:solidFill>
                  <a:schemeClr val="bg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6602" name="Line 271"/>
              <p:cNvSpPr>
                <a:spLocks noChangeShapeType="1"/>
              </p:cNvSpPr>
              <p:nvPr/>
            </p:nvSpPr>
            <p:spPr bwMode="auto">
              <a:xfrm>
                <a:off x="4560" y="1663"/>
                <a:ext cx="0" cy="24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6603" name="Line 273"/>
              <p:cNvSpPr>
                <a:spLocks noChangeShapeType="1"/>
              </p:cNvSpPr>
              <p:nvPr/>
            </p:nvSpPr>
            <p:spPr bwMode="auto">
              <a:xfrm flipV="1">
                <a:off x="4560" y="2191"/>
                <a:ext cx="0" cy="864"/>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nvGrpSpPr>
              <p:cNvPr id="66604" name="Group 284"/>
              <p:cNvGrpSpPr>
                <a:grpSpLocks/>
              </p:cNvGrpSpPr>
              <p:nvPr/>
            </p:nvGrpSpPr>
            <p:grpSpPr bwMode="auto">
              <a:xfrm rot="-5400000">
                <a:off x="3865" y="2887"/>
                <a:ext cx="576" cy="239"/>
                <a:chOff x="4848" y="144"/>
                <a:chExt cx="672" cy="239"/>
              </a:xfrm>
            </p:grpSpPr>
            <p:pic>
              <p:nvPicPr>
                <p:cNvPr id="66615" name="Picture 285"/>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4848" y="144"/>
                  <a:ext cx="624" cy="2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6616" name="Rectangle 286"/>
                <p:cNvSpPr>
                  <a:spLocks noChangeArrowheads="1"/>
                </p:cNvSpPr>
                <p:nvPr/>
              </p:nvSpPr>
              <p:spPr bwMode="auto">
                <a:xfrm>
                  <a:off x="5232" y="240"/>
                  <a:ext cx="288" cy="96"/>
                </a:xfrm>
                <a:prstGeom prst="rect">
                  <a:avLst/>
                </a:prstGeom>
                <a:solidFill>
                  <a:schemeClr val="bg1"/>
                </a:solidFill>
                <a:ln w="9525">
                  <a:solidFill>
                    <a:schemeClr val="bg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zh-CN" sz="1800" b="1"/>
                    <a:t>6.3</a:t>
                  </a:r>
                </a:p>
              </p:txBody>
            </p:sp>
          </p:grpSp>
          <p:grpSp>
            <p:nvGrpSpPr>
              <p:cNvPr id="66605" name="Group 295"/>
              <p:cNvGrpSpPr>
                <a:grpSpLocks/>
              </p:cNvGrpSpPr>
              <p:nvPr/>
            </p:nvGrpSpPr>
            <p:grpSpPr bwMode="auto">
              <a:xfrm rot="-5400000">
                <a:off x="3893" y="2474"/>
                <a:ext cx="1104" cy="250"/>
                <a:chOff x="4176" y="576"/>
                <a:chExt cx="1152" cy="250"/>
              </a:xfrm>
            </p:grpSpPr>
            <p:sp>
              <p:nvSpPr>
                <p:cNvPr id="66613" name="Text Box 293"/>
                <p:cNvSpPr txBox="1">
                  <a:spLocks noChangeArrowheads="1"/>
                </p:cNvSpPr>
                <p:nvPr/>
              </p:nvSpPr>
              <p:spPr bwMode="auto">
                <a:xfrm flipH="1">
                  <a:off x="4176" y="576"/>
                  <a:ext cx="1152" cy="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r>
                    <a:rPr lang="en-US" altLang="zh-CN" sz="1800" b="1"/>
                    <a:t>12     0.0215</a:t>
                  </a:r>
                  <a:r>
                    <a:rPr lang="en-US" altLang="zh-CN" sz="2000" b="1"/>
                    <a:t>     </a:t>
                  </a:r>
                </a:p>
              </p:txBody>
            </p:sp>
            <p:sp>
              <p:nvSpPr>
                <p:cNvPr id="66614" name="WordArt 294"/>
                <p:cNvSpPr>
                  <a:spLocks noChangeArrowheads="1" noChangeShapeType="1" noTextEdit="1"/>
                </p:cNvSpPr>
                <p:nvPr/>
              </p:nvSpPr>
              <p:spPr bwMode="auto">
                <a:xfrm>
                  <a:off x="4464" y="624"/>
                  <a:ext cx="96" cy="144"/>
                </a:xfrm>
                <a:prstGeom prst="rect">
                  <a:avLst/>
                </a:prstGeom>
              </p:spPr>
              <p:txBody>
                <a:bodyPr wrap="none" fromWordArt="1">
                  <a:prstTxWarp prst="textPlain">
                    <a:avLst>
                      <a:gd name="adj" fmla="val 56944"/>
                    </a:avLst>
                  </a:prstTxWarp>
                </a:bodyPr>
                <a:lstStyle/>
                <a:p>
                  <a:pPr algn="ctr"/>
                  <a:r>
                    <a:rPr lang="en-US" altLang="zh-CN" sz="3600" kern="10">
                      <a:ln w="9525">
                        <a:solidFill>
                          <a:srgbClr val="000000"/>
                        </a:solidFill>
                        <a:round/>
                        <a:headEnd/>
                        <a:tailEnd/>
                      </a:ln>
                      <a:solidFill>
                        <a:srgbClr val="FFFFFF"/>
                      </a:solidFill>
                      <a:latin typeface="宋体"/>
                      <a:ea typeface="宋体"/>
                    </a:rPr>
                    <a:t>+</a:t>
                  </a:r>
                </a:p>
                <a:p>
                  <a:pPr algn="ctr"/>
                  <a:r>
                    <a:rPr lang="en-US" altLang="zh-CN" sz="3600" kern="10">
                      <a:ln w="9525">
                        <a:solidFill>
                          <a:srgbClr val="000000"/>
                        </a:solidFill>
                        <a:round/>
                        <a:headEnd/>
                        <a:tailEnd/>
                      </a:ln>
                      <a:solidFill>
                        <a:srgbClr val="FFFFFF"/>
                      </a:solidFill>
                      <a:latin typeface="宋体"/>
                      <a:ea typeface="宋体"/>
                    </a:rPr>
                    <a:t>-</a:t>
                  </a:r>
                  <a:endParaRPr lang="zh-CN" altLang="en-US" sz="3600" kern="10">
                    <a:ln w="9525">
                      <a:solidFill>
                        <a:srgbClr val="000000"/>
                      </a:solidFill>
                      <a:round/>
                      <a:headEnd/>
                      <a:tailEnd/>
                    </a:ln>
                    <a:solidFill>
                      <a:srgbClr val="FFFFFF"/>
                    </a:solidFill>
                    <a:latin typeface="宋体"/>
                    <a:ea typeface="宋体"/>
                  </a:endParaRPr>
                </a:p>
              </p:txBody>
            </p:sp>
          </p:grpSp>
          <p:grpSp>
            <p:nvGrpSpPr>
              <p:cNvPr id="66606" name="Group 302"/>
              <p:cNvGrpSpPr>
                <a:grpSpLocks/>
              </p:cNvGrpSpPr>
              <p:nvPr/>
            </p:nvGrpSpPr>
            <p:grpSpPr bwMode="auto">
              <a:xfrm>
                <a:off x="4704" y="2911"/>
                <a:ext cx="912" cy="240"/>
                <a:chOff x="3936" y="288"/>
                <a:chExt cx="912" cy="240"/>
              </a:xfrm>
            </p:grpSpPr>
            <p:pic>
              <p:nvPicPr>
                <p:cNvPr id="66610" name="Picture 299"/>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3936" y="288"/>
                  <a:ext cx="912" cy="2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6611" name="Rectangle 300"/>
                <p:cNvSpPr>
                  <a:spLocks noChangeArrowheads="1"/>
                </p:cNvSpPr>
                <p:nvPr/>
              </p:nvSpPr>
              <p:spPr bwMode="auto">
                <a:xfrm>
                  <a:off x="4272" y="336"/>
                  <a:ext cx="288" cy="144"/>
                </a:xfrm>
                <a:prstGeom prst="rect">
                  <a:avLst/>
                </a:prstGeom>
                <a:solidFill>
                  <a:schemeClr val="bg1"/>
                </a:solidFill>
                <a:ln w="9525">
                  <a:solidFill>
                    <a:schemeClr val="bg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zh-CN" sz="1800" b="1"/>
                    <a:t>0.02</a:t>
                  </a:r>
                </a:p>
              </p:txBody>
            </p:sp>
            <p:sp>
              <p:nvSpPr>
                <p:cNvPr id="66612" name="Rectangle 301"/>
                <p:cNvSpPr>
                  <a:spLocks noChangeArrowheads="1"/>
                </p:cNvSpPr>
                <p:nvPr/>
              </p:nvSpPr>
              <p:spPr bwMode="auto">
                <a:xfrm>
                  <a:off x="4656" y="336"/>
                  <a:ext cx="144" cy="96"/>
                </a:xfrm>
                <a:prstGeom prst="rect">
                  <a:avLst/>
                </a:prstGeom>
                <a:solidFill>
                  <a:schemeClr val="bg1"/>
                </a:solidFill>
                <a:ln w="9525">
                  <a:solidFill>
                    <a:schemeClr val="bg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zh-CN" sz="1800" b="1" i="1"/>
                    <a:t>A</a:t>
                  </a:r>
                </a:p>
              </p:txBody>
            </p:sp>
          </p:grpSp>
          <p:sp>
            <p:nvSpPr>
              <p:cNvPr id="66607" name="Line 303"/>
              <p:cNvSpPr>
                <a:spLocks noChangeShapeType="1"/>
              </p:cNvSpPr>
              <p:nvPr/>
            </p:nvSpPr>
            <p:spPr bwMode="auto">
              <a:xfrm>
                <a:off x="4560" y="3055"/>
                <a:ext cx="144"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pic>
            <p:nvPicPr>
              <p:cNvPr id="66608" name="Picture 305"/>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3216" y="3487"/>
                <a:ext cx="1392" cy="3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6609" name="Rectangle 310"/>
              <p:cNvSpPr>
                <a:spLocks noChangeArrowheads="1"/>
              </p:cNvSpPr>
              <p:nvPr/>
            </p:nvSpPr>
            <p:spPr bwMode="auto">
              <a:xfrm>
                <a:off x="3984" y="1920"/>
                <a:ext cx="144" cy="240"/>
              </a:xfrm>
              <a:prstGeom prst="rect">
                <a:avLst/>
              </a:prstGeom>
              <a:solidFill>
                <a:schemeClr val="bg1"/>
              </a:solidFill>
              <a:ln w="9525">
                <a:solidFill>
                  <a:schemeClr val="bg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pic>
          <p:nvPicPr>
            <p:cNvPr id="66565" name="Picture 315"/>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4283968" y="574390"/>
              <a:ext cx="1123950" cy="514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1750" fill="hold"/>
                                        <p:tgtEl>
                                          <p:spTgt spid="3"/>
                                        </p:tgtEl>
                                        <p:attrNameLst>
                                          <p:attrName>ppt_x</p:attrName>
                                        </p:attrNameLst>
                                      </p:cBhvr>
                                      <p:tavLst>
                                        <p:tav tm="0">
                                          <p:val>
                                            <p:strVal val="0-#ppt_w/2"/>
                                          </p:val>
                                        </p:tav>
                                        <p:tav tm="100000">
                                          <p:val>
                                            <p:strVal val="#ppt_x"/>
                                          </p:val>
                                        </p:tav>
                                      </p:tavLst>
                                    </p:anim>
                                    <p:anim calcmode="lin" valueType="num">
                                      <p:cBhvr additive="base">
                                        <p:cTn id="8" dur="175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灯片编号占位符 4"/>
          <p:cNvSpPr>
            <a:spLocks noGrp="1"/>
          </p:cNvSpPr>
          <p:nvPr>
            <p:ph type="sldNum" sz="quarter" idx="12"/>
          </p:nvPr>
        </p:nvSpPr>
        <p:spPr>
          <a:noFill/>
        </p:spPr>
        <p:txBody>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fld id="{C45B2823-118E-473D-9832-0E42BBAEA7DA}" type="slidenum">
              <a:rPr lang="en-US" altLang="zh-CN" sz="1400" smtClean="0"/>
              <a:pPr eaLnBrk="1" hangingPunct="1"/>
              <a:t>65</a:t>
            </a:fld>
            <a:endParaRPr lang="en-US" altLang="zh-CN" sz="1400" smtClean="0"/>
          </a:p>
        </p:txBody>
      </p:sp>
      <p:grpSp>
        <p:nvGrpSpPr>
          <p:cNvPr id="126187" name="Group 235"/>
          <p:cNvGrpSpPr>
            <a:grpSpLocks/>
          </p:cNvGrpSpPr>
          <p:nvPr/>
        </p:nvGrpSpPr>
        <p:grpSpPr bwMode="auto">
          <a:xfrm>
            <a:off x="1123528" y="367493"/>
            <a:ext cx="6400800" cy="6265863"/>
            <a:chOff x="288" y="192"/>
            <a:chExt cx="4032" cy="3947"/>
          </a:xfrm>
        </p:grpSpPr>
        <p:sp>
          <p:nvSpPr>
            <p:cNvPr id="67588" name="Text Box 108"/>
            <p:cNvSpPr txBox="1">
              <a:spLocks noChangeArrowheads="1"/>
            </p:cNvSpPr>
            <p:nvPr/>
          </p:nvSpPr>
          <p:spPr bwMode="auto">
            <a:xfrm>
              <a:off x="384" y="192"/>
              <a:ext cx="3370"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r>
                <a:rPr lang="zh-CN" altLang="en-US" sz="2400" b="1"/>
                <a:t>表 作业题</a:t>
              </a:r>
              <a:r>
                <a:rPr lang="en-US" altLang="zh-CN" sz="2400" b="1"/>
                <a:t>1 </a:t>
              </a:r>
              <a:r>
                <a:rPr lang="zh-CN" altLang="en-US" sz="2400" b="1"/>
                <a:t>齿轮图的数据</a:t>
              </a:r>
            </a:p>
          </p:txBody>
        </p:sp>
        <p:sp>
          <p:nvSpPr>
            <p:cNvPr id="67589" name="Rectangle 191"/>
            <p:cNvSpPr>
              <a:spLocks noChangeArrowheads="1"/>
            </p:cNvSpPr>
            <p:nvPr/>
          </p:nvSpPr>
          <p:spPr bwMode="auto">
            <a:xfrm>
              <a:off x="3024" y="1531"/>
              <a:ext cx="1296" cy="3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20000"/>
                </a:spcBef>
              </a:pPr>
              <a:r>
                <a:rPr lang="en-US" altLang="zh-CN" sz="2800" b="1"/>
                <a:t>20</a:t>
              </a:r>
              <a:r>
                <a:rPr lang="en-US" altLang="zh-CN" sz="2800" b="1" baseline="30000"/>
                <a:t>0</a:t>
              </a:r>
            </a:p>
          </p:txBody>
        </p:sp>
        <p:sp>
          <p:nvSpPr>
            <p:cNvPr id="67590" name="Rectangle 189"/>
            <p:cNvSpPr>
              <a:spLocks noChangeArrowheads="1"/>
            </p:cNvSpPr>
            <p:nvPr/>
          </p:nvSpPr>
          <p:spPr bwMode="auto">
            <a:xfrm>
              <a:off x="2208" y="1531"/>
              <a:ext cx="816" cy="3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20000"/>
                </a:spcBef>
              </a:pPr>
              <a:r>
                <a:rPr lang="el-GR" altLang="zh-CN" sz="2800" b="1" i="1">
                  <a:latin typeface="GulimChe" pitchFamily="49" charset="-127"/>
                  <a:ea typeface="GulimChe" pitchFamily="49" charset="-127"/>
                </a:rPr>
                <a:t>α</a:t>
              </a:r>
            </a:p>
          </p:txBody>
        </p:sp>
        <p:sp>
          <p:nvSpPr>
            <p:cNvPr id="67591" name="Rectangle 187"/>
            <p:cNvSpPr>
              <a:spLocks noChangeArrowheads="1"/>
            </p:cNvSpPr>
            <p:nvPr/>
          </p:nvSpPr>
          <p:spPr bwMode="auto">
            <a:xfrm>
              <a:off x="288" y="1531"/>
              <a:ext cx="1920" cy="3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20000"/>
                </a:spcBef>
              </a:pPr>
              <a:r>
                <a:rPr lang="zh-CN" altLang="en-US" sz="2800" b="1"/>
                <a:t>压力角</a:t>
              </a:r>
            </a:p>
          </p:txBody>
        </p:sp>
        <p:sp>
          <p:nvSpPr>
            <p:cNvPr id="67592" name="Rectangle 141"/>
            <p:cNvSpPr>
              <a:spLocks noChangeArrowheads="1"/>
            </p:cNvSpPr>
            <p:nvPr/>
          </p:nvSpPr>
          <p:spPr bwMode="auto">
            <a:xfrm>
              <a:off x="2208" y="3813"/>
              <a:ext cx="2112" cy="3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20000"/>
                </a:spcBef>
              </a:pPr>
              <a:r>
                <a:rPr lang="en-US" altLang="zh-CN" sz="2800" b="1"/>
                <a:t>     </a:t>
              </a:r>
            </a:p>
          </p:txBody>
        </p:sp>
        <p:sp>
          <p:nvSpPr>
            <p:cNvPr id="67593" name="Rectangle 140"/>
            <p:cNvSpPr>
              <a:spLocks noChangeArrowheads="1"/>
            </p:cNvSpPr>
            <p:nvPr/>
          </p:nvSpPr>
          <p:spPr bwMode="auto">
            <a:xfrm>
              <a:off x="288" y="3813"/>
              <a:ext cx="1920" cy="3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20000"/>
                </a:spcBef>
              </a:pPr>
              <a:r>
                <a:rPr lang="zh-CN" altLang="en-US" sz="2800" b="1"/>
                <a:t>齿厚与上、下偏差</a:t>
              </a:r>
            </a:p>
          </p:txBody>
        </p:sp>
        <p:sp>
          <p:nvSpPr>
            <p:cNvPr id="67594" name="Rectangle 139"/>
            <p:cNvSpPr>
              <a:spLocks noChangeArrowheads="1"/>
            </p:cNvSpPr>
            <p:nvPr/>
          </p:nvSpPr>
          <p:spPr bwMode="auto">
            <a:xfrm>
              <a:off x="3024" y="3487"/>
              <a:ext cx="1296" cy="3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20000"/>
                </a:spcBef>
              </a:pPr>
              <a:r>
                <a:rPr lang="en-US" altLang="zh-CN" sz="2800" b="1"/>
                <a:t>0.028</a:t>
              </a:r>
            </a:p>
          </p:txBody>
        </p:sp>
        <p:sp>
          <p:nvSpPr>
            <p:cNvPr id="67595" name="Rectangle 138"/>
            <p:cNvSpPr>
              <a:spLocks noChangeArrowheads="1"/>
            </p:cNvSpPr>
            <p:nvPr/>
          </p:nvSpPr>
          <p:spPr bwMode="auto">
            <a:xfrm>
              <a:off x="2208" y="3487"/>
              <a:ext cx="816" cy="3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20000"/>
                </a:spcBef>
              </a:pPr>
              <a:r>
                <a:rPr lang="en-US" altLang="zh-CN" sz="2800" b="1" i="1"/>
                <a:t>F</a:t>
              </a:r>
              <a:r>
                <a:rPr lang="el-GR" altLang="zh-CN" sz="2800" b="1" baseline="-25000">
                  <a:cs typeface="Arial" charset="0"/>
                </a:rPr>
                <a:t>β</a:t>
              </a:r>
            </a:p>
          </p:txBody>
        </p:sp>
        <p:sp>
          <p:nvSpPr>
            <p:cNvPr id="67596" name="Rectangle 137"/>
            <p:cNvSpPr>
              <a:spLocks noChangeArrowheads="1"/>
            </p:cNvSpPr>
            <p:nvPr/>
          </p:nvSpPr>
          <p:spPr bwMode="auto">
            <a:xfrm>
              <a:off x="288" y="3487"/>
              <a:ext cx="1920" cy="3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20000"/>
                </a:spcBef>
              </a:pPr>
              <a:r>
                <a:rPr lang="zh-CN" altLang="en-US" sz="2000" b="1" dirty="0"/>
                <a:t>螺旋线总</a:t>
              </a:r>
              <a:r>
                <a:rPr lang="zh-CN" altLang="en-US" sz="2000" b="1" dirty="0" smtClean="0"/>
                <a:t>偏差允许值</a:t>
              </a:r>
              <a:endParaRPr lang="zh-CN" altLang="en-US" sz="2000" b="1" dirty="0"/>
            </a:p>
          </p:txBody>
        </p:sp>
        <p:sp>
          <p:nvSpPr>
            <p:cNvPr id="67597" name="Rectangle 136"/>
            <p:cNvSpPr>
              <a:spLocks noChangeArrowheads="1"/>
            </p:cNvSpPr>
            <p:nvPr/>
          </p:nvSpPr>
          <p:spPr bwMode="auto">
            <a:xfrm>
              <a:off x="3024" y="3161"/>
              <a:ext cx="1296" cy="3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20000"/>
                </a:spcBef>
              </a:pPr>
              <a:r>
                <a:rPr lang="en-US" altLang="zh-CN" sz="2800" b="1"/>
                <a:t>0.027</a:t>
              </a:r>
            </a:p>
          </p:txBody>
        </p:sp>
        <p:sp>
          <p:nvSpPr>
            <p:cNvPr id="67598" name="Rectangle 135"/>
            <p:cNvSpPr>
              <a:spLocks noChangeArrowheads="1"/>
            </p:cNvSpPr>
            <p:nvPr/>
          </p:nvSpPr>
          <p:spPr bwMode="auto">
            <a:xfrm>
              <a:off x="2208" y="3161"/>
              <a:ext cx="816" cy="3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20000"/>
                </a:spcBef>
              </a:pPr>
              <a:r>
                <a:rPr lang="en-US" altLang="zh-CN" sz="2800" b="1" i="1"/>
                <a:t>F</a:t>
              </a:r>
              <a:r>
                <a:rPr lang="el-GR" altLang="zh-CN" sz="2800" b="1" baseline="-25000">
                  <a:latin typeface="GulimChe" pitchFamily="49" charset="-127"/>
                  <a:ea typeface="GulimChe" pitchFamily="49" charset="-127"/>
                </a:rPr>
                <a:t>α</a:t>
              </a:r>
            </a:p>
          </p:txBody>
        </p:sp>
        <p:sp>
          <p:nvSpPr>
            <p:cNvPr id="67599" name="Rectangle 134"/>
            <p:cNvSpPr>
              <a:spLocks noChangeArrowheads="1"/>
            </p:cNvSpPr>
            <p:nvPr/>
          </p:nvSpPr>
          <p:spPr bwMode="auto">
            <a:xfrm>
              <a:off x="288" y="3161"/>
              <a:ext cx="1920" cy="3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20000"/>
                </a:spcBef>
              </a:pPr>
              <a:r>
                <a:rPr lang="zh-CN" altLang="en-US" sz="2400" b="1" dirty="0"/>
                <a:t>齿廓总</a:t>
              </a:r>
              <a:r>
                <a:rPr lang="zh-CN" altLang="en-US" sz="2400" b="1" dirty="0" smtClean="0"/>
                <a:t>偏差允许值</a:t>
              </a:r>
              <a:endParaRPr lang="zh-CN" altLang="en-US" sz="2400" b="1" dirty="0"/>
            </a:p>
          </p:txBody>
        </p:sp>
        <p:sp>
          <p:nvSpPr>
            <p:cNvPr id="67600" name="Rectangle 133"/>
            <p:cNvSpPr>
              <a:spLocks noChangeArrowheads="1"/>
            </p:cNvSpPr>
            <p:nvPr/>
          </p:nvSpPr>
          <p:spPr bwMode="auto">
            <a:xfrm>
              <a:off x="3024" y="2835"/>
              <a:ext cx="1296" cy="3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20000"/>
                </a:spcBef>
              </a:pPr>
              <a:r>
                <a:rPr lang="en-US" altLang="zh-CN" sz="2800" b="1">
                  <a:latin typeface="GulimChe" pitchFamily="49" charset="-127"/>
                  <a:ea typeface="GulimChe" pitchFamily="49" charset="-127"/>
                </a:rPr>
                <a:t>±0.018</a:t>
              </a:r>
            </a:p>
          </p:txBody>
        </p:sp>
        <p:sp>
          <p:nvSpPr>
            <p:cNvPr id="67601" name="Rectangle 132"/>
            <p:cNvSpPr>
              <a:spLocks noChangeArrowheads="1"/>
            </p:cNvSpPr>
            <p:nvPr/>
          </p:nvSpPr>
          <p:spPr bwMode="auto">
            <a:xfrm>
              <a:off x="2208" y="2835"/>
              <a:ext cx="816" cy="3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20000"/>
                </a:spcBef>
              </a:pPr>
              <a:r>
                <a:rPr lang="en-US" altLang="zh-CN" sz="2800" b="1">
                  <a:latin typeface="GulimChe" pitchFamily="49" charset="-127"/>
                  <a:ea typeface="GulimChe" pitchFamily="49" charset="-127"/>
                </a:rPr>
                <a:t>±</a:t>
              </a:r>
              <a:r>
                <a:rPr lang="en-US" altLang="zh-CN" sz="2800" b="1" i="1"/>
                <a:t>f</a:t>
              </a:r>
              <a:r>
                <a:rPr lang="en-US" altLang="zh-CN" sz="2800" b="1" baseline="-25000"/>
                <a:t>pt</a:t>
              </a:r>
            </a:p>
          </p:txBody>
        </p:sp>
        <p:sp>
          <p:nvSpPr>
            <p:cNvPr id="67602" name="Rectangle 131"/>
            <p:cNvSpPr>
              <a:spLocks noChangeArrowheads="1"/>
            </p:cNvSpPr>
            <p:nvPr/>
          </p:nvSpPr>
          <p:spPr bwMode="auto">
            <a:xfrm>
              <a:off x="288" y="2835"/>
              <a:ext cx="1920" cy="3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20000"/>
                </a:spcBef>
              </a:pPr>
              <a:r>
                <a:rPr lang="zh-CN" altLang="en-US" sz="2400" b="1" dirty="0"/>
                <a:t>单个齿距</a:t>
              </a:r>
              <a:r>
                <a:rPr lang="zh-CN" altLang="en-US" sz="2400" b="1" dirty="0" smtClean="0"/>
                <a:t>偏差允许值</a:t>
              </a:r>
              <a:endParaRPr lang="zh-CN" altLang="en-US" sz="2400" b="1" dirty="0"/>
            </a:p>
          </p:txBody>
        </p:sp>
        <p:sp>
          <p:nvSpPr>
            <p:cNvPr id="67603" name="Rectangle 130"/>
            <p:cNvSpPr>
              <a:spLocks noChangeArrowheads="1"/>
            </p:cNvSpPr>
            <p:nvPr/>
          </p:nvSpPr>
          <p:spPr bwMode="auto">
            <a:xfrm>
              <a:off x="3024" y="2509"/>
              <a:ext cx="1296" cy="3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20000"/>
                </a:spcBef>
              </a:pPr>
              <a:r>
                <a:rPr lang="en-US" altLang="zh-CN" sz="2800" b="1"/>
                <a:t>0.055</a:t>
              </a:r>
            </a:p>
          </p:txBody>
        </p:sp>
        <p:sp>
          <p:nvSpPr>
            <p:cNvPr id="67604" name="Rectangle 129"/>
            <p:cNvSpPr>
              <a:spLocks noChangeArrowheads="1"/>
            </p:cNvSpPr>
            <p:nvPr/>
          </p:nvSpPr>
          <p:spPr bwMode="auto">
            <a:xfrm>
              <a:off x="2208" y="2509"/>
              <a:ext cx="816" cy="3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20000"/>
                </a:spcBef>
              </a:pPr>
              <a:r>
                <a:rPr lang="en-US" altLang="zh-CN" sz="2800" b="1" i="1"/>
                <a:t>F</a:t>
              </a:r>
              <a:r>
                <a:rPr lang="en-US" altLang="zh-CN" sz="2800" b="1" baseline="-25000"/>
                <a:t>P</a:t>
              </a:r>
            </a:p>
          </p:txBody>
        </p:sp>
        <p:sp>
          <p:nvSpPr>
            <p:cNvPr id="67605" name="Rectangle 128"/>
            <p:cNvSpPr>
              <a:spLocks noChangeArrowheads="1"/>
            </p:cNvSpPr>
            <p:nvPr/>
          </p:nvSpPr>
          <p:spPr bwMode="auto">
            <a:xfrm>
              <a:off x="288" y="2509"/>
              <a:ext cx="1920" cy="3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20000"/>
                </a:spcBef>
              </a:pPr>
              <a:r>
                <a:rPr lang="zh-CN" altLang="en-US" sz="2000" b="1" dirty="0"/>
                <a:t>齿距累积总</a:t>
              </a:r>
              <a:r>
                <a:rPr lang="zh-CN" altLang="en-US" sz="2000" b="1" dirty="0" smtClean="0"/>
                <a:t>偏差允许值</a:t>
              </a:r>
              <a:endParaRPr lang="zh-CN" altLang="en-US" sz="2000" b="1" dirty="0"/>
            </a:p>
          </p:txBody>
        </p:sp>
        <p:sp>
          <p:nvSpPr>
            <p:cNvPr id="67606" name="Rectangle 126"/>
            <p:cNvSpPr>
              <a:spLocks noChangeArrowheads="1"/>
            </p:cNvSpPr>
            <p:nvPr/>
          </p:nvSpPr>
          <p:spPr bwMode="auto">
            <a:xfrm>
              <a:off x="2208" y="2183"/>
              <a:ext cx="2112" cy="3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20000"/>
                </a:spcBef>
              </a:pPr>
              <a:r>
                <a:rPr lang="en-US" altLang="zh-CN" sz="2800" b="1"/>
                <a:t>8 GB/T10095.1</a:t>
              </a:r>
            </a:p>
          </p:txBody>
        </p:sp>
        <p:sp>
          <p:nvSpPr>
            <p:cNvPr id="67607" name="Rectangle 125"/>
            <p:cNvSpPr>
              <a:spLocks noChangeArrowheads="1"/>
            </p:cNvSpPr>
            <p:nvPr/>
          </p:nvSpPr>
          <p:spPr bwMode="auto">
            <a:xfrm>
              <a:off x="288" y="2183"/>
              <a:ext cx="1920" cy="3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20000"/>
                </a:spcBef>
              </a:pPr>
              <a:r>
                <a:rPr lang="zh-CN" altLang="en-US" sz="2800" b="1"/>
                <a:t>精度等级</a:t>
              </a:r>
            </a:p>
          </p:txBody>
        </p:sp>
        <p:sp>
          <p:nvSpPr>
            <p:cNvPr id="67608" name="Rectangle 124"/>
            <p:cNvSpPr>
              <a:spLocks noChangeArrowheads="1"/>
            </p:cNvSpPr>
            <p:nvPr/>
          </p:nvSpPr>
          <p:spPr bwMode="auto">
            <a:xfrm>
              <a:off x="3024" y="1857"/>
              <a:ext cx="1296" cy="3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20000"/>
                </a:spcBef>
              </a:pPr>
              <a:r>
                <a:rPr lang="en-US" altLang="zh-CN" sz="2800" b="1"/>
                <a:t>0</a:t>
              </a:r>
            </a:p>
          </p:txBody>
        </p:sp>
        <p:sp>
          <p:nvSpPr>
            <p:cNvPr id="67609" name="Rectangle 123"/>
            <p:cNvSpPr>
              <a:spLocks noChangeArrowheads="1"/>
            </p:cNvSpPr>
            <p:nvPr/>
          </p:nvSpPr>
          <p:spPr bwMode="auto">
            <a:xfrm>
              <a:off x="2208" y="1857"/>
              <a:ext cx="816" cy="3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20000"/>
                </a:spcBef>
              </a:pPr>
              <a:r>
                <a:rPr lang="el-GR" altLang="zh-CN" sz="2800" b="1">
                  <a:latin typeface="GulimChe" pitchFamily="49" charset="-127"/>
                  <a:ea typeface="GulimChe" pitchFamily="49" charset="-127"/>
                </a:rPr>
                <a:t>χ</a:t>
              </a:r>
            </a:p>
          </p:txBody>
        </p:sp>
        <p:sp>
          <p:nvSpPr>
            <p:cNvPr id="67610" name="Rectangle 122"/>
            <p:cNvSpPr>
              <a:spLocks noChangeArrowheads="1"/>
            </p:cNvSpPr>
            <p:nvPr/>
          </p:nvSpPr>
          <p:spPr bwMode="auto">
            <a:xfrm>
              <a:off x="288" y="1857"/>
              <a:ext cx="1920" cy="3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20000"/>
                </a:spcBef>
              </a:pPr>
              <a:r>
                <a:rPr lang="zh-CN" altLang="en-US" sz="2800" b="1" dirty="0"/>
                <a:t>变位系数</a:t>
              </a:r>
            </a:p>
          </p:txBody>
        </p:sp>
        <p:sp>
          <p:nvSpPr>
            <p:cNvPr id="67611" name="Rectangle 121"/>
            <p:cNvSpPr>
              <a:spLocks noChangeArrowheads="1"/>
            </p:cNvSpPr>
            <p:nvPr/>
          </p:nvSpPr>
          <p:spPr bwMode="auto">
            <a:xfrm>
              <a:off x="3024" y="1179"/>
              <a:ext cx="1296" cy="3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20000"/>
                </a:spcBef>
              </a:pPr>
              <a:r>
                <a:rPr lang="en-US" altLang="zh-CN" sz="2400" b="1"/>
                <a:t>60</a:t>
              </a:r>
            </a:p>
          </p:txBody>
        </p:sp>
        <p:sp>
          <p:nvSpPr>
            <p:cNvPr id="67612" name="Rectangle 120"/>
            <p:cNvSpPr>
              <a:spLocks noChangeArrowheads="1"/>
            </p:cNvSpPr>
            <p:nvPr/>
          </p:nvSpPr>
          <p:spPr bwMode="auto">
            <a:xfrm>
              <a:off x="2208" y="1179"/>
              <a:ext cx="816" cy="3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20000"/>
                </a:spcBef>
              </a:pPr>
              <a:r>
                <a:rPr lang="en-US" altLang="zh-CN" sz="2400" b="1" i="1"/>
                <a:t>z</a:t>
              </a:r>
              <a:r>
                <a:rPr lang="en-US" altLang="zh-CN" sz="2400" b="1" baseline="-25000"/>
                <a:t>2</a:t>
              </a:r>
              <a:endParaRPr lang="en-US" altLang="zh-CN" sz="2400" b="1"/>
            </a:p>
          </p:txBody>
        </p:sp>
        <p:sp>
          <p:nvSpPr>
            <p:cNvPr id="67613" name="Rectangle 119"/>
            <p:cNvSpPr>
              <a:spLocks noChangeArrowheads="1"/>
            </p:cNvSpPr>
            <p:nvPr/>
          </p:nvSpPr>
          <p:spPr bwMode="auto">
            <a:xfrm>
              <a:off x="288" y="1179"/>
              <a:ext cx="1920" cy="3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20000"/>
                </a:spcBef>
              </a:pPr>
              <a:r>
                <a:rPr lang="zh-CN" altLang="en-US" sz="2400" b="1"/>
                <a:t>配偶齿轮的齿数</a:t>
              </a:r>
            </a:p>
          </p:txBody>
        </p:sp>
        <p:sp>
          <p:nvSpPr>
            <p:cNvPr id="67614" name="Rectangle 118"/>
            <p:cNvSpPr>
              <a:spLocks noChangeArrowheads="1"/>
            </p:cNvSpPr>
            <p:nvPr/>
          </p:nvSpPr>
          <p:spPr bwMode="auto">
            <a:xfrm>
              <a:off x="3024" y="892"/>
              <a:ext cx="1296" cy="2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20000"/>
                </a:spcBef>
              </a:pPr>
              <a:r>
                <a:rPr lang="en-US" altLang="zh-CN" sz="2400" b="1"/>
                <a:t>20</a:t>
              </a:r>
            </a:p>
          </p:txBody>
        </p:sp>
        <p:sp>
          <p:nvSpPr>
            <p:cNvPr id="67615" name="Rectangle 117"/>
            <p:cNvSpPr>
              <a:spLocks noChangeArrowheads="1"/>
            </p:cNvSpPr>
            <p:nvPr/>
          </p:nvSpPr>
          <p:spPr bwMode="auto">
            <a:xfrm>
              <a:off x="2208" y="892"/>
              <a:ext cx="816" cy="2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20000"/>
                </a:spcBef>
              </a:pPr>
              <a:r>
                <a:rPr lang="en-US" altLang="zh-CN" sz="2400" b="1" i="1"/>
                <a:t>z</a:t>
              </a:r>
              <a:r>
                <a:rPr lang="en-US" altLang="zh-CN" sz="2400" b="1" baseline="-25000"/>
                <a:t>1</a:t>
              </a:r>
            </a:p>
          </p:txBody>
        </p:sp>
        <p:sp>
          <p:nvSpPr>
            <p:cNvPr id="67616" name="Rectangle 116"/>
            <p:cNvSpPr>
              <a:spLocks noChangeArrowheads="1"/>
            </p:cNvSpPr>
            <p:nvPr/>
          </p:nvSpPr>
          <p:spPr bwMode="auto">
            <a:xfrm>
              <a:off x="288" y="892"/>
              <a:ext cx="1920" cy="2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20000"/>
                </a:spcBef>
              </a:pPr>
              <a:r>
                <a:rPr lang="zh-CN" altLang="en-US" sz="2400" b="1"/>
                <a:t>齿数</a:t>
              </a:r>
            </a:p>
          </p:txBody>
        </p:sp>
        <p:sp>
          <p:nvSpPr>
            <p:cNvPr id="67617" name="Rectangle 115"/>
            <p:cNvSpPr>
              <a:spLocks noChangeArrowheads="1"/>
            </p:cNvSpPr>
            <p:nvPr/>
          </p:nvSpPr>
          <p:spPr bwMode="auto">
            <a:xfrm>
              <a:off x="3024" y="576"/>
              <a:ext cx="1296" cy="3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20000"/>
                </a:spcBef>
              </a:pPr>
              <a:r>
                <a:rPr lang="en-US" altLang="zh-CN" sz="2400" b="1"/>
                <a:t>5</a:t>
              </a:r>
            </a:p>
          </p:txBody>
        </p:sp>
        <p:sp>
          <p:nvSpPr>
            <p:cNvPr id="67618" name="Rectangle 114"/>
            <p:cNvSpPr>
              <a:spLocks noChangeArrowheads="1"/>
            </p:cNvSpPr>
            <p:nvPr/>
          </p:nvSpPr>
          <p:spPr bwMode="auto">
            <a:xfrm>
              <a:off x="2208" y="576"/>
              <a:ext cx="816" cy="3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20000"/>
                </a:spcBef>
              </a:pPr>
              <a:r>
                <a:rPr lang="en-US" altLang="zh-CN" sz="2400" b="1" i="1"/>
                <a:t>m</a:t>
              </a:r>
              <a:r>
                <a:rPr lang="en-US" altLang="zh-CN" sz="2400" b="1" baseline="-25000"/>
                <a:t>n</a:t>
              </a:r>
            </a:p>
          </p:txBody>
        </p:sp>
        <p:sp>
          <p:nvSpPr>
            <p:cNvPr id="67619" name="Rectangle 113"/>
            <p:cNvSpPr>
              <a:spLocks noChangeArrowheads="1"/>
            </p:cNvSpPr>
            <p:nvPr/>
          </p:nvSpPr>
          <p:spPr bwMode="auto">
            <a:xfrm>
              <a:off x="288" y="576"/>
              <a:ext cx="1920" cy="3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20000"/>
                </a:spcBef>
              </a:pPr>
              <a:r>
                <a:rPr lang="zh-CN" altLang="en-US" sz="2400" b="1"/>
                <a:t>模数</a:t>
              </a:r>
            </a:p>
          </p:txBody>
        </p:sp>
        <p:sp>
          <p:nvSpPr>
            <p:cNvPr id="67620" name="Line 143"/>
            <p:cNvSpPr>
              <a:spLocks noChangeShapeType="1"/>
            </p:cNvSpPr>
            <p:nvPr/>
          </p:nvSpPr>
          <p:spPr bwMode="auto">
            <a:xfrm>
              <a:off x="288" y="576"/>
              <a:ext cx="4032" cy="0"/>
            </a:xfrm>
            <a:prstGeom prst="line">
              <a:avLst/>
            </a:prstGeom>
            <a:noFill/>
            <a:ln w="28575" cap="sq">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7621" name="Line 144"/>
            <p:cNvSpPr>
              <a:spLocks noChangeShapeType="1"/>
            </p:cNvSpPr>
            <p:nvPr/>
          </p:nvSpPr>
          <p:spPr bwMode="auto">
            <a:xfrm>
              <a:off x="288" y="892"/>
              <a:ext cx="4032"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7622" name="Line 145"/>
            <p:cNvSpPr>
              <a:spLocks noChangeShapeType="1"/>
            </p:cNvSpPr>
            <p:nvPr/>
          </p:nvSpPr>
          <p:spPr bwMode="auto">
            <a:xfrm>
              <a:off x="288" y="1179"/>
              <a:ext cx="4032"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7623" name="Line 146"/>
            <p:cNvSpPr>
              <a:spLocks noChangeShapeType="1"/>
            </p:cNvSpPr>
            <p:nvPr/>
          </p:nvSpPr>
          <p:spPr bwMode="auto">
            <a:xfrm>
              <a:off x="288" y="1857"/>
              <a:ext cx="4032"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7624" name="Line 147"/>
            <p:cNvSpPr>
              <a:spLocks noChangeShapeType="1"/>
            </p:cNvSpPr>
            <p:nvPr/>
          </p:nvSpPr>
          <p:spPr bwMode="auto">
            <a:xfrm>
              <a:off x="288" y="2183"/>
              <a:ext cx="4032"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7625" name="Line 148"/>
            <p:cNvSpPr>
              <a:spLocks noChangeShapeType="1"/>
            </p:cNvSpPr>
            <p:nvPr/>
          </p:nvSpPr>
          <p:spPr bwMode="auto">
            <a:xfrm>
              <a:off x="288" y="2509"/>
              <a:ext cx="4032"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7626" name="Line 149"/>
            <p:cNvSpPr>
              <a:spLocks noChangeShapeType="1"/>
            </p:cNvSpPr>
            <p:nvPr/>
          </p:nvSpPr>
          <p:spPr bwMode="auto">
            <a:xfrm>
              <a:off x="288" y="2835"/>
              <a:ext cx="4032"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7627" name="Line 150"/>
            <p:cNvSpPr>
              <a:spLocks noChangeShapeType="1"/>
            </p:cNvSpPr>
            <p:nvPr/>
          </p:nvSpPr>
          <p:spPr bwMode="auto">
            <a:xfrm>
              <a:off x="288" y="3161"/>
              <a:ext cx="4032"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7628" name="Line 151"/>
            <p:cNvSpPr>
              <a:spLocks noChangeShapeType="1"/>
            </p:cNvSpPr>
            <p:nvPr/>
          </p:nvSpPr>
          <p:spPr bwMode="auto">
            <a:xfrm>
              <a:off x="288" y="3487"/>
              <a:ext cx="4032"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7629" name="Line 152"/>
            <p:cNvSpPr>
              <a:spLocks noChangeShapeType="1"/>
            </p:cNvSpPr>
            <p:nvPr/>
          </p:nvSpPr>
          <p:spPr bwMode="auto">
            <a:xfrm>
              <a:off x="288" y="3813"/>
              <a:ext cx="4032"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7630" name="Line 153"/>
            <p:cNvSpPr>
              <a:spLocks noChangeShapeType="1"/>
            </p:cNvSpPr>
            <p:nvPr/>
          </p:nvSpPr>
          <p:spPr bwMode="auto">
            <a:xfrm>
              <a:off x="288" y="4139"/>
              <a:ext cx="4032" cy="0"/>
            </a:xfrm>
            <a:prstGeom prst="line">
              <a:avLst/>
            </a:prstGeom>
            <a:noFill/>
            <a:ln w="28575" cap="sq">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7631" name="Line 154"/>
            <p:cNvSpPr>
              <a:spLocks noChangeShapeType="1"/>
            </p:cNvSpPr>
            <p:nvPr/>
          </p:nvSpPr>
          <p:spPr bwMode="auto">
            <a:xfrm>
              <a:off x="288" y="576"/>
              <a:ext cx="0" cy="3563"/>
            </a:xfrm>
            <a:prstGeom prst="line">
              <a:avLst/>
            </a:prstGeom>
            <a:noFill/>
            <a:ln w="28575" cap="sq">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7632" name="Line 155"/>
            <p:cNvSpPr>
              <a:spLocks noChangeShapeType="1"/>
            </p:cNvSpPr>
            <p:nvPr/>
          </p:nvSpPr>
          <p:spPr bwMode="auto">
            <a:xfrm>
              <a:off x="2208" y="576"/>
              <a:ext cx="0" cy="3563"/>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7633" name="Line 156"/>
            <p:cNvSpPr>
              <a:spLocks noChangeShapeType="1"/>
            </p:cNvSpPr>
            <p:nvPr/>
          </p:nvSpPr>
          <p:spPr bwMode="auto">
            <a:xfrm>
              <a:off x="3024" y="576"/>
              <a:ext cx="0" cy="1607"/>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7634" name="Line 157"/>
            <p:cNvSpPr>
              <a:spLocks noChangeShapeType="1"/>
            </p:cNvSpPr>
            <p:nvPr/>
          </p:nvSpPr>
          <p:spPr bwMode="auto">
            <a:xfrm>
              <a:off x="4320" y="576"/>
              <a:ext cx="0" cy="3563"/>
            </a:xfrm>
            <a:prstGeom prst="line">
              <a:avLst/>
            </a:prstGeom>
            <a:noFill/>
            <a:ln w="28575" cap="sq">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7635" name="Line 178"/>
            <p:cNvSpPr>
              <a:spLocks noChangeShapeType="1"/>
            </p:cNvSpPr>
            <p:nvPr/>
          </p:nvSpPr>
          <p:spPr bwMode="auto">
            <a:xfrm>
              <a:off x="3024" y="2509"/>
              <a:ext cx="0" cy="1304"/>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7636" name="Line 188"/>
            <p:cNvSpPr>
              <a:spLocks noChangeShapeType="1"/>
            </p:cNvSpPr>
            <p:nvPr/>
          </p:nvSpPr>
          <p:spPr bwMode="auto">
            <a:xfrm>
              <a:off x="288" y="1531"/>
              <a:ext cx="4032"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7637" name="Text Box 231"/>
            <p:cNvSpPr txBox="1">
              <a:spLocks noChangeArrowheads="1"/>
            </p:cNvSpPr>
            <p:nvPr/>
          </p:nvSpPr>
          <p:spPr bwMode="auto">
            <a:xfrm>
              <a:off x="3418" y="3792"/>
              <a:ext cx="538" cy="3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r>
                <a:rPr lang="en-US" altLang="zh-CN" sz="1400" b="1"/>
                <a:t>-0.153</a:t>
              </a:r>
            </a:p>
            <a:p>
              <a:pPr eaLnBrk="1" hangingPunct="1"/>
              <a:r>
                <a:rPr lang="en-US" altLang="zh-CN" sz="1400" b="1"/>
                <a:t>-0.239</a:t>
              </a:r>
            </a:p>
          </p:txBody>
        </p:sp>
        <p:sp>
          <p:nvSpPr>
            <p:cNvPr id="67638" name="Text Box 233"/>
            <p:cNvSpPr txBox="1">
              <a:spLocks noChangeArrowheads="1"/>
            </p:cNvSpPr>
            <p:nvPr/>
          </p:nvSpPr>
          <p:spPr bwMode="auto">
            <a:xfrm>
              <a:off x="2544" y="3817"/>
              <a:ext cx="1450"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r>
                <a:rPr lang="en-US" altLang="zh-CN" sz="2400" b="1" i="1"/>
                <a:t>S</a:t>
              </a:r>
              <a:r>
                <a:rPr lang="en-US" altLang="zh-CN" sz="2400" b="1" baseline="-25000"/>
                <a:t>n</a:t>
              </a:r>
              <a:r>
                <a:rPr lang="en-US" altLang="zh-CN" sz="2400" b="1"/>
                <a:t>=7.854</a:t>
              </a:r>
              <a:endParaRPr lang="en-US" altLang="zh-CN" sz="2400" b="1" baseline="-25000"/>
            </a:p>
          </p:txBody>
        </p:sp>
      </p:gr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4" fill="hold" nodeType="afterEffect">
                                  <p:stCondLst>
                                    <p:cond delay="0"/>
                                  </p:stCondLst>
                                  <p:childTnLst>
                                    <p:set>
                                      <p:cBhvr>
                                        <p:cTn id="6" dur="1" fill="hold">
                                          <p:stCondLst>
                                            <p:cond delay="0"/>
                                          </p:stCondLst>
                                        </p:cTn>
                                        <p:tgtEl>
                                          <p:spTgt spid="126187"/>
                                        </p:tgtEl>
                                        <p:attrNameLst>
                                          <p:attrName>style.visibility</p:attrName>
                                        </p:attrNameLst>
                                      </p:cBhvr>
                                      <p:to>
                                        <p:strVal val="visible"/>
                                      </p:to>
                                    </p:set>
                                    <p:anim calcmode="lin" valueType="num">
                                      <p:cBhvr additive="base">
                                        <p:cTn id="7" dur="500" fill="hold"/>
                                        <p:tgtEl>
                                          <p:spTgt spid="126187"/>
                                        </p:tgtEl>
                                        <p:attrNameLst>
                                          <p:attrName>ppt_x</p:attrName>
                                        </p:attrNameLst>
                                      </p:cBhvr>
                                      <p:tavLst>
                                        <p:tav tm="0">
                                          <p:val>
                                            <p:strVal val="#ppt_x"/>
                                          </p:val>
                                        </p:tav>
                                        <p:tav tm="100000">
                                          <p:val>
                                            <p:strVal val="#ppt_x"/>
                                          </p:val>
                                        </p:tav>
                                      </p:tavLst>
                                    </p:anim>
                                    <p:anim calcmode="lin" valueType="num">
                                      <p:cBhvr additive="base">
                                        <p:cTn id="8" dur="500" fill="hold"/>
                                        <p:tgtEl>
                                          <p:spTgt spid="12618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灯片编号占位符 6"/>
          <p:cNvSpPr>
            <a:spLocks noGrp="1"/>
          </p:cNvSpPr>
          <p:nvPr>
            <p:ph type="sldNum" sz="quarter" idx="12"/>
          </p:nvPr>
        </p:nvSpPr>
        <p:spPr>
          <a:noFill/>
        </p:spPr>
        <p:txBody>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fld id="{7D94C654-72DC-4A65-A3B6-08E9E4DFD279}" type="slidenum">
              <a:rPr lang="en-US" altLang="zh-CN" sz="1400" smtClean="0"/>
              <a:pPr eaLnBrk="1" hangingPunct="1"/>
              <a:t>66</a:t>
            </a:fld>
            <a:endParaRPr lang="en-US" altLang="zh-CN" sz="1400" smtClean="0"/>
          </a:p>
        </p:txBody>
      </p:sp>
      <p:sp>
        <p:nvSpPr>
          <p:cNvPr id="132465" name="Text Box 369"/>
          <p:cNvSpPr txBox="1">
            <a:spLocks noChangeArrowheads="1"/>
          </p:cNvSpPr>
          <p:nvPr/>
        </p:nvSpPr>
        <p:spPr bwMode="auto">
          <a:xfrm>
            <a:off x="517016" y="728700"/>
            <a:ext cx="7331348" cy="12741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lnSpc>
                <a:spcPct val="120000"/>
              </a:lnSpc>
            </a:pPr>
            <a:r>
              <a:rPr lang="en-US" altLang="zh-CN" sz="2400" b="1" dirty="0">
                <a:latin typeface="Times New Roman" pitchFamily="18" charset="0"/>
              </a:rPr>
              <a:t>       </a:t>
            </a:r>
            <a:r>
              <a:rPr lang="en-US" altLang="zh-CN" sz="2000" b="1" dirty="0">
                <a:latin typeface="Times New Roman" pitchFamily="18" charset="0"/>
              </a:rPr>
              <a:t>2. </a:t>
            </a:r>
            <a:r>
              <a:rPr lang="zh-CN" altLang="en-US" sz="2000" b="1" dirty="0">
                <a:latin typeface="Times New Roman" pitchFamily="18" charset="0"/>
              </a:rPr>
              <a:t>某直齿圆柱齿轮，</a:t>
            </a:r>
            <a:r>
              <a:rPr lang="en-US" altLang="zh-CN" sz="2000" b="1" i="1" dirty="0">
                <a:latin typeface="Times New Roman" pitchFamily="18" charset="0"/>
              </a:rPr>
              <a:t>m</a:t>
            </a:r>
            <a:r>
              <a:rPr lang="en-US" altLang="zh-CN" sz="2000" b="1" dirty="0">
                <a:latin typeface="Times New Roman" pitchFamily="18" charset="0"/>
              </a:rPr>
              <a:t>=4</a:t>
            </a:r>
            <a:r>
              <a:rPr lang="zh-CN" altLang="en-US" sz="2000" b="1" dirty="0">
                <a:latin typeface="Times New Roman" pitchFamily="18" charset="0"/>
              </a:rPr>
              <a:t>，</a:t>
            </a:r>
            <a:r>
              <a:rPr lang="en-US" altLang="zh-CN" sz="2000" b="1" i="1" dirty="0">
                <a:latin typeface="Times New Roman" pitchFamily="18" charset="0"/>
              </a:rPr>
              <a:t>z</a:t>
            </a:r>
            <a:r>
              <a:rPr lang="en-US" altLang="zh-CN" sz="2000" b="1" baseline="-25000" dirty="0">
                <a:latin typeface="Times New Roman" pitchFamily="18" charset="0"/>
              </a:rPr>
              <a:t>1</a:t>
            </a:r>
            <a:r>
              <a:rPr lang="en-US" altLang="zh-CN" sz="2000" b="1" dirty="0">
                <a:latin typeface="Times New Roman" pitchFamily="18" charset="0"/>
              </a:rPr>
              <a:t>=10</a:t>
            </a:r>
            <a:r>
              <a:rPr lang="zh-CN" altLang="en-US" sz="2000" b="1" dirty="0">
                <a:latin typeface="Times New Roman" pitchFamily="18" charset="0"/>
              </a:rPr>
              <a:t>，</a:t>
            </a:r>
            <a:r>
              <a:rPr lang="en-US" altLang="zh-CN" sz="2000" b="1" i="1" dirty="0">
                <a:latin typeface="Times New Roman" pitchFamily="18" charset="0"/>
              </a:rPr>
              <a:t>α</a:t>
            </a:r>
            <a:r>
              <a:rPr lang="en-US" altLang="zh-CN" sz="2000" b="1" dirty="0">
                <a:latin typeface="Times New Roman" pitchFamily="18" charset="0"/>
              </a:rPr>
              <a:t>=20°</a:t>
            </a:r>
            <a:r>
              <a:rPr lang="zh-CN" altLang="en-US" sz="2000" b="1" dirty="0">
                <a:latin typeface="Times New Roman" pitchFamily="18" charset="0"/>
              </a:rPr>
              <a:t>，</a:t>
            </a:r>
            <a:r>
              <a:rPr lang="en-US" altLang="zh-CN" sz="2000" b="1" i="1" dirty="0">
                <a:latin typeface="Times New Roman" pitchFamily="18" charset="0"/>
              </a:rPr>
              <a:t>x</a:t>
            </a:r>
            <a:r>
              <a:rPr lang="en-US" altLang="zh-CN" sz="2000" b="1" dirty="0">
                <a:latin typeface="Times New Roman" pitchFamily="18" charset="0"/>
              </a:rPr>
              <a:t>=0</a:t>
            </a:r>
            <a:r>
              <a:rPr lang="zh-CN" altLang="en-US" sz="2000" b="1" dirty="0">
                <a:latin typeface="Times New Roman" pitchFamily="18" charset="0"/>
              </a:rPr>
              <a:t>，加工后用齿距仪相对测量测</a:t>
            </a:r>
            <a:r>
              <a:rPr lang="zh-CN" altLang="en-US" sz="1800" b="1" dirty="0"/>
              <a:t>法</a:t>
            </a:r>
            <a:r>
              <a:rPr lang="zh-CN" altLang="en-US" sz="2000" b="1" dirty="0">
                <a:latin typeface="Times New Roman" pitchFamily="18" charset="0"/>
              </a:rPr>
              <a:t>得如下数据：</a:t>
            </a:r>
            <a:r>
              <a:rPr lang="en-US" altLang="zh-CN" sz="2000" b="1" dirty="0">
                <a:latin typeface="Times New Roman" pitchFamily="18" charset="0"/>
              </a:rPr>
              <a:t>0</a:t>
            </a:r>
            <a:r>
              <a:rPr lang="zh-CN" altLang="en-US" sz="2000" b="1" dirty="0">
                <a:latin typeface="Times New Roman" pitchFamily="18" charset="0"/>
              </a:rPr>
              <a:t>，</a:t>
            </a:r>
            <a:r>
              <a:rPr lang="en-US" altLang="zh-CN" sz="2000" b="1" dirty="0">
                <a:latin typeface="Times New Roman" pitchFamily="18" charset="0"/>
              </a:rPr>
              <a:t>+3</a:t>
            </a:r>
            <a:r>
              <a:rPr lang="zh-CN" altLang="en-US" sz="2000" b="1" dirty="0">
                <a:latin typeface="Times New Roman" pitchFamily="18" charset="0"/>
              </a:rPr>
              <a:t>，</a:t>
            </a:r>
            <a:r>
              <a:rPr lang="en-US" altLang="zh-CN" sz="2000" b="1" dirty="0">
                <a:latin typeface="Times New Roman" pitchFamily="18" charset="0"/>
              </a:rPr>
              <a:t>-7, 0</a:t>
            </a:r>
            <a:r>
              <a:rPr lang="zh-CN" altLang="en-US" sz="2000" b="1" dirty="0">
                <a:latin typeface="Times New Roman" pitchFamily="18" charset="0"/>
              </a:rPr>
              <a:t>，</a:t>
            </a:r>
            <a:r>
              <a:rPr lang="en-US" altLang="zh-CN" sz="2000" b="1" dirty="0">
                <a:latin typeface="Times New Roman" pitchFamily="18" charset="0"/>
              </a:rPr>
              <a:t>+6</a:t>
            </a:r>
            <a:r>
              <a:rPr lang="zh-CN" altLang="en-US" sz="2000" b="1" dirty="0">
                <a:latin typeface="Times New Roman" pitchFamily="18" charset="0"/>
              </a:rPr>
              <a:t>，</a:t>
            </a:r>
            <a:r>
              <a:rPr lang="en-US" altLang="zh-CN" sz="2000" b="1" dirty="0">
                <a:latin typeface="Times New Roman" pitchFamily="18" charset="0"/>
              </a:rPr>
              <a:t>+10</a:t>
            </a:r>
            <a:r>
              <a:rPr lang="zh-CN" altLang="en-US" sz="2000" b="1" dirty="0">
                <a:latin typeface="Times New Roman" pitchFamily="18" charset="0"/>
              </a:rPr>
              <a:t>，</a:t>
            </a:r>
            <a:r>
              <a:rPr lang="en-US" altLang="zh-CN" sz="2000" b="1" dirty="0">
                <a:latin typeface="Times New Roman" pitchFamily="18" charset="0"/>
              </a:rPr>
              <a:t>+2</a:t>
            </a:r>
            <a:r>
              <a:rPr lang="zh-CN" altLang="en-US" sz="2000" b="1" dirty="0">
                <a:latin typeface="Times New Roman" pitchFamily="18" charset="0"/>
              </a:rPr>
              <a:t>，</a:t>
            </a:r>
            <a:r>
              <a:rPr lang="en-US" altLang="zh-CN" sz="2000" b="1" dirty="0">
                <a:latin typeface="Times New Roman" pitchFamily="18" charset="0"/>
              </a:rPr>
              <a:t>-7</a:t>
            </a:r>
            <a:r>
              <a:rPr lang="zh-CN" altLang="en-US" sz="2000" b="1" dirty="0">
                <a:latin typeface="Times New Roman" pitchFamily="18" charset="0"/>
              </a:rPr>
              <a:t>，</a:t>
            </a:r>
            <a:r>
              <a:rPr lang="en-US" altLang="zh-CN" sz="2000" b="1" dirty="0">
                <a:latin typeface="Times New Roman" pitchFamily="18" charset="0"/>
              </a:rPr>
              <a:t>+1</a:t>
            </a:r>
            <a:r>
              <a:rPr lang="zh-CN" altLang="en-US" sz="2000" b="1" dirty="0">
                <a:latin typeface="Times New Roman" pitchFamily="18" charset="0"/>
              </a:rPr>
              <a:t>，</a:t>
            </a:r>
            <a:r>
              <a:rPr lang="en-US" altLang="zh-CN" sz="2000" b="1" dirty="0">
                <a:latin typeface="Times New Roman" pitchFamily="18" charset="0"/>
              </a:rPr>
              <a:t>+2</a:t>
            </a:r>
            <a:r>
              <a:rPr lang="zh-CN" altLang="en-US" sz="2000" b="1" dirty="0">
                <a:latin typeface="Times New Roman" pitchFamily="18" charset="0"/>
              </a:rPr>
              <a:t>（</a:t>
            </a:r>
            <a:r>
              <a:rPr lang="en-US" altLang="zh-CN" sz="2000" b="1" dirty="0" err="1">
                <a:latin typeface="Times New Roman" pitchFamily="18" charset="0"/>
              </a:rPr>
              <a:t>μm</a:t>
            </a:r>
            <a:r>
              <a:rPr lang="zh-CN" altLang="en-US" sz="2000" b="1" dirty="0">
                <a:latin typeface="Times New Roman" pitchFamily="18" charset="0"/>
              </a:rPr>
              <a:t>）。</a:t>
            </a:r>
          </a:p>
        </p:txBody>
      </p:sp>
      <p:graphicFrame>
        <p:nvGraphicFramePr>
          <p:cNvPr id="132466" name="Object 370"/>
          <p:cNvGraphicFramePr>
            <a:graphicFrameLocks noGrp="1" noChangeAspect="1"/>
          </p:cNvGraphicFramePr>
          <p:nvPr>
            <p:ph sz="half" idx="1"/>
            <p:extLst>
              <p:ext uri="{D42A27DB-BD31-4B8C-83A1-F6EECF244321}">
                <p14:modId xmlns:p14="http://schemas.microsoft.com/office/powerpoint/2010/main" val="1832603530"/>
              </p:ext>
            </p:extLst>
          </p:nvPr>
        </p:nvGraphicFramePr>
        <p:xfrm>
          <a:off x="893823" y="2009582"/>
          <a:ext cx="6161255" cy="483313"/>
        </p:xfrm>
        <a:graphic>
          <a:graphicData uri="http://schemas.openxmlformats.org/presentationml/2006/ole">
            <mc:AlternateContent xmlns:mc="http://schemas.openxmlformats.org/markup-compatibility/2006">
              <mc:Choice xmlns:v="urn:schemas-microsoft-com:vml" Requires="v">
                <p:oleObj spid="_x0000_s68745" name="公式" r:id="rId3" imgW="3073400" imgH="241300" progId="Equation.3">
                  <p:embed/>
                </p:oleObj>
              </mc:Choice>
              <mc:Fallback>
                <p:oleObj name="公式" r:id="rId3" imgW="3073400" imgH="241300" progId="Equation.3">
                  <p:embed/>
                  <p:pic>
                    <p:nvPicPr>
                      <p:cNvPr id="0" name="Object 37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93823" y="2009582"/>
                        <a:ext cx="6161255" cy="483313"/>
                      </a:xfrm>
                      <a:prstGeom prst="rect">
                        <a:avLst/>
                      </a:prstGeom>
                      <a:noFill/>
                      <a:ln>
                        <a:noFill/>
                      </a:ln>
                      <a:effectLst/>
                      <a:extLst/>
                    </p:spPr>
                  </p:pic>
                </p:oleObj>
              </mc:Fallback>
            </mc:AlternateContent>
          </a:graphicData>
        </a:graphic>
      </p:graphicFrame>
      <p:sp>
        <p:nvSpPr>
          <p:cNvPr id="132468" name="Rectangle 372"/>
          <p:cNvSpPr>
            <a:spLocks noChangeArrowheads="1"/>
          </p:cNvSpPr>
          <p:nvPr/>
        </p:nvSpPr>
        <p:spPr bwMode="auto">
          <a:xfrm>
            <a:off x="790004" y="2370885"/>
            <a:ext cx="2133600" cy="6048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20000"/>
              </a:lnSpc>
            </a:pPr>
            <a:r>
              <a:rPr kumimoji="1" lang="zh-CN" altLang="en-US" sz="2800" b="1" dirty="0">
                <a:solidFill>
                  <a:srgbClr val="CC00FF"/>
                </a:solidFill>
                <a:latin typeface="Times New Roman" pitchFamily="18" charset="0"/>
              </a:rPr>
              <a:t>答  案  </a:t>
            </a:r>
            <a:r>
              <a:rPr kumimoji="1" lang="zh-CN" altLang="en-US" sz="2800" b="1" dirty="0">
                <a:latin typeface="Times New Roman" pitchFamily="18" charset="0"/>
                <a:sym typeface="Wingdings" pitchFamily="2" charset="2"/>
              </a:rPr>
              <a:t>：</a:t>
            </a:r>
            <a:endParaRPr kumimoji="1" lang="zh-CN" altLang="en-US" sz="2400" b="1" dirty="0">
              <a:latin typeface="Times New Roman" pitchFamily="18" charset="0"/>
              <a:sym typeface="Wingdings" pitchFamily="2" charset="2"/>
            </a:endParaRPr>
          </a:p>
        </p:txBody>
      </p:sp>
      <p:graphicFrame>
        <p:nvGraphicFramePr>
          <p:cNvPr id="132542" name="Object 446"/>
          <p:cNvGraphicFramePr>
            <a:graphicFrameLocks noChangeAspect="1"/>
          </p:cNvGraphicFramePr>
          <p:nvPr>
            <p:extLst>
              <p:ext uri="{D42A27DB-BD31-4B8C-83A1-F6EECF244321}">
                <p14:modId xmlns:p14="http://schemas.microsoft.com/office/powerpoint/2010/main" val="508906512"/>
              </p:ext>
            </p:extLst>
          </p:nvPr>
        </p:nvGraphicFramePr>
        <p:xfrm>
          <a:off x="857820" y="2910945"/>
          <a:ext cx="5783382" cy="1022111"/>
        </p:xfrm>
        <a:graphic>
          <a:graphicData uri="http://schemas.openxmlformats.org/presentationml/2006/ole">
            <mc:AlternateContent xmlns:mc="http://schemas.openxmlformats.org/markup-compatibility/2006">
              <mc:Choice xmlns:v="urn:schemas-microsoft-com:vml" Requires="v">
                <p:oleObj spid="_x0000_s68746" name="公式" r:id="rId5" imgW="2730500" imgH="482600" progId="Equation.3">
                  <p:embed/>
                </p:oleObj>
              </mc:Choice>
              <mc:Fallback>
                <p:oleObj name="公式" r:id="rId5" imgW="2730500" imgH="482600" progId="Equation.3">
                  <p:embed/>
                  <p:pic>
                    <p:nvPicPr>
                      <p:cNvPr id="0" name="Object 44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57820" y="2910945"/>
                        <a:ext cx="5783382" cy="1022111"/>
                      </a:xfrm>
                      <a:prstGeom prst="rect">
                        <a:avLst/>
                      </a:prstGeom>
                      <a:noFill/>
                      <a:ln>
                        <a:noFill/>
                      </a:ln>
                      <a:effectLst/>
                      <a:extLst/>
                    </p:spPr>
                  </p:pic>
                </p:oleObj>
              </mc:Fallback>
            </mc:AlternateContent>
          </a:graphicData>
        </a:graphic>
      </p:graphicFrame>
      <p:graphicFrame>
        <p:nvGraphicFramePr>
          <p:cNvPr id="132543" name="Object 447"/>
          <p:cNvGraphicFramePr>
            <a:graphicFrameLocks noChangeAspect="1"/>
          </p:cNvGraphicFramePr>
          <p:nvPr>
            <p:extLst>
              <p:ext uri="{D42A27DB-BD31-4B8C-83A1-F6EECF244321}">
                <p14:modId xmlns:p14="http://schemas.microsoft.com/office/powerpoint/2010/main" val="3323629121"/>
              </p:ext>
            </p:extLst>
          </p:nvPr>
        </p:nvGraphicFramePr>
        <p:xfrm>
          <a:off x="858617" y="3919057"/>
          <a:ext cx="7566076" cy="986107"/>
        </p:xfrm>
        <a:graphic>
          <a:graphicData uri="http://schemas.openxmlformats.org/presentationml/2006/ole">
            <mc:AlternateContent xmlns:mc="http://schemas.openxmlformats.org/markup-compatibility/2006">
              <mc:Choice xmlns:v="urn:schemas-microsoft-com:vml" Requires="v">
                <p:oleObj spid="_x0000_s68747" name="公式" r:id="rId7" imgW="3898900" imgH="508000" progId="Equation.3">
                  <p:embed/>
                </p:oleObj>
              </mc:Choice>
              <mc:Fallback>
                <p:oleObj name="公式" r:id="rId7" imgW="3898900" imgH="508000" progId="Equation.3">
                  <p:embed/>
                  <p:pic>
                    <p:nvPicPr>
                      <p:cNvPr id="0" name="Object 447"/>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858617" y="3919057"/>
                        <a:ext cx="7566076" cy="986107"/>
                      </a:xfrm>
                      <a:prstGeom prst="rect">
                        <a:avLst/>
                      </a:prstGeom>
                      <a:noFill/>
                      <a:ln>
                        <a:noFill/>
                      </a:ln>
                      <a:effectLst/>
                      <a:extLst/>
                    </p:spPr>
                  </p:pic>
                </p:oleObj>
              </mc:Fallback>
            </mc:AlternateContent>
          </a:graphicData>
        </a:graphic>
      </p:graphicFrame>
      <p:graphicFrame>
        <p:nvGraphicFramePr>
          <p:cNvPr id="132544" name="Object 448"/>
          <p:cNvGraphicFramePr>
            <a:graphicFrameLocks noChangeAspect="1"/>
          </p:cNvGraphicFramePr>
          <p:nvPr>
            <p:extLst>
              <p:ext uri="{D42A27DB-BD31-4B8C-83A1-F6EECF244321}">
                <p14:modId xmlns:p14="http://schemas.microsoft.com/office/powerpoint/2010/main" val="1887941106"/>
              </p:ext>
            </p:extLst>
          </p:nvPr>
        </p:nvGraphicFramePr>
        <p:xfrm>
          <a:off x="857820" y="4963173"/>
          <a:ext cx="6990928" cy="1598175"/>
        </p:xfrm>
        <a:graphic>
          <a:graphicData uri="http://schemas.openxmlformats.org/presentationml/2006/ole">
            <mc:AlternateContent xmlns:mc="http://schemas.openxmlformats.org/markup-compatibility/2006">
              <mc:Choice xmlns:v="urn:schemas-microsoft-com:vml" Requires="v">
                <p:oleObj spid="_x0000_s68748" name="公式" r:id="rId9" imgW="2997200" imgH="698500" progId="Equation.3">
                  <p:embed/>
                </p:oleObj>
              </mc:Choice>
              <mc:Fallback>
                <p:oleObj name="公式" r:id="rId9" imgW="2997200" imgH="698500" progId="Equation.3">
                  <p:embed/>
                  <p:pic>
                    <p:nvPicPr>
                      <p:cNvPr id="0" name="Object 448"/>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857820" y="4963173"/>
                        <a:ext cx="6990928" cy="1598175"/>
                      </a:xfrm>
                      <a:prstGeom prst="rect">
                        <a:avLst/>
                      </a:prstGeom>
                      <a:solidFill>
                        <a:srgbClr val="CCECFF"/>
                      </a:solidFill>
                      <a:ln w="57150">
                        <a:solidFill>
                          <a:srgbClr val="CC00FF"/>
                        </a:solidFill>
                        <a:miter lim="800000"/>
                        <a:headEnd/>
                        <a:tailEnd/>
                      </a:ln>
                      <a:effectLst/>
                      <a:extLst/>
                    </p:spPr>
                  </p:pic>
                </p:oleObj>
              </mc:Fallback>
            </mc:AlternateContent>
          </a:graphicData>
        </a:graphic>
      </p:graphicFrame>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32465"/>
                                        </p:tgtEl>
                                        <p:attrNameLst>
                                          <p:attrName>style.visibility</p:attrName>
                                        </p:attrNameLst>
                                      </p:cBhvr>
                                      <p:to>
                                        <p:strVal val="visible"/>
                                      </p:to>
                                    </p:set>
                                    <p:animEffect transition="in" filter="wipe(down)">
                                      <p:cBhvr>
                                        <p:cTn id="7" dur="500"/>
                                        <p:tgtEl>
                                          <p:spTgt spid="132465"/>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nodeType="clickEffect">
                                  <p:stCondLst>
                                    <p:cond delay="0"/>
                                  </p:stCondLst>
                                  <p:childTnLst>
                                    <p:set>
                                      <p:cBhvr>
                                        <p:cTn id="11" dur="1" fill="hold">
                                          <p:stCondLst>
                                            <p:cond delay="0"/>
                                          </p:stCondLst>
                                        </p:cTn>
                                        <p:tgtEl>
                                          <p:spTgt spid="132466"/>
                                        </p:tgtEl>
                                        <p:attrNameLst>
                                          <p:attrName>style.visibility</p:attrName>
                                        </p:attrNameLst>
                                      </p:cBhvr>
                                      <p:to>
                                        <p:strVal val="visible"/>
                                      </p:to>
                                    </p:set>
                                    <p:animEffect transition="in" filter="wipe(left)">
                                      <p:cBhvr>
                                        <p:cTn id="12" dur="500"/>
                                        <p:tgtEl>
                                          <p:spTgt spid="132466"/>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32468"/>
                                        </p:tgtEl>
                                        <p:attrNameLst>
                                          <p:attrName>style.visibility</p:attrName>
                                        </p:attrNameLst>
                                      </p:cBhvr>
                                      <p:to>
                                        <p:strVal val="visible"/>
                                      </p:to>
                                    </p:set>
                                    <p:animEffect transition="in" filter="wipe(left)">
                                      <p:cBhvr>
                                        <p:cTn id="17" dur="3000"/>
                                        <p:tgtEl>
                                          <p:spTgt spid="132468"/>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nodeType="clickEffect">
                                  <p:stCondLst>
                                    <p:cond delay="0"/>
                                  </p:stCondLst>
                                  <p:childTnLst>
                                    <p:set>
                                      <p:cBhvr>
                                        <p:cTn id="21" dur="1" fill="hold">
                                          <p:stCondLst>
                                            <p:cond delay="0"/>
                                          </p:stCondLst>
                                        </p:cTn>
                                        <p:tgtEl>
                                          <p:spTgt spid="132542"/>
                                        </p:tgtEl>
                                        <p:attrNameLst>
                                          <p:attrName>style.visibility</p:attrName>
                                        </p:attrNameLst>
                                      </p:cBhvr>
                                      <p:to>
                                        <p:strVal val="visible"/>
                                      </p:to>
                                    </p:set>
                                    <p:animEffect transition="in" filter="wipe(left)">
                                      <p:cBhvr>
                                        <p:cTn id="22" dur="500"/>
                                        <p:tgtEl>
                                          <p:spTgt spid="132542"/>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8" fill="hold" nodeType="clickEffect">
                                  <p:stCondLst>
                                    <p:cond delay="0"/>
                                  </p:stCondLst>
                                  <p:childTnLst>
                                    <p:set>
                                      <p:cBhvr>
                                        <p:cTn id="26" dur="1" fill="hold">
                                          <p:stCondLst>
                                            <p:cond delay="0"/>
                                          </p:stCondLst>
                                        </p:cTn>
                                        <p:tgtEl>
                                          <p:spTgt spid="132543"/>
                                        </p:tgtEl>
                                        <p:attrNameLst>
                                          <p:attrName>style.visibility</p:attrName>
                                        </p:attrNameLst>
                                      </p:cBhvr>
                                      <p:to>
                                        <p:strVal val="visible"/>
                                      </p:to>
                                    </p:set>
                                    <p:animEffect transition="in" filter="wipe(left)">
                                      <p:cBhvr>
                                        <p:cTn id="27" dur="500"/>
                                        <p:tgtEl>
                                          <p:spTgt spid="132543"/>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22" presetClass="entr" presetSubtype="8" fill="hold" nodeType="clickEffect">
                                  <p:stCondLst>
                                    <p:cond delay="0"/>
                                  </p:stCondLst>
                                  <p:childTnLst>
                                    <p:set>
                                      <p:cBhvr>
                                        <p:cTn id="31" dur="1" fill="hold">
                                          <p:stCondLst>
                                            <p:cond delay="0"/>
                                          </p:stCondLst>
                                        </p:cTn>
                                        <p:tgtEl>
                                          <p:spTgt spid="132544"/>
                                        </p:tgtEl>
                                        <p:attrNameLst>
                                          <p:attrName>style.visibility</p:attrName>
                                        </p:attrNameLst>
                                      </p:cBhvr>
                                      <p:to>
                                        <p:strVal val="visible"/>
                                      </p:to>
                                    </p:set>
                                    <p:animEffect transition="in" filter="wipe(left)">
                                      <p:cBhvr>
                                        <p:cTn id="32" dur="500"/>
                                        <p:tgtEl>
                                          <p:spTgt spid="1325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2465" grpId="0"/>
      <p:bldP spid="132468" grpId="0"/>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灯片编号占位符 6"/>
          <p:cNvSpPr>
            <a:spLocks noGrp="1"/>
          </p:cNvSpPr>
          <p:nvPr>
            <p:ph type="sldNum" sz="quarter" idx="12"/>
          </p:nvPr>
        </p:nvSpPr>
        <p:spPr>
          <a:noFill/>
        </p:spPr>
        <p:txBody>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fld id="{D0B50952-0425-4202-BA03-7185FC9B6A26}" type="slidenum">
              <a:rPr lang="en-US" altLang="zh-CN" sz="1400" smtClean="0"/>
              <a:pPr eaLnBrk="1" hangingPunct="1"/>
              <a:t>67</a:t>
            </a:fld>
            <a:endParaRPr lang="en-US" altLang="zh-CN" sz="1400" smtClean="0"/>
          </a:p>
        </p:txBody>
      </p:sp>
      <p:grpSp>
        <p:nvGrpSpPr>
          <p:cNvPr id="141447" name="Group 135"/>
          <p:cNvGrpSpPr>
            <a:grpSpLocks/>
          </p:cNvGrpSpPr>
          <p:nvPr/>
        </p:nvGrpSpPr>
        <p:grpSpPr bwMode="auto">
          <a:xfrm>
            <a:off x="762000" y="520700"/>
            <a:ext cx="7010400" cy="5248275"/>
            <a:chOff x="528" y="432"/>
            <a:chExt cx="4416" cy="3306"/>
          </a:xfrm>
        </p:grpSpPr>
        <p:sp>
          <p:nvSpPr>
            <p:cNvPr id="69636" name="Rectangle 59"/>
            <p:cNvSpPr>
              <a:spLocks noChangeArrowheads="1"/>
            </p:cNvSpPr>
            <p:nvPr/>
          </p:nvSpPr>
          <p:spPr bwMode="auto">
            <a:xfrm>
              <a:off x="3888" y="3504"/>
              <a:ext cx="1056" cy="2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20000"/>
                </a:spcBef>
              </a:pPr>
              <a:r>
                <a:rPr lang="en-US" altLang="zh-CN" sz="1600" b="1"/>
                <a:t>-6(8—10</a:t>
              </a:r>
              <a:r>
                <a:rPr lang="zh-CN" altLang="en-US" sz="1600" b="1"/>
                <a:t>）</a:t>
              </a:r>
            </a:p>
          </p:txBody>
        </p:sp>
        <p:sp>
          <p:nvSpPr>
            <p:cNvPr id="69637" name="Rectangle 58"/>
            <p:cNvSpPr>
              <a:spLocks noChangeArrowheads="1"/>
            </p:cNvSpPr>
            <p:nvPr/>
          </p:nvSpPr>
          <p:spPr bwMode="auto">
            <a:xfrm>
              <a:off x="2832" y="3504"/>
              <a:ext cx="1056" cy="2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20000"/>
                </a:spcBef>
              </a:pPr>
              <a:r>
                <a:rPr lang="en-US" altLang="zh-CN" sz="1600" b="1"/>
                <a:t>0</a:t>
              </a:r>
            </a:p>
          </p:txBody>
        </p:sp>
        <p:sp>
          <p:nvSpPr>
            <p:cNvPr id="69638" name="Rectangle 57"/>
            <p:cNvSpPr>
              <a:spLocks noChangeArrowheads="1"/>
            </p:cNvSpPr>
            <p:nvPr/>
          </p:nvSpPr>
          <p:spPr bwMode="auto">
            <a:xfrm>
              <a:off x="1728" y="3504"/>
              <a:ext cx="1104" cy="2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20000"/>
                </a:spcBef>
              </a:pPr>
              <a:r>
                <a:rPr lang="en-US" altLang="zh-CN" sz="1600" b="1"/>
                <a:t>+1</a:t>
              </a:r>
            </a:p>
          </p:txBody>
        </p:sp>
        <p:sp>
          <p:nvSpPr>
            <p:cNvPr id="69639" name="Rectangle 56"/>
            <p:cNvSpPr>
              <a:spLocks noChangeArrowheads="1"/>
            </p:cNvSpPr>
            <p:nvPr/>
          </p:nvSpPr>
          <p:spPr bwMode="auto">
            <a:xfrm>
              <a:off x="960" y="3504"/>
              <a:ext cx="768" cy="2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20000"/>
                </a:spcBef>
              </a:pPr>
              <a:r>
                <a:rPr lang="en-US" altLang="zh-CN" sz="1600" b="1"/>
                <a:t>+2</a:t>
              </a:r>
            </a:p>
          </p:txBody>
        </p:sp>
        <p:sp>
          <p:nvSpPr>
            <p:cNvPr id="69640" name="Rectangle 55"/>
            <p:cNvSpPr>
              <a:spLocks noChangeArrowheads="1"/>
            </p:cNvSpPr>
            <p:nvPr/>
          </p:nvSpPr>
          <p:spPr bwMode="auto">
            <a:xfrm>
              <a:off x="528" y="3504"/>
              <a:ext cx="432" cy="2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20000"/>
                </a:spcBef>
              </a:pPr>
              <a:r>
                <a:rPr lang="en-US" altLang="zh-CN" sz="1600" b="1"/>
                <a:t>10</a:t>
              </a:r>
            </a:p>
          </p:txBody>
        </p:sp>
        <p:sp>
          <p:nvSpPr>
            <p:cNvPr id="69641" name="Rectangle 54"/>
            <p:cNvSpPr>
              <a:spLocks noChangeArrowheads="1"/>
            </p:cNvSpPr>
            <p:nvPr/>
          </p:nvSpPr>
          <p:spPr bwMode="auto">
            <a:xfrm>
              <a:off x="3888" y="3270"/>
              <a:ext cx="1056" cy="2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20000"/>
                </a:spcBef>
              </a:pPr>
              <a:r>
                <a:rPr lang="en-US" altLang="zh-CN" sz="1600" b="1"/>
                <a:t>-7</a:t>
              </a:r>
              <a:r>
                <a:rPr lang="zh-CN" altLang="en-US" sz="1600" b="1"/>
                <a:t>（</a:t>
              </a:r>
              <a:r>
                <a:rPr lang="en-US" altLang="zh-CN" sz="1600" b="1"/>
                <a:t>7—9)</a:t>
              </a:r>
            </a:p>
          </p:txBody>
        </p:sp>
        <p:sp>
          <p:nvSpPr>
            <p:cNvPr id="69642" name="Rectangle 53"/>
            <p:cNvSpPr>
              <a:spLocks noChangeArrowheads="1"/>
            </p:cNvSpPr>
            <p:nvPr/>
          </p:nvSpPr>
          <p:spPr bwMode="auto">
            <a:xfrm>
              <a:off x="2832" y="3270"/>
              <a:ext cx="1056" cy="2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20000"/>
                </a:spcBef>
              </a:pPr>
              <a:r>
                <a:rPr lang="en-US" altLang="zh-CN" sz="1600" b="1"/>
                <a:t>-1</a:t>
              </a:r>
            </a:p>
          </p:txBody>
        </p:sp>
        <p:sp>
          <p:nvSpPr>
            <p:cNvPr id="69643" name="Rectangle 52"/>
            <p:cNvSpPr>
              <a:spLocks noChangeArrowheads="1"/>
            </p:cNvSpPr>
            <p:nvPr/>
          </p:nvSpPr>
          <p:spPr bwMode="auto">
            <a:xfrm>
              <a:off x="1728" y="3270"/>
              <a:ext cx="1104" cy="2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20000"/>
                </a:spcBef>
              </a:pPr>
              <a:r>
                <a:rPr lang="en-US" altLang="zh-CN" sz="1600" b="1"/>
                <a:t>0</a:t>
              </a:r>
            </a:p>
          </p:txBody>
        </p:sp>
        <p:sp>
          <p:nvSpPr>
            <p:cNvPr id="69644" name="Rectangle 51"/>
            <p:cNvSpPr>
              <a:spLocks noChangeArrowheads="1"/>
            </p:cNvSpPr>
            <p:nvPr/>
          </p:nvSpPr>
          <p:spPr bwMode="auto">
            <a:xfrm>
              <a:off x="960" y="3270"/>
              <a:ext cx="768" cy="2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20000"/>
                </a:spcBef>
              </a:pPr>
              <a:r>
                <a:rPr lang="en-US" altLang="zh-CN" sz="1600" b="1"/>
                <a:t>+1</a:t>
              </a:r>
            </a:p>
          </p:txBody>
        </p:sp>
        <p:sp>
          <p:nvSpPr>
            <p:cNvPr id="69645" name="Rectangle 50"/>
            <p:cNvSpPr>
              <a:spLocks noChangeArrowheads="1"/>
            </p:cNvSpPr>
            <p:nvPr/>
          </p:nvSpPr>
          <p:spPr bwMode="auto">
            <a:xfrm>
              <a:off x="528" y="3270"/>
              <a:ext cx="432" cy="2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20000"/>
                </a:spcBef>
              </a:pPr>
              <a:r>
                <a:rPr lang="en-US" altLang="zh-CN" sz="1600" b="1"/>
                <a:t>9</a:t>
              </a:r>
            </a:p>
          </p:txBody>
        </p:sp>
        <p:sp>
          <p:nvSpPr>
            <p:cNvPr id="69646" name="Rectangle 49"/>
            <p:cNvSpPr>
              <a:spLocks noChangeArrowheads="1"/>
            </p:cNvSpPr>
            <p:nvPr/>
          </p:nvSpPr>
          <p:spPr bwMode="auto">
            <a:xfrm>
              <a:off x="3888" y="3036"/>
              <a:ext cx="1056" cy="2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20000"/>
                </a:spcBef>
              </a:pPr>
              <a:r>
                <a:rPr lang="en-US" altLang="zh-CN" sz="1600" b="1"/>
                <a:t>+2</a:t>
              </a:r>
              <a:r>
                <a:rPr lang="zh-CN" altLang="en-US" sz="1600" b="1"/>
                <a:t>（</a:t>
              </a:r>
              <a:r>
                <a:rPr lang="en-US" altLang="zh-CN" sz="1600" b="1"/>
                <a:t>6—8</a:t>
              </a:r>
              <a:r>
                <a:rPr lang="zh-CN" altLang="en-US" sz="1600" b="1"/>
                <a:t>）</a:t>
              </a:r>
            </a:p>
          </p:txBody>
        </p:sp>
        <p:sp>
          <p:nvSpPr>
            <p:cNvPr id="69647" name="Rectangle 48"/>
            <p:cNvSpPr>
              <a:spLocks noChangeArrowheads="1"/>
            </p:cNvSpPr>
            <p:nvPr/>
          </p:nvSpPr>
          <p:spPr bwMode="auto">
            <a:xfrm>
              <a:off x="2832" y="3036"/>
              <a:ext cx="1056" cy="2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20000"/>
                </a:spcBef>
              </a:pPr>
              <a:r>
                <a:rPr lang="en-US" altLang="zh-CN" sz="1600" b="1"/>
                <a:t>-1</a:t>
              </a:r>
            </a:p>
          </p:txBody>
        </p:sp>
        <p:sp>
          <p:nvSpPr>
            <p:cNvPr id="69648" name="Rectangle 47"/>
            <p:cNvSpPr>
              <a:spLocks noChangeArrowheads="1"/>
            </p:cNvSpPr>
            <p:nvPr/>
          </p:nvSpPr>
          <p:spPr bwMode="auto">
            <a:xfrm>
              <a:off x="1728" y="3036"/>
              <a:ext cx="1104" cy="2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20000"/>
                </a:spcBef>
              </a:pPr>
              <a:r>
                <a:rPr lang="en-US" altLang="zh-CN" sz="1600" b="1"/>
                <a:t>-8</a:t>
              </a:r>
            </a:p>
          </p:txBody>
        </p:sp>
        <p:sp>
          <p:nvSpPr>
            <p:cNvPr id="69649" name="Rectangle 46"/>
            <p:cNvSpPr>
              <a:spLocks noChangeArrowheads="1"/>
            </p:cNvSpPr>
            <p:nvPr/>
          </p:nvSpPr>
          <p:spPr bwMode="auto">
            <a:xfrm>
              <a:off x="960" y="3036"/>
              <a:ext cx="768" cy="2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20000"/>
                </a:spcBef>
              </a:pPr>
              <a:r>
                <a:rPr lang="en-US" altLang="zh-CN" sz="1600" b="1"/>
                <a:t>-7</a:t>
              </a:r>
            </a:p>
          </p:txBody>
        </p:sp>
        <p:sp>
          <p:nvSpPr>
            <p:cNvPr id="69650" name="Rectangle 45"/>
            <p:cNvSpPr>
              <a:spLocks noChangeArrowheads="1"/>
            </p:cNvSpPr>
            <p:nvPr/>
          </p:nvSpPr>
          <p:spPr bwMode="auto">
            <a:xfrm>
              <a:off x="528" y="3036"/>
              <a:ext cx="432" cy="2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20000"/>
                </a:spcBef>
              </a:pPr>
              <a:r>
                <a:rPr lang="en-US" altLang="zh-CN" sz="1600" b="1"/>
                <a:t>8</a:t>
              </a:r>
            </a:p>
          </p:txBody>
        </p:sp>
        <p:sp>
          <p:nvSpPr>
            <p:cNvPr id="69651" name="Rectangle 44"/>
            <p:cNvSpPr>
              <a:spLocks noChangeArrowheads="1"/>
            </p:cNvSpPr>
            <p:nvPr/>
          </p:nvSpPr>
          <p:spPr bwMode="auto">
            <a:xfrm>
              <a:off x="3888" y="2802"/>
              <a:ext cx="1056" cy="2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20000"/>
                </a:spcBef>
              </a:pPr>
              <a:r>
                <a:rPr lang="en-US" altLang="zh-CN" sz="1600" b="1">
                  <a:solidFill>
                    <a:srgbClr val="CC00FF"/>
                  </a:solidFill>
                </a:rPr>
                <a:t>+15</a:t>
              </a:r>
              <a:r>
                <a:rPr lang="zh-CN" altLang="en-US" sz="1600" b="1"/>
                <a:t>（</a:t>
              </a:r>
              <a:r>
                <a:rPr lang="en-US" altLang="zh-CN" sz="1600" b="1"/>
                <a:t>5—7</a:t>
              </a:r>
              <a:r>
                <a:rPr lang="zh-CN" altLang="en-US" sz="1600" b="1"/>
                <a:t>）</a:t>
              </a:r>
            </a:p>
          </p:txBody>
        </p:sp>
        <p:sp>
          <p:nvSpPr>
            <p:cNvPr id="69652" name="Rectangle 43"/>
            <p:cNvSpPr>
              <a:spLocks noChangeArrowheads="1"/>
            </p:cNvSpPr>
            <p:nvPr/>
          </p:nvSpPr>
          <p:spPr bwMode="auto">
            <a:xfrm>
              <a:off x="2832" y="2802"/>
              <a:ext cx="1056" cy="2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20000"/>
                </a:spcBef>
              </a:pPr>
              <a:r>
                <a:rPr lang="en-US" altLang="zh-CN" sz="1600" b="1">
                  <a:solidFill>
                    <a:srgbClr val="CC00FF"/>
                  </a:solidFill>
                </a:rPr>
                <a:t>+7</a:t>
              </a:r>
            </a:p>
          </p:txBody>
        </p:sp>
        <p:sp>
          <p:nvSpPr>
            <p:cNvPr id="69653" name="Rectangle 42"/>
            <p:cNvSpPr>
              <a:spLocks noChangeArrowheads="1"/>
            </p:cNvSpPr>
            <p:nvPr/>
          </p:nvSpPr>
          <p:spPr bwMode="auto">
            <a:xfrm>
              <a:off x="1728" y="2802"/>
              <a:ext cx="1104" cy="2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20000"/>
                </a:spcBef>
              </a:pPr>
              <a:r>
                <a:rPr lang="en-US" altLang="zh-CN" sz="1600" b="1"/>
                <a:t>+1</a:t>
              </a:r>
            </a:p>
          </p:txBody>
        </p:sp>
        <p:sp>
          <p:nvSpPr>
            <p:cNvPr id="69654" name="Rectangle 41"/>
            <p:cNvSpPr>
              <a:spLocks noChangeArrowheads="1"/>
            </p:cNvSpPr>
            <p:nvPr/>
          </p:nvSpPr>
          <p:spPr bwMode="auto">
            <a:xfrm>
              <a:off x="960" y="2802"/>
              <a:ext cx="768" cy="2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20000"/>
                </a:spcBef>
              </a:pPr>
              <a:r>
                <a:rPr lang="en-US" altLang="zh-CN" sz="1600" b="1"/>
                <a:t>+2</a:t>
              </a:r>
            </a:p>
          </p:txBody>
        </p:sp>
        <p:sp>
          <p:nvSpPr>
            <p:cNvPr id="69655" name="Rectangle 40"/>
            <p:cNvSpPr>
              <a:spLocks noChangeArrowheads="1"/>
            </p:cNvSpPr>
            <p:nvPr/>
          </p:nvSpPr>
          <p:spPr bwMode="auto">
            <a:xfrm>
              <a:off x="528" y="2802"/>
              <a:ext cx="432" cy="2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20000"/>
                </a:spcBef>
              </a:pPr>
              <a:r>
                <a:rPr lang="en-US" altLang="zh-CN" sz="1600" b="1"/>
                <a:t>7</a:t>
              </a:r>
            </a:p>
          </p:txBody>
        </p:sp>
        <p:sp>
          <p:nvSpPr>
            <p:cNvPr id="69656" name="Rectangle 39"/>
            <p:cNvSpPr>
              <a:spLocks noChangeArrowheads="1"/>
            </p:cNvSpPr>
            <p:nvPr/>
          </p:nvSpPr>
          <p:spPr bwMode="auto">
            <a:xfrm>
              <a:off x="3888" y="2568"/>
              <a:ext cx="1056" cy="2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20000"/>
                </a:spcBef>
              </a:pPr>
              <a:r>
                <a:rPr lang="en-US" altLang="zh-CN" sz="1600" b="1"/>
                <a:t>+13</a:t>
              </a:r>
              <a:r>
                <a:rPr lang="zh-CN" altLang="en-US" sz="1600" b="1"/>
                <a:t>（</a:t>
              </a:r>
              <a:r>
                <a:rPr lang="en-US" altLang="zh-CN" sz="1600" b="1"/>
                <a:t>4—6</a:t>
              </a:r>
              <a:r>
                <a:rPr lang="zh-CN" altLang="en-US" sz="1600" b="1"/>
                <a:t>）</a:t>
              </a:r>
            </a:p>
          </p:txBody>
        </p:sp>
        <p:sp>
          <p:nvSpPr>
            <p:cNvPr id="69657" name="Rectangle 38"/>
            <p:cNvSpPr>
              <a:spLocks noChangeArrowheads="1"/>
            </p:cNvSpPr>
            <p:nvPr/>
          </p:nvSpPr>
          <p:spPr bwMode="auto">
            <a:xfrm>
              <a:off x="2832" y="2568"/>
              <a:ext cx="1056" cy="2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20000"/>
                </a:spcBef>
              </a:pPr>
              <a:r>
                <a:rPr lang="en-US" altLang="zh-CN" sz="1600" b="1"/>
                <a:t>+6</a:t>
              </a:r>
            </a:p>
          </p:txBody>
        </p:sp>
        <p:sp>
          <p:nvSpPr>
            <p:cNvPr id="69658" name="Rectangle 37"/>
            <p:cNvSpPr>
              <a:spLocks noChangeArrowheads="1"/>
            </p:cNvSpPr>
            <p:nvPr/>
          </p:nvSpPr>
          <p:spPr bwMode="auto">
            <a:xfrm>
              <a:off x="1728" y="2568"/>
              <a:ext cx="1104" cy="2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20000"/>
                </a:spcBef>
              </a:pPr>
              <a:r>
                <a:rPr lang="en-US" altLang="zh-CN" sz="1600" b="1">
                  <a:solidFill>
                    <a:srgbClr val="CC00FF"/>
                  </a:solidFill>
                </a:rPr>
                <a:t>+9</a:t>
              </a:r>
            </a:p>
          </p:txBody>
        </p:sp>
        <p:sp>
          <p:nvSpPr>
            <p:cNvPr id="69659" name="Rectangle 36"/>
            <p:cNvSpPr>
              <a:spLocks noChangeArrowheads="1"/>
            </p:cNvSpPr>
            <p:nvPr/>
          </p:nvSpPr>
          <p:spPr bwMode="auto">
            <a:xfrm>
              <a:off x="960" y="2568"/>
              <a:ext cx="768" cy="2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20000"/>
                </a:spcBef>
              </a:pPr>
              <a:r>
                <a:rPr lang="en-US" altLang="zh-CN" sz="1600" b="1"/>
                <a:t>+10</a:t>
              </a:r>
            </a:p>
          </p:txBody>
        </p:sp>
        <p:sp>
          <p:nvSpPr>
            <p:cNvPr id="69660" name="Rectangle 35"/>
            <p:cNvSpPr>
              <a:spLocks noChangeArrowheads="1"/>
            </p:cNvSpPr>
            <p:nvPr/>
          </p:nvSpPr>
          <p:spPr bwMode="auto">
            <a:xfrm>
              <a:off x="528" y="2568"/>
              <a:ext cx="432" cy="2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20000"/>
                </a:spcBef>
              </a:pPr>
              <a:r>
                <a:rPr lang="en-US" altLang="zh-CN" sz="1600" b="1"/>
                <a:t>6</a:t>
              </a:r>
            </a:p>
          </p:txBody>
        </p:sp>
        <p:sp>
          <p:nvSpPr>
            <p:cNvPr id="69661" name="Rectangle 34"/>
            <p:cNvSpPr>
              <a:spLocks noChangeArrowheads="1"/>
            </p:cNvSpPr>
            <p:nvPr/>
          </p:nvSpPr>
          <p:spPr bwMode="auto">
            <a:xfrm>
              <a:off x="3888" y="2334"/>
              <a:ext cx="1056" cy="2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20000"/>
                </a:spcBef>
              </a:pPr>
              <a:r>
                <a:rPr lang="en-US" altLang="zh-CN" sz="1600" b="1"/>
                <a:t>-4</a:t>
              </a:r>
              <a:r>
                <a:rPr lang="zh-CN" altLang="en-US" sz="1600" b="1"/>
                <a:t>（</a:t>
              </a:r>
              <a:r>
                <a:rPr lang="en-US" altLang="zh-CN" sz="1600" b="1"/>
                <a:t>3—5</a:t>
              </a:r>
              <a:r>
                <a:rPr lang="zh-CN" altLang="en-US" sz="1600" b="1"/>
                <a:t>）</a:t>
              </a:r>
            </a:p>
          </p:txBody>
        </p:sp>
        <p:sp>
          <p:nvSpPr>
            <p:cNvPr id="69662" name="Rectangle 33"/>
            <p:cNvSpPr>
              <a:spLocks noChangeArrowheads="1"/>
            </p:cNvSpPr>
            <p:nvPr/>
          </p:nvSpPr>
          <p:spPr bwMode="auto">
            <a:xfrm>
              <a:off x="2832" y="2334"/>
              <a:ext cx="1056" cy="2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20000"/>
                </a:spcBef>
              </a:pPr>
              <a:r>
                <a:rPr lang="en-US" altLang="zh-CN" sz="1600" b="1"/>
                <a:t>-3</a:t>
              </a:r>
            </a:p>
          </p:txBody>
        </p:sp>
        <p:sp>
          <p:nvSpPr>
            <p:cNvPr id="69663" name="Rectangle 32"/>
            <p:cNvSpPr>
              <a:spLocks noChangeArrowheads="1"/>
            </p:cNvSpPr>
            <p:nvPr/>
          </p:nvSpPr>
          <p:spPr bwMode="auto">
            <a:xfrm>
              <a:off x="1728" y="2334"/>
              <a:ext cx="1104" cy="2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20000"/>
                </a:spcBef>
              </a:pPr>
              <a:r>
                <a:rPr lang="en-US" altLang="zh-CN" sz="1600" b="1"/>
                <a:t>+5</a:t>
              </a:r>
            </a:p>
          </p:txBody>
        </p:sp>
        <p:sp>
          <p:nvSpPr>
            <p:cNvPr id="69664" name="Rectangle 31"/>
            <p:cNvSpPr>
              <a:spLocks noChangeArrowheads="1"/>
            </p:cNvSpPr>
            <p:nvPr/>
          </p:nvSpPr>
          <p:spPr bwMode="auto">
            <a:xfrm>
              <a:off x="960" y="2334"/>
              <a:ext cx="768" cy="2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20000"/>
                </a:spcBef>
              </a:pPr>
              <a:r>
                <a:rPr lang="en-US" altLang="zh-CN" sz="1600" b="1"/>
                <a:t>+6</a:t>
              </a:r>
            </a:p>
          </p:txBody>
        </p:sp>
        <p:sp>
          <p:nvSpPr>
            <p:cNvPr id="69665" name="Rectangle 30"/>
            <p:cNvSpPr>
              <a:spLocks noChangeArrowheads="1"/>
            </p:cNvSpPr>
            <p:nvPr/>
          </p:nvSpPr>
          <p:spPr bwMode="auto">
            <a:xfrm>
              <a:off x="528" y="2334"/>
              <a:ext cx="432" cy="2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20000"/>
                </a:spcBef>
              </a:pPr>
              <a:r>
                <a:rPr lang="en-US" altLang="zh-CN" sz="1600" b="1"/>
                <a:t>5</a:t>
              </a:r>
            </a:p>
          </p:txBody>
        </p:sp>
        <p:sp>
          <p:nvSpPr>
            <p:cNvPr id="69666" name="Rectangle 29"/>
            <p:cNvSpPr>
              <a:spLocks noChangeArrowheads="1"/>
            </p:cNvSpPr>
            <p:nvPr/>
          </p:nvSpPr>
          <p:spPr bwMode="auto">
            <a:xfrm>
              <a:off x="3888" y="2100"/>
              <a:ext cx="1056" cy="2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20000"/>
                </a:spcBef>
              </a:pPr>
              <a:r>
                <a:rPr lang="en-US" altLang="zh-CN" sz="1600" b="1"/>
                <a:t>-7</a:t>
              </a:r>
              <a:r>
                <a:rPr lang="zh-CN" altLang="en-US" sz="1600" b="1"/>
                <a:t>（</a:t>
              </a:r>
              <a:r>
                <a:rPr lang="en-US" altLang="zh-CN" sz="1600" b="1"/>
                <a:t>2—4</a:t>
              </a:r>
              <a:r>
                <a:rPr lang="zh-CN" altLang="en-US" sz="1600" b="1"/>
                <a:t>）</a:t>
              </a:r>
            </a:p>
          </p:txBody>
        </p:sp>
        <p:sp>
          <p:nvSpPr>
            <p:cNvPr id="69667" name="Rectangle 28"/>
            <p:cNvSpPr>
              <a:spLocks noChangeArrowheads="1"/>
            </p:cNvSpPr>
            <p:nvPr/>
          </p:nvSpPr>
          <p:spPr bwMode="auto">
            <a:xfrm>
              <a:off x="2832" y="2100"/>
              <a:ext cx="1056" cy="2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20000"/>
                </a:spcBef>
              </a:pPr>
              <a:r>
                <a:rPr lang="en-US" altLang="zh-CN" sz="1600" b="1">
                  <a:solidFill>
                    <a:schemeClr val="hlink"/>
                  </a:solidFill>
                </a:rPr>
                <a:t>-8</a:t>
              </a:r>
            </a:p>
          </p:txBody>
        </p:sp>
        <p:sp>
          <p:nvSpPr>
            <p:cNvPr id="69668" name="Rectangle 27"/>
            <p:cNvSpPr>
              <a:spLocks noChangeArrowheads="1"/>
            </p:cNvSpPr>
            <p:nvPr/>
          </p:nvSpPr>
          <p:spPr bwMode="auto">
            <a:xfrm>
              <a:off x="1728" y="2100"/>
              <a:ext cx="1104" cy="2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20000"/>
                </a:spcBef>
              </a:pPr>
              <a:r>
                <a:rPr lang="en-US" altLang="zh-CN" sz="1600" b="1"/>
                <a:t>-1</a:t>
              </a:r>
            </a:p>
          </p:txBody>
        </p:sp>
        <p:sp>
          <p:nvSpPr>
            <p:cNvPr id="69669" name="Rectangle 26"/>
            <p:cNvSpPr>
              <a:spLocks noChangeArrowheads="1"/>
            </p:cNvSpPr>
            <p:nvPr/>
          </p:nvSpPr>
          <p:spPr bwMode="auto">
            <a:xfrm>
              <a:off x="960" y="2100"/>
              <a:ext cx="768" cy="2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20000"/>
                </a:spcBef>
              </a:pPr>
              <a:r>
                <a:rPr lang="en-US" altLang="zh-CN" sz="1600" b="1"/>
                <a:t>0</a:t>
              </a:r>
            </a:p>
          </p:txBody>
        </p:sp>
        <p:sp>
          <p:nvSpPr>
            <p:cNvPr id="69670" name="Rectangle 25"/>
            <p:cNvSpPr>
              <a:spLocks noChangeArrowheads="1"/>
            </p:cNvSpPr>
            <p:nvPr/>
          </p:nvSpPr>
          <p:spPr bwMode="auto">
            <a:xfrm>
              <a:off x="528" y="2100"/>
              <a:ext cx="432" cy="2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20000"/>
                </a:spcBef>
              </a:pPr>
              <a:r>
                <a:rPr lang="en-US" altLang="zh-CN" sz="1600" b="1"/>
                <a:t>4</a:t>
              </a:r>
            </a:p>
          </p:txBody>
        </p:sp>
        <p:sp>
          <p:nvSpPr>
            <p:cNvPr id="69671" name="Rectangle 24"/>
            <p:cNvSpPr>
              <a:spLocks noChangeArrowheads="1"/>
            </p:cNvSpPr>
            <p:nvPr/>
          </p:nvSpPr>
          <p:spPr bwMode="auto">
            <a:xfrm>
              <a:off x="3888" y="1866"/>
              <a:ext cx="1056" cy="2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20000"/>
                </a:spcBef>
              </a:pPr>
              <a:r>
                <a:rPr lang="en-US" altLang="zh-CN" sz="1600" b="1"/>
                <a:t>-7</a:t>
              </a:r>
              <a:r>
                <a:rPr lang="zh-CN" altLang="en-US" sz="1600" b="1"/>
                <a:t>（</a:t>
              </a:r>
              <a:r>
                <a:rPr lang="en-US" altLang="zh-CN" sz="1600" b="1"/>
                <a:t>1—3</a:t>
              </a:r>
              <a:r>
                <a:rPr lang="zh-CN" altLang="en-US" sz="1600" b="1"/>
                <a:t>）</a:t>
              </a:r>
            </a:p>
          </p:txBody>
        </p:sp>
        <p:sp>
          <p:nvSpPr>
            <p:cNvPr id="69672" name="Rectangle 23"/>
            <p:cNvSpPr>
              <a:spLocks noChangeArrowheads="1"/>
            </p:cNvSpPr>
            <p:nvPr/>
          </p:nvSpPr>
          <p:spPr bwMode="auto">
            <a:xfrm>
              <a:off x="2832" y="1866"/>
              <a:ext cx="1056" cy="2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20000"/>
                </a:spcBef>
              </a:pPr>
              <a:r>
                <a:rPr lang="en-US" altLang="zh-CN" sz="1600" b="1"/>
                <a:t>-7</a:t>
              </a:r>
            </a:p>
          </p:txBody>
        </p:sp>
        <p:sp>
          <p:nvSpPr>
            <p:cNvPr id="69673" name="Rectangle 22"/>
            <p:cNvSpPr>
              <a:spLocks noChangeArrowheads="1"/>
            </p:cNvSpPr>
            <p:nvPr/>
          </p:nvSpPr>
          <p:spPr bwMode="auto">
            <a:xfrm>
              <a:off x="1728" y="1866"/>
              <a:ext cx="1104" cy="2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20000"/>
                </a:spcBef>
              </a:pPr>
              <a:r>
                <a:rPr lang="en-US" altLang="zh-CN" sz="1600" b="1"/>
                <a:t>-8</a:t>
              </a:r>
            </a:p>
          </p:txBody>
        </p:sp>
        <p:sp>
          <p:nvSpPr>
            <p:cNvPr id="69674" name="Rectangle 21"/>
            <p:cNvSpPr>
              <a:spLocks noChangeArrowheads="1"/>
            </p:cNvSpPr>
            <p:nvPr/>
          </p:nvSpPr>
          <p:spPr bwMode="auto">
            <a:xfrm>
              <a:off x="960" y="1866"/>
              <a:ext cx="768" cy="2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20000"/>
                </a:spcBef>
              </a:pPr>
              <a:r>
                <a:rPr lang="en-US" altLang="zh-CN" sz="1600" b="1"/>
                <a:t>-7</a:t>
              </a:r>
            </a:p>
          </p:txBody>
        </p:sp>
        <p:sp>
          <p:nvSpPr>
            <p:cNvPr id="69675" name="Rectangle 20"/>
            <p:cNvSpPr>
              <a:spLocks noChangeArrowheads="1"/>
            </p:cNvSpPr>
            <p:nvPr/>
          </p:nvSpPr>
          <p:spPr bwMode="auto">
            <a:xfrm>
              <a:off x="528" y="1866"/>
              <a:ext cx="432" cy="2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20000"/>
                </a:spcBef>
              </a:pPr>
              <a:r>
                <a:rPr lang="en-US" altLang="zh-CN" sz="1600" b="1"/>
                <a:t>3</a:t>
              </a:r>
            </a:p>
          </p:txBody>
        </p:sp>
        <p:sp>
          <p:nvSpPr>
            <p:cNvPr id="69676" name="Rectangle 19"/>
            <p:cNvSpPr>
              <a:spLocks noChangeArrowheads="1"/>
            </p:cNvSpPr>
            <p:nvPr/>
          </p:nvSpPr>
          <p:spPr bwMode="auto">
            <a:xfrm>
              <a:off x="3888" y="1632"/>
              <a:ext cx="1056" cy="2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20000"/>
                </a:spcBef>
              </a:pPr>
              <a:r>
                <a:rPr lang="en-US" altLang="zh-CN" sz="1600" b="1"/>
                <a:t>+2</a:t>
              </a:r>
              <a:r>
                <a:rPr lang="zh-CN" altLang="en-US" sz="1600" b="1"/>
                <a:t>（</a:t>
              </a:r>
              <a:r>
                <a:rPr lang="en-US" altLang="zh-CN" sz="1600" b="1"/>
                <a:t>8—2</a:t>
              </a:r>
              <a:r>
                <a:rPr lang="zh-CN" altLang="en-US" sz="1600" b="1"/>
                <a:t>）</a:t>
              </a:r>
            </a:p>
          </p:txBody>
        </p:sp>
        <p:sp>
          <p:nvSpPr>
            <p:cNvPr id="69677" name="Rectangle 18"/>
            <p:cNvSpPr>
              <a:spLocks noChangeArrowheads="1"/>
            </p:cNvSpPr>
            <p:nvPr/>
          </p:nvSpPr>
          <p:spPr bwMode="auto">
            <a:xfrm>
              <a:off x="2832" y="1632"/>
              <a:ext cx="1056" cy="2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20000"/>
                </a:spcBef>
              </a:pPr>
              <a:r>
                <a:rPr lang="en-US" altLang="zh-CN" sz="1600" b="1"/>
                <a:t>+1</a:t>
              </a:r>
            </a:p>
          </p:txBody>
        </p:sp>
        <p:sp>
          <p:nvSpPr>
            <p:cNvPr id="69678" name="Rectangle 17"/>
            <p:cNvSpPr>
              <a:spLocks noChangeArrowheads="1"/>
            </p:cNvSpPr>
            <p:nvPr/>
          </p:nvSpPr>
          <p:spPr bwMode="auto">
            <a:xfrm>
              <a:off x="1728" y="1632"/>
              <a:ext cx="1104" cy="2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20000"/>
                </a:spcBef>
              </a:pPr>
              <a:r>
                <a:rPr lang="en-US" altLang="zh-CN" sz="1600" b="1"/>
                <a:t>+2</a:t>
              </a:r>
            </a:p>
          </p:txBody>
        </p:sp>
        <p:sp>
          <p:nvSpPr>
            <p:cNvPr id="69679" name="Rectangle 16"/>
            <p:cNvSpPr>
              <a:spLocks noChangeArrowheads="1"/>
            </p:cNvSpPr>
            <p:nvPr/>
          </p:nvSpPr>
          <p:spPr bwMode="auto">
            <a:xfrm>
              <a:off x="960" y="1632"/>
              <a:ext cx="768" cy="2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20000"/>
                </a:spcBef>
              </a:pPr>
              <a:r>
                <a:rPr lang="en-US" altLang="zh-CN" sz="1600" b="1"/>
                <a:t>+3</a:t>
              </a:r>
            </a:p>
          </p:txBody>
        </p:sp>
        <p:sp>
          <p:nvSpPr>
            <p:cNvPr id="69680" name="Rectangle 15"/>
            <p:cNvSpPr>
              <a:spLocks noChangeArrowheads="1"/>
            </p:cNvSpPr>
            <p:nvPr/>
          </p:nvSpPr>
          <p:spPr bwMode="auto">
            <a:xfrm>
              <a:off x="528" y="1632"/>
              <a:ext cx="432" cy="2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20000"/>
                </a:spcBef>
              </a:pPr>
              <a:r>
                <a:rPr lang="en-US" altLang="zh-CN" sz="1600" b="1"/>
                <a:t>2</a:t>
              </a:r>
            </a:p>
          </p:txBody>
        </p:sp>
        <p:sp>
          <p:nvSpPr>
            <p:cNvPr id="69681" name="Rectangle 14"/>
            <p:cNvSpPr>
              <a:spLocks noChangeArrowheads="1"/>
            </p:cNvSpPr>
            <p:nvPr/>
          </p:nvSpPr>
          <p:spPr bwMode="auto">
            <a:xfrm>
              <a:off x="3888" y="1343"/>
              <a:ext cx="1056" cy="2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20000"/>
                </a:spcBef>
              </a:pPr>
              <a:r>
                <a:rPr lang="en-US" altLang="zh-CN" sz="1600" b="1"/>
                <a:t>0</a:t>
              </a:r>
              <a:r>
                <a:rPr lang="zh-CN" altLang="en-US" sz="1600" b="1"/>
                <a:t>（</a:t>
              </a:r>
              <a:r>
                <a:rPr lang="en-US" altLang="zh-CN" sz="1600" b="1"/>
                <a:t>7—1</a:t>
              </a:r>
              <a:r>
                <a:rPr lang="zh-CN" altLang="en-US" sz="1600" b="1"/>
                <a:t>）</a:t>
              </a:r>
            </a:p>
          </p:txBody>
        </p:sp>
        <p:sp>
          <p:nvSpPr>
            <p:cNvPr id="69682" name="Rectangle 13"/>
            <p:cNvSpPr>
              <a:spLocks noChangeArrowheads="1"/>
            </p:cNvSpPr>
            <p:nvPr/>
          </p:nvSpPr>
          <p:spPr bwMode="auto">
            <a:xfrm>
              <a:off x="2832" y="1343"/>
              <a:ext cx="1056" cy="2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20000"/>
                </a:spcBef>
              </a:pPr>
              <a:r>
                <a:rPr lang="en-US" altLang="zh-CN" sz="1600" b="1"/>
                <a:t>-1</a:t>
              </a:r>
            </a:p>
          </p:txBody>
        </p:sp>
        <p:sp>
          <p:nvSpPr>
            <p:cNvPr id="69683" name="Rectangle 12"/>
            <p:cNvSpPr>
              <a:spLocks noChangeArrowheads="1"/>
            </p:cNvSpPr>
            <p:nvPr/>
          </p:nvSpPr>
          <p:spPr bwMode="auto">
            <a:xfrm>
              <a:off x="1728" y="1343"/>
              <a:ext cx="1104" cy="2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20000"/>
                </a:spcBef>
              </a:pPr>
              <a:r>
                <a:rPr lang="en-US" altLang="zh-CN" sz="1600" b="1"/>
                <a:t>-1</a:t>
              </a:r>
            </a:p>
          </p:txBody>
        </p:sp>
        <p:sp>
          <p:nvSpPr>
            <p:cNvPr id="69684" name="Rectangle 11"/>
            <p:cNvSpPr>
              <a:spLocks noChangeArrowheads="1"/>
            </p:cNvSpPr>
            <p:nvPr/>
          </p:nvSpPr>
          <p:spPr bwMode="auto">
            <a:xfrm>
              <a:off x="960" y="1343"/>
              <a:ext cx="768" cy="2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20000"/>
                </a:spcBef>
              </a:pPr>
              <a:r>
                <a:rPr lang="en-US" altLang="zh-CN" sz="1600" b="1"/>
                <a:t>0</a:t>
              </a:r>
            </a:p>
          </p:txBody>
        </p:sp>
        <p:sp>
          <p:nvSpPr>
            <p:cNvPr id="69685" name="Rectangle 10"/>
            <p:cNvSpPr>
              <a:spLocks noChangeArrowheads="1"/>
            </p:cNvSpPr>
            <p:nvPr/>
          </p:nvSpPr>
          <p:spPr bwMode="auto">
            <a:xfrm>
              <a:off x="528" y="1343"/>
              <a:ext cx="432" cy="2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20000"/>
                </a:spcBef>
              </a:pPr>
              <a:r>
                <a:rPr lang="en-US" altLang="zh-CN" sz="1600" b="1"/>
                <a:t>1</a:t>
              </a:r>
            </a:p>
          </p:txBody>
        </p:sp>
        <p:sp>
          <p:nvSpPr>
            <p:cNvPr id="69686" name="Rectangle 9"/>
            <p:cNvSpPr>
              <a:spLocks noChangeArrowheads="1"/>
            </p:cNvSpPr>
            <p:nvPr/>
          </p:nvSpPr>
          <p:spPr bwMode="auto">
            <a:xfrm>
              <a:off x="3888" y="864"/>
              <a:ext cx="1056" cy="47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20000"/>
                </a:spcBef>
              </a:pPr>
              <a:r>
                <a:rPr lang="en-US" altLang="zh-CN" sz="1400" b="1" i="1"/>
                <a:t>k</a:t>
              </a:r>
              <a:r>
                <a:rPr lang="zh-CN" altLang="en-US" sz="1400" b="1"/>
                <a:t>个齿距累积偏差</a:t>
              </a:r>
            </a:p>
          </p:txBody>
        </p:sp>
        <p:sp>
          <p:nvSpPr>
            <p:cNvPr id="69687" name="Rectangle 8"/>
            <p:cNvSpPr>
              <a:spLocks noChangeArrowheads="1"/>
            </p:cNvSpPr>
            <p:nvPr/>
          </p:nvSpPr>
          <p:spPr bwMode="auto">
            <a:xfrm>
              <a:off x="2832" y="864"/>
              <a:ext cx="1056" cy="47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20000"/>
                </a:spcBef>
              </a:pPr>
              <a:r>
                <a:rPr lang="zh-CN" altLang="en-US" sz="1600" b="1"/>
                <a:t>齿距累积偏差</a:t>
              </a:r>
            </a:p>
          </p:txBody>
        </p:sp>
        <p:sp>
          <p:nvSpPr>
            <p:cNvPr id="69688" name="Rectangle 7"/>
            <p:cNvSpPr>
              <a:spLocks noChangeArrowheads="1"/>
            </p:cNvSpPr>
            <p:nvPr/>
          </p:nvSpPr>
          <p:spPr bwMode="auto">
            <a:xfrm>
              <a:off x="1728" y="864"/>
              <a:ext cx="1104" cy="47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20000"/>
                </a:spcBef>
              </a:pPr>
              <a:r>
                <a:rPr lang="en-US" altLang="zh-CN" sz="1600" b="1"/>
                <a:t>  </a:t>
              </a:r>
              <a:r>
                <a:rPr lang="zh-CN" altLang="en-US" sz="1600" b="1"/>
                <a:t>单个齿距偏差</a:t>
              </a:r>
            </a:p>
          </p:txBody>
        </p:sp>
        <p:sp>
          <p:nvSpPr>
            <p:cNvPr id="69689" name="Rectangle 6"/>
            <p:cNvSpPr>
              <a:spLocks noChangeArrowheads="1"/>
            </p:cNvSpPr>
            <p:nvPr/>
          </p:nvSpPr>
          <p:spPr bwMode="auto">
            <a:xfrm>
              <a:off x="960" y="864"/>
              <a:ext cx="768" cy="47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20000"/>
                </a:spcBef>
              </a:pPr>
              <a:r>
                <a:rPr lang="zh-CN" altLang="en-US" sz="1600" b="1"/>
                <a:t>齿距仪读数</a:t>
              </a:r>
            </a:p>
            <a:p>
              <a:pPr>
                <a:spcBef>
                  <a:spcPct val="20000"/>
                </a:spcBef>
              </a:pPr>
              <a:endParaRPr lang="en-US" altLang="zh-CN" sz="1600" b="1"/>
            </a:p>
          </p:txBody>
        </p:sp>
        <p:sp>
          <p:nvSpPr>
            <p:cNvPr id="69690" name="Rectangle 5"/>
            <p:cNvSpPr>
              <a:spLocks noChangeArrowheads="1"/>
            </p:cNvSpPr>
            <p:nvPr/>
          </p:nvSpPr>
          <p:spPr bwMode="auto">
            <a:xfrm>
              <a:off x="528" y="864"/>
              <a:ext cx="432" cy="47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20000"/>
                </a:spcBef>
              </a:pPr>
              <a:r>
                <a:rPr lang="zh-CN" altLang="en-US" sz="1600" b="1"/>
                <a:t>齿距</a:t>
              </a:r>
            </a:p>
            <a:p>
              <a:pPr>
                <a:spcBef>
                  <a:spcPct val="20000"/>
                </a:spcBef>
              </a:pPr>
              <a:r>
                <a:rPr lang="zh-CN" altLang="en-US" sz="1600" b="1"/>
                <a:t>序号</a:t>
              </a:r>
              <a:r>
                <a:rPr lang="en-US" altLang="zh-CN" sz="1600" b="1" i="1"/>
                <a:t>i</a:t>
              </a:r>
              <a:endParaRPr lang="en-US" altLang="zh-CN" sz="1600" b="1"/>
            </a:p>
          </p:txBody>
        </p:sp>
        <p:sp>
          <p:nvSpPr>
            <p:cNvPr id="69691" name="Line 60"/>
            <p:cNvSpPr>
              <a:spLocks noChangeShapeType="1"/>
            </p:cNvSpPr>
            <p:nvPr/>
          </p:nvSpPr>
          <p:spPr bwMode="auto">
            <a:xfrm>
              <a:off x="528" y="864"/>
              <a:ext cx="4416" cy="0"/>
            </a:xfrm>
            <a:prstGeom prst="line">
              <a:avLst/>
            </a:prstGeom>
            <a:noFill/>
            <a:ln w="28575" cap="sq">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9692" name="Line 61"/>
            <p:cNvSpPr>
              <a:spLocks noChangeShapeType="1"/>
            </p:cNvSpPr>
            <p:nvPr/>
          </p:nvSpPr>
          <p:spPr bwMode="auto">
            <a:xfrm>
              <a:off x="528" y="1343"/>
              <a:ext cx="4416"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9693" name="Line 62"/>
            <p:cNvSpPr>
              <a:spLocks noChangeShapeType="1"/>
            </p:cNvSpPr>
            <p:nvPr/>
          </p:nvSpPr>
          <p:spPr bwMode="auto">
            <a:xfrm>
              <a:off x="528" y="1632"/>
              <a:ext cx="4416"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9694" name="Line 63"/>
            <p:cNvSpPr>
              <a:spLocks noChangeShapeType="1"/>
            </p:cNvSpPr>
            <p:nvPr/>
          </p:nvSpPr>
          <p:spPr bwMode="auto">
            <a:xfrm>
              <a:off x="528" y="1866"/>
              <a:ext cx="4416"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9695" name="Line 64"/>
            <p:cNvSpPr>
              <a:spLocks noChangeShapeType="1"/>
            </p:cNvSpPr>
            <p:nvPr/>
          </p:nvSpPr>
          <p:spPr bwMode="auto">
            <a:xfrm>
              <a:off x="528" y="2100"/>
              <a:ext cx="4416"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9696" name="Line 65"/>
            <p:cNvSpPr>
              <a:spLocks noChangeShapeType="1"/>
            </p:cNvSpPr>
            <p:nvPr/>
          </p:nvSpPr>
          <p:spPr bwMode="auto">
            <a:xfrm>
              <a:off x="528" y="2334"/>
              <a:ext cx="4416"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9697" name="Line 66"/>
            <p:cNvSpPr>
              <a:spLocks noChangeShapeType="1"/>
            </p:cNvSpPr>
            <p:nvPr/>
          </p:nvSpPr>
          <p:spPr bwMode="auto">
            <a:xfrm>
              <a:off x="528" y="2568"/>
              <a:ext cx="4416"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9698" name="Line 67"/>
            <p:cNvSpPr>
              <a:spLocks noChangeShapeType="1"/>
            </p:cNvSpPr>
            <p:nvPr/>
          </p:nvSpPr>
          <p:spPr bwMode="auto">
            <a:xfrm>
              <a:off x="528" y="2802"/>
              <a:ext cx="4416"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9699" name="Line 68"/>
            <p:cNvSpPr>
              <a:spLocks noChangeShapeType="1"/>
            </p:cNvSpPr>
            <p:nvPr/>
          </p:nvSpPr>
          <p:spPr bwMode="auto">
            <a:xfrm>
              <a:off x="528" y="3036"/>
              <a:ext cx="4416"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9700" name="Line 69"/>
            <p:cNvSpPr>
              <a:spLocks noChangeShapeType="1"/>
            </p:cNvSpPr>
            <p:nvPr/>
          </p:nvSpPr>
          <p:spPr bwMode="auto">
            <a:xfrm>
              <a:off x="528" y="3270"/>
              <a:ext cx="4416"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9701" name="Line 70"/>
            <p:cNvSpPr>
              <a:spLocks noChangeShapeType="1"/>
            </p:cNvSpPr>
            <p:nvPr/>
          </p:nvSpPr>
          <p:spPr bwMode="auto">
            <a:xfrm>
              <a:off x="528" y="3504"/>
              <a:ext cx="4416"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9702" name="Line 71"/>
            <p:cNvSpPr>
              <a:spLocks noChangeShapeType="1"/>
            </p:cNvSpPr>
            <p:nvPr/>
          </p:nvSpPr>
          <p:spPr bwMode="auto">
            <a:xfrm>
              <a:off x="528" y="3738"/>
              <a:ext cx="4416" cy="0"/>
            </a:xfrm>
            <a:prstGeom prst="line">
              <a:avLst/>
            </a:prstGeom>
            <a:noFill/>
            <a:ln w="28575" cap="sq">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9703" name="Line 72"/>
            <p:cNvSpPr>
              <a:spLocks noChangeShapeType="1"/>
            </p:cNvSpPr>
            <p:nvPr/>
          </p:nvSpPr>
          <p:spPr bwMode="auto">
            <a:xfrm>
              <a:off x="528" y="864"/>
              <a:ext cx="0" cy="2874"/>
            </a:xfrm>
            <a:prstGeom prst="line">
              <a:avLst/>
            </a:prstGeom>
            <a:noFill/>
            <a:ln w="28575" cap="sq">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9704" name="Line 73"/>
            <p:cNvSpPr>
              <a:spLocks noChangeShapeType="1"/>
            </p:cNvSpPr>
            <p:nvPr/>
          </p:nvSpPr>
          <p:spPr bwMode="auto">
            <a:xfrm>
              <a:off x="960" y="864"/>
              <a:ext cx="0" cy="2874"/>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9705" name="Line 74"/>
            <p:cNvSpPr>
              <a:spLocks noChangeShapeType="1"/>
            </p:cNvSpPr>
            <p:nvPr/>
          </p:nvSpPr>
          <p:spPr bwMode="auto">
            <a:xfrm>
              <a:off x="1728" y="864"/>
              <a:ext cx="0" cy="2874"/>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9706" name="Line 75"/>
            <p:cNvSpPr>
              <a:spLocks noChangeShapeType="1"/>
            </p:cNvSpPr>
            <p:nvPr/>
          </p:nvSpPr>
          <p:spPr bwMode="auto">
            <a:xfrm>
              <a:off x="2832" y="864"/>
              <a:ext cx="0" cy="2874"/>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9707" name="Line 76"/>
            <p:cNvSpPr>
              <a:spLocks noChangeShapeType="1"/>
            </p:cNvSpPr>
            <p:nvPr/>
          </p:nvSpPr>
          <p:spPr bwMode="auto">
            <a:xfrm>
              <a:off x="3888" y="864"/>
              <a:ext cx="0" cy="2874"/>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9708" name="Line 77"/>
            <p:cNvSpPr>
              <a:spLocks noChangeShapeType="1"/>
            </p:cNvSpPr>
            <p:nvPr/>
          </p:nvSpPr>
          <p:spPr bwMode="auto">
            <a:xfrm>
              <a:off x="4944" y="864"/>
              <a:ext cx="0" cy="2874"/>
            </a:xfrm>
            <a:prstGeom prst="line">
              <a:avLst/>
            </a:prstGeom>
            <a:noFill/>
            <a:ln w="28575" cap="sq">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aphicFrame>
          <p:nvGraphicFramePr>
            <p:cNvPr id="69709" name="Object 109"/>
            <p:cNvGraphicFramePr>
              <a:graphicFrameLocks noChangeAspect="1"/>
            </p:cNvGraphicFramePr>
            <p:nvPr/>
          </p:nvGraphicFramePr>
          <p:xfrm>
            <a:off x="3936" y="1008"/>
            <a:ext cx="816" cy="351"/>
          </p:xfrm>
          <a:graphic>
            <a:graphicData uri="http://schemas.openxmlformats.org/presentationml/2006/ole">
              <mc:AlternateContent xmlns:mc="http://schemas.openxmlformats.org/markup-compatibility/2006">
                <mc:Choice xmlns:v="urn:schemas-microsoft-com:vml" Requires="v">
                  <p:oleObj spid="_x0000_s69842" name="公式" r:id="rId3" imgW="1002865" imgH="431613" progId="Equation.3">
                    <p:embed/>
                  </p:oleObj>
                </mc:Choice>
                <mc:Fallback>
                  <p:oleObj name="公式" r:id="rId3" imgW="1002865" imgH="431613" progId="Equation.3">
                    <p:embed/>
                    <p:pic>
                      <p:nvPicPr>
                        <p:cNvPr id="0" name="Object 109"/>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936" y="1008"/>
                          <a:ext cx="816" cy="35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69710" name="Object 117"/>
            <p:cNvGraphicFramePr>
              <a:graphicFrameLocks noChangeAspect="1"/>
            </p:cNvGraphicFramePr>
            <p:nvPr/>
          </p:nvGraphicFramePr>
          <p:xfrm>
            <a:off x="1103" y="1056"/>
            <a:ext cx="433" cy="300"/>
          </p:xfrm>
          <a:graphic>
            <a:graphicData uri="http://schemas.openxmlformats.org/presentationml/2006/ole">
              <mc:AlternateContent xmlns:mc="http://schemas.openxmlformats.org/markup-compatibility/2006">
                <mc:Choice xmlns:v="urn:schemas-microsoft-com:vml" Requires="v">
                  <p:oleObj spid="_x0000_s69843" name="公式" r:id="rId5" imgW="330200" imgH="228600" progId="Equation.3">
                    <p:embed/>
                  </p:oleObj>
                </mc:Choice>
                <mc:Fallback>
                  <p:oleObj name="公式" r:id="rId5" imgW="330200" imgH="228600" progId="Equation.3">
                    <p:embed/>
                    <p:pic>
                      <p:nvPicPr>
                        <p:cNvPr id="0" name="Object 117"/>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103" y="1056"/>
                          <a:ext cx="433" cy="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69711" name="Object 123"/>
            <p:cNvGraphicFramePr>
              <a:graphicFrameLocks noChangeAspect="1"/>
            </p:cNvGraphicFramePr>
            <p:nvPr/>
          </p:nvGraphicFramePr>
          <p:xfrm>
            <a:off x="1728" y="1104"/>
            <a:ext cx="1056" cy="204"/>
          </p:xfrm>
          <a:graphic>
            <a:graphicData uri="http://schemas.openxmlformats.org/presentationml/2006/ole">
              <mc:AlternateContent xmlns:mc="http://schemas.openxmlformats.org/markup-compatibility/2006">
                <mc:Choice xmlns:v="urn:schemas-microsoft-com:vml" Requires="v">
                  <p:oleObj spid="_x0000_s69844" name="公式" r:id="rId7" imgW="1181100" imgH="228600" progId="Equation.3">
                    <p:embed/>
                  </p:oleObj>
                </mc:Choice>
                <mc:Fallback>
                  <p:oleObj name="公式" r:id="rId7" imgW="1181100" imgH="228600" progId="Equation.3">
                    <p:embed/>
                    <p:pic>
                      <p:nvPicPr>
                        <p:cNvPr id="0" name="Object 123"/>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728" y="1104"/>
                          <a:ext cx="1056" cy="20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69712" name="Object 130"/>
            <p:cNvGraphicFramePr>
              <a:graphicFrameLocks noChangeAspect="1"/>
            </p:cNvGraphicFramePr>
            <p:nvPr/>
          </p:nvGraphicFramePr>
          <p:xfrm>
            <a:off x="2976" y="1056"/>
            <a:ext cx="672" cy="305"/>
          </p:xfrm>
          <a:graphic>
            <a:graphicData uri="http://schemas.openxmlformats.org/presentationml/2006/ole">
              <mc:AlternateContent xmlns:mc="http://schemas.openxmlformats.org/markup-compatibility/2006">
                <mc:Choice xmlns:v="urn:schemas-microsoft-com:vml" Requires="v">
                  <p:oleObj spid="_x0000_s69845" name="公式" r:id="rId9" imgW="952087" imgH="431613" progId="Equation.3">
                    <p:embed/>
                  </p:oleObj>
                </mc:Choice>
                <mc:Fallback>
                  <p:oleObj name="公式" r:id="rId9" imgW="952087" imgH="431613" progId="Equation.3">
                    <p:embed/>
                    <p:pic>
                      <p:nvPicPr>
                        <p:cNvPr id="0" name="Object 130"/>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976" y="1056"/>
                          <a:ext cx="672" cy="30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69713" name="Text Box 133"/>
            <p:cNvSpPr txBox="1">
              <a:spLocks noChangeArrowheads="1"/>
            </p:cNvSpPr>
            <p:nvPr/>
          </p:nvSpPr>
          <p:spPr bwMode="auto">
            <a:xfrm>
              <a:off x="614" y="432"/>
              <a:ext cx="2794"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r>
                <a:rPr lang="zh-CN" altLang="en-US" sz="2400" b="1"/>
                <a:t>作业题</a:t>
              </a:r>
              <a:r>
                <a:rPr lang="en-US" altLang="zh-CN" sz="2400" b="1"/>
                <a:t>2   </a:t>
              </a:r>
              <a:r>
                <a:rPr lang="zh-CN" altLang="en-US" sz="2400" b="1"/>
                <a:t>数据处理表</a:t>
              </a:r>
            </a:p>
          </p:txBody>
        </p:sp>
      </p:gr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4" fill="hold" nodeType="afterEffect">
                                  <p:stCondLst>
                                    <p:cond delay="0"/>
                                  </p:stCondLst>
                                  <p:childTnLst>
                                    <p:set>
                                      <p:cBhvr>
                                        <p:cTn id="6" dur="1" fill="hold">
                                          <p:stCondLst>
                                            <p:cond delay="0"/>
                                          </p:stCondLst>
                                        </p:cTn>
                                        <p:tgtEl>
                                          <p:spTgt spid="141447"/>
                                        </p:tgtEl>
                                        <p:attrNameLst>
                                          <p:attrName>style.visibility</p:attrName>
                                        </p:attrNameLst>
                                      </p:cBhvr>
                                      <p:to>
                                        <p:strVal val="visible"/>
                                      </p:to>
                                    </p:set>
                                    <p:anim calcmode="lin" valueType="num">
                                      <p:cBhvr additive="base">
                                        <p:cTn id="7" dur="1250" fill="hold"/>
                                        <p:tgtEl>
                                          <p:spTgt spid="141447"/>
                                        </p:tgtEl>
                                        <p:attrNameLst>
                                          <p:attrName>ppt_x</p:attrName>
                                        </p:attrNameLst>
                                      </p:cBhvr>
                                      <p:tavLst>
                                        <p:tav tm="0">
                                          <p:val>
                                            <p:strVal val="#ppt_x"/>
                                          </p:val>
                                        </p:tav>
                                        <p:tav tm="100000">
                                          <p:val>
                                            <p:strVal val="#ppt_x"/>
                                          </p:val>
                                        </p:tav>
                                      </p:tavLst>
                                    </p:anim>
                                    <p:anim calcmode="lin" valueType="num">
                                      <p:cBhvr additive="base">
                                        <p:cTn id="8" dur="1250" fill="hold"/>
                                        <p:tgtEl>
                                          <p:spTgt spid="14144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灯片编号占位符 4"/>
          <p:cNvSpPr>
            <a:spLocks noGrp="1"/>
          </p:cNvSpPr>
          <p:nvPr>
            <p:ph type="sldNum" sz="quarter" idx="12"/>
          </p:nvPr>
        </p:nvSpPr>
        <p:spPr>
          <a:noFill/>
        </p:spPr>
        <p:txBody>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fld id="{2F0B9AEE-56DF-4866-9456-4BCBC79FF003}" type="slidenum">
              <a:rPr lang="en-US" altLang="zh-CN" sz="1400" smtClean="0"/>
              <a:pPr eaLnBrk="1" hangingPunct="1"/>
              <a:t>68</a:t>
            </a:fld>
            <a:endParaRPr lang="en-US" altLang="zh-CN" sz="1400" smtClean="0"/>
          </a:p>
        </p:txBody>
      </p:sp>
      <p:sp>
        <p:nvSpPr>
          <p:cNvPr id="142340" name="Text Box 4"/>
          <p:cNvSpPr txBox="1">
            <a:spLocks noChangeArrowheads="1"/>
          </p:cNvSpPr>
          <p:nvPr/>
        </p:nvSpPr>
        <p:spPr bwMode="auto">
          <a:xfrm>
            <a:off x="228600" y="171450"/>
            <a:ext cx="8015808" cy="11890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lnSpc>
                <a:spcPct val="120000"/>
              </a:lnSpc>
            </a:pPr>
            <a:r>
              <a:rPr lang="en-US" altLang="zh-CN" sz="2400" b="1" dirty="0">
                <a:latin typeface="Times New Roman" pitchFamily="18" charset="0"/>
              </a:rPr>
              <a:t>      3</a:t>
            </a:r>
            <a:r>
              <a:rPr lang="en-US" altLang="zh-CN" sz="2000" b="1" dirty="0">
                <a:latin typeface="Times New Roman" pitchFamily="18" charset="0"/>
              </a:rPr>
              <a:t>. </a:t>
            </a:r>
            <a:r>
              <a:rPr lang="zh-CN" altLang="en-US" sz="2000" b="1" dirty="0">
                <a:latin typeface="Times New Roman" pitchFamily="18" charset="0"/>
              </a:rPr>
              <a:t>某直齿圆柱齿轮，</a:t>
            </a:r>
            <a:r>
              <a:rPr lang="en-US" altLang="zh-CN" sz="2000" b="1" i="1" dirty="0">
                <a:latin typeface="Times New Roman" pitchFamily="18" charset="0"/>
              </a:rPr>
              <a:t>m</a:t>
            </a:r>
            <a:r>
              <a:rPr lang="en-US" altLang="zh-CN" sz="2000" b="1" dirty="0">
                <a:latin typeface="Times New Roman" pitchFamily="18" charset="0"/>
              </a:rPr>
              <a:t>=3</a:t>
            </a:r>
            <a:r>
              <a:rPr lang="zh-CN" altLang="en-US" sz="2000" b="1" dirty="0">
                <a:latin typeface="Times New Roman" pitchFamily="18" charset="0"/>
              </a:rPr>
              <a:t>，</a:t>
            </a:r>
            <a:r>
              <a:rPr lang="en-US" altLang="zh-CN" sz="2000" b="1" i="1" dirty="0">
                <a:latin typeface="Times New Roman" pitchFamily="18" charset="0"/>
              </a:rPr>
              <a:t>z</a:t>
            </a:r>
            <a:r>
              <a:rPr lang="en-US" altLang="zh-CN" sz="2000" b="1" baseline="-25000" dirty="0">
                <a:latin typeface="Times New Roman" pitchFamily="18" charset="0"/>
              </a:rPr>
              <a:t>1</a:t>
            </a:r>
            <a:r>
              <a:rPr lang="en-US" altLang="zh-CN" sz="2000" b="1" dirty="0">
                <a:latin typeface="Times New Roman" pitchFamily="18" charset="0"/>
              </a:rPr>
              <a:t>=8</a:t>
            </a:r>
            <a:r>
              <a:rPr lang="zh-CN" altLang="en-US" sz="2000" b="1" dirty="0">
                <a:latin typeface="Times New Roman" pitchFamily="18" charset="0"/>
              </a:rPr>
              <a:t>，</a:t>
            </a:r>
            <a:r>
              <a:rPr lang="en-US" altLang="zh-CN" sz="2000" b="1" i="1" dirty="0">
                <a:latin typeface="Times New Roman" pitchFamily="18" charset="0"/>
              </a:rPr>
              <a:t>α</a:t>
            </a:r>
            <a:r>
              <a:rPr lang="en-US" altLang="zh-CN" sz="2000" b="1" dirty="0">
                <a:latin typeface="Times New Roman" pitchFamily="18" charset="0"/>
              </a:rPr>
              <a:t>=20°</a:t>
            </a:r>
            <a:r>
              <a:rPr lang="zh-CN" altLang="en-US" sz="2000" b="1" dirty="0">
                <a:latin typeface="Times New Roman" pitchFamily="18" charset="0"/>
              </a:rPr>
              <a:t>，</a:t>
            </a:r>
            <a:r>
              <a:rPr lang="en-US" altLang="zh-CN" sz="2000" b="1" i="1" dirty="0">
                <a:latin typeface="Times New Roman" pitchFamily="18" charset="0"/>
              </a:rPr>
              <a:t>x</a:t>
            </a:r>
            <a:r>
              <a:rPr lang="en-US" altLang="zh-CN" sz="2000" b="1" dirty="0">
                <a:latin typeface="Times New Roman" pitchFamily="18" charset="0"/>
              </a:rPr>
              <a:t>=0</a:t>
            </a:r>
            <a:r>
              <a:rPr lang="zh-CN" altLang="en-US" sz="2000" b="1" dirty="0">
                <a:latin typeface="Times New Roman" pitchFamily="18" charset="0"/>
              </a:rPr>
              <a:t>，按绝对法测量齿距偏差，测得各齿距累积角分别为 </a:t>
            </a:r>
            <a:r>
              <a:rPr lang="en-US" altLang="zh-CN" sz="2000" b="1" dirty="0">
                <a:latin typeface="Times New Roman" pitchFamily="18" charset="0"/>
              </a:rPr>
              <a:t>, 0</a:t>
            </a:r>
            <a:r>
              <a:rPr lang="en-US" altLang="zh-CN" sz="2000" b="1" dirty="0">
                <a:latin typeface="Times New Roman" pitchFamily="18" charset="0"/>
                <a:cs typeface="Times New Roman" pitchFamily="18" charset="0"/>
              </a:rPr>
              <a:t>°</a:t>
            </a:r>
            <a:r>
              <a:rPr lang="zh-CN" altLang="en-US" sz="2000" b="1" dirty="0">
                <a:latin typeface="Times New Roman" pitchFamily="18" charset="0"/>
                <a:cs typeface="Times New Roman" pitchFamily="18" charset="0"/>
              </a:rPr>
              <a:t>，</a:t>
            </a:r>
            <a:r>
              <a:rPr lang="en-US" altLang="zh-CN" sz="2000" b="1" dirty="0">
                <a:latin typeface="Times New Roman" pitchFamily="18" charset="0"/>
              </a:rPr>
              <a:t>45</a:t>
            </a:r>
            <a:r>
              <a:rPr lang="en-US" altLang="zh-CN" sz="2000" b="1" dirty="0">
                <a:latin typeface="Times New Roman" pitchFamily="18" charset="0"/>
                <a:cs typeface="Times New Roman" pitchFamily="18" charset="0"/>
              </a:rPr>
              <a:t>°0′12″ </a:t>
            </a:r>
            <a:r>
              <a:rPr lang="zh-CN" altLang="en-US" sz="2000" b="1" dirty="0">
                <a:latin typeface="Times New Roman" pitchFamily="18" charset="0"/>
                <a:cs typeface="Times New Roman" pitchFamily="18" charset="0"/>
              </a:rPr>
              <a:t>，</a:t>
            </a:r>
            <a:r>
              <a:rPr lang="en-US" altLang="zh-CN" sz="2000" b="1" dirty="0">
                <a:latin typeface="Times New Roman" pitchFamily="18" charset="0"/>
                <a:cs typeface="Times New Roman" pitchFamily="18" charset="0"/>
              </a:rPr>
              <a:t>90°</a:t>
            </a:r>
            <a:r>
              <a:rPr lang="en-US" altLang="zh-CN" sz="1600" b="1" dirty="0"/>
              <a:t>0</a:t>
            </a:r>
            <a:r>
              <a:rPr lang="en-US" altLang="zh-CN" sz="1600" b="1" dirty="0">
                <a:cs typeface="Arial" charset="0"/>
              </a:rPr>
              <a:t>′</a:t>
            </a:r>
            <a:r>
              <a:rPr lang="en-US" altLang="zh-CN" sz="1600" b="1" dirty="0"/>
              <a:t>20</a:t>
            </a:r>
            <a:r>
              <a:rPr lang="en-US" altLang="zh-CN" sz="1600" b="1" dirty="0">
                <a:cs typeface="Arial" charset="0"/>
              </a:rPr>
              <a:t>″</a:t>
            </a:r>
            <a:r>
              <a:rPr lang="zh-CN" altLang="en-US" sz="1600" b="1" dirty="0"/>
              <a:t>， </a:t>
            </a:r>
            <a:r>
              <a:rPr lang="en-US" altLang="zh-CN" sz="1600" b="1" dirty="0"/>
              <a:t>135</a:t>
            </a:r>
            <a:r>
              <a:rPr lang="en-US" altLang="zh-CN" sz="1600" b="1" dirty="0">
                <a:cs typeface="Arial" charset="0"/>
              </a:rPr>
              <a:t>°</a:t>
            </a:r>
            <a:r>
              <a:rPr lang="en-US" altLang="zh-CN" sz="1600" b="1" dirty="0"/>
              <a:t>0</a:t>
            </a:r>
            <a:r>
              <a:rPr lang="en-US" altLang="zh-CN" sz="1600" b="1" dirty="0">
                <a:cs typeface="Arial" charset="0"/>
              </a:rPr>
              <a:t>′</a:t>
            </a:r>
            <a:r>
              <a:rPr lang="en-US" altLang="zh-CN" sz="1600" b="1" dirty="0"/>
              <a:t>18</a:t>
            </a:r>
            <a:r>
              <a:rPr lang="en-US" altLang="zh-CN" sz="1600" b="1" dirty="0">
                <a:cs typeface="Arial" charset="0"/>
              </a:rPr>
              <a:t>″</a:t>
            </a:r>
            <a:r>
              <a:rPr lang="zh-CN" altLang="en-US" sz="1600" b="1" dirty="0"/>
              <a:t>， </a:t>
            </a:r>
            <a:r>
              <a:rPr lang="en-US" altLang="zh-CN" sz="1600" b="1" dirty="0"/>
              <a:t>180°0′6″</a:t>
            </a:r>
            <a:r>
              <a:rPr lang="zh-CN" altLang="en-US" sz="1600" b="1" dirty="0"/>
              <a:t>， </a:t>
            </a:r>
            <a:r>
              <a:rPr lang="en-US" altLang="zh-CN" sz="1600" b="1" dirty="0"/>
              <a:t>224°59′38″</a:t>
            </a:r>
            <a:r>
              <a:rPr lang="zh-CN" altLang="en-US" sz="1600" b="1" dirty="0"/>
              <a:t>， </a:t>
            </a:r>
            <a:r>
              <a:rPr lang="en-US" altLang="zh-CN" sz="1600" b="1" dirty="0"/>
              <a:t>269°59′34″</a:t>
            </a:r>
            <a:r>
              <a:rPr lang="zh-CN" altLang="en-US" sz="1600" b="1" dirty="0"/>
              <a:t>，</a:t>
            </a:r>
            <a:r>
              <a:rPr lang="en-US" altLang="zh-CN" sz="1600" b="1" dirty="0"/>
              <a:t>314°59′54″</a:t>
            </a:r>
            <a:r>
              <a:rPr lang="zh-CN" altLang="en-US" sz="1600" b="1" dirty="0"/>
              <a:t>。</a:t>
            </a:r>
          </a:p>
        </p:txBody>
      </p:sp>
      <p:graphicFrame>
        <p:nvGraphicFramePr>
          <p:cNvPr id="142342" name="Object 6"/>
          <p:cNvGraphicFramePr>
            <a:graphicFrameLocks noGrp="1" noChangeAspect="1"/>
          </p:cNvGraphicFramePr>
          <p:nvPr>
            <p:ph/>
            <p:extLst>
              <p:ext uri="{D42A27DB-BD31-4B8C-83A1-F6EECF244321}">
                <p14:modId xmlns:p14="http://schemas.microsoft.com/office/powerpoint/2010/main" val="3963636192"/>
              </p:ext>
            </p:extLst>
          </p:nvPr>
        </p:nvGraphicFramePr>
        <p:xfrm>
          <a:off x="609600" y="1389408"/>
          <a:ext cx="5978624" cy="498219"/>
        </p:xfrm>
        <a:graphic>
          <a:graphicData uri="http://schemas.openxmlformats.org/presentationml/2006/ole">
            <mc:AlternateContent xmlns:mc="http://schemas.openxmlformats.org/markup-compatibility/2006">
              <mc:Choice xmlns:v="urn:schemas-microsoft-com:vml" Requires="v">
                <p:oleObj spid="_x0000_s70763" name="公式" r:id="rId3" imgW="2921000" imgH="241300" progId="Equation.3">
                  <p:embed/>
                </p:oleObj>
              </mc:Choice>
              <mc:Fallback>
                <p:oleObj name="公式" r:id="rId3" imgW="2921000" imgH="241300" progId="Equation.3">
                  <p:embed/>
                  <p:pic>
                    <p:nvPicPr>
                      <p:cNvPr id="0" name="Object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09600" y="1389408"/>
                        <a:ext cx="5978624" cy="498219"/>
                      </a:xfrm>
                      <a:prstGeom prst="rect">
                        <a:avLst/>
                      </a:prstGeom>
                      <a:noFill/>
                      <a:ln>
                        <a:noFill/>
                      </a:ln>
                      <a:effectLst/>
                      <a:extLst/>
                    </p:spPr>
                  </p:pic>
                </p:oleObj>
              </mc:Fallback>
            </mc:AlternateContent>
          </a:graphicData>
        </a:graphic>
      </p:graphicFrame>
      <p:graphicFrame>
        <p:nvGraphicFramePr>
          <p:cNvPr id="142344" name="Object 8"/>
          <p:cNvGraphicFramePr>
            <a:graphicFrameLocks noChangeAspect="1"/>
          </p:cNvGraphicFramePr>
          <p:nvPr>
            <p:extLst>
              <p:ext uri="{D42A27DB-BD31-4B8C-83A1-F6EECF244321}">
                <p14:modId xmlns:p14="http://schemas.microsoft.com/office/powerpoint/2010/main" val="857556719"/>
              </p:ext>
            </p:extLst>
          </p:nvPr>
        </p:nvGraphicFramePr>
        <p:xfrm>
          <a:off x="767011" y="2312876"/>
          <a:ext cx="6793321" cy="913025"/>
        </p:xfrm>
        <a:graphic>
          <a:graphicData uri="http://schemas.openxmlformats.org/presentationml/2006/ole">
            <mc:AlternateContent xmlns:mc="http://schemas.openxmlformats.org/markup-compatibility/2006">
              <mc:Choice xmlns:v="urn:schemas-microsoft-com:vml" Requires="v">
                <p:oleObj spid="_x0000_s70764" name="公式" r:id="rId5" imgW="3619500" imgH="482600" progId="Equation.3">
                  <p:embed/>
                </p:oleObj>
              </mc:Choice>
              <mc:Fallback>
                <p:oleObj name="公式" r:id="rId5" imgW="3619500" imgH="482600" progId="Equation.3">
                  <p:embed/>
                  <p:pic>
                    <p:nvPicPr>
                      <p:cNvPr id="0" name="Object 8"/>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67011" y="2312876"/>
                        <a:ext cx="6793321" cy="913025"/>
                      </a:xfrm>
                      <a:prstGeom prst="rect">
                        <a:avLst/>
                      </a:prstGeom>
                      <a:noFill/>
                      <a:ln>
                        <a:noFill/>
                      </a:ln>
                      <a:effectLst/>
                      <a:extLst/>
                    </p:spPr>
                  </p:pic>
                </p:oleObj>
              </mc:Fallback>
            </mc:AlternateContent>
          </a:graphicData>
        </a:graphic>
      </p:graphicFrame>
      <p:graphicFrame>
        <p:nvGraphicFramePr>
          <p:cNvPr id="142345" name="Object 9"/>
          <p:cNvGraphicFramePr>
            <a:graphicFrameLocks noChangeAspect="1"/>
          </p:cNvGraphicFramePr>
          <p:nvPr>
            <p:extLst>
              <p:ext uri="{D42A27DB-BD31-4B8C-83A1-F6EECF244321}">
                <p14:modId xmlns:p14="http://schemas.microsoft.com/office/powerpoint/2010/main" val="2703474623"/>
              </p:ext>
            </p:extLst>
          </p:nvPr>
        </p:nvGraphicFramePr>
        <p:xfrm>
          <a:off x="647564" y="3356992"/>
          <a:ext cx="7100100" cy="1800200"/>
        </p:xfrm>
        <a:graphic>
          <a:graphicData uri="http://schemas.openxmlformats.org/presentationml/2006/ole">
            <mc:AlternateContent xmlns:mc="http://schemas.openxmlformats.org/markup-compatibility/2006">
              <mc:Choice xmlns:v="urn:schemas-microsoft-com:vml" Requires="v">
                <p:oleObj spid="_x0000_s70765" name="公式" r:id="rId7" imgW="2895600" imgH="736600" progId="Equation.3">
                  <p:embed/>
                </p:oleObj>
              </mc:Choice>
              <mc:Fallback>
                <p:oleObj name="公式" r:id="rId7" imgW="2895600" imgH="736600" progId="Equation.3">
                  <p:embed/>
                  <p:pic>
                    <p:nvPicPr>
                      <p:cNvPr id="0" name="Object 9"/>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47564" y="3356992"/>
                        <a:ext cx="7100100" cy="1800200"/>
                      </a:xfrm>
                      <a:prstGeom prst="rect">
                        <a:avLst/>
                      </a:prstGeom>
                      <a:solidFill>
                        <a:srgbClr val="CCECFF"/>
                      </a:solidFill>
                      <a:ln w="57150">
                        <a:solidFill>
                          <a:srgbClr val="CC00FF"/>
                        </a:solidFill>
                        <a:miter lim="800000"/>
                        <a:headEnd/>
                        <a:tailEnd/>
                      </a:ln>
                      <a:effectLst/>
                      <a:extLst/>
                    </p:spPr>
                  </p:pic>
                </p:oleObj>
              </mc:Fallback>
            </mc:AlternateContent>
          </a:graphicData>
        </a:graphic>
      </p:graphicFrame>
      <p:sp>
        <p:nvSpPr>
          <p:cNvPr id="142346" name="Rectangle 10"/>
          <p:cNvSpPr>
            <a:spLocks noChangeArrowheads="1"/>
          </p:cNvSpPr>
          <p:nvPr/>
        </p:nvSpPr>
        <p:spPr bwMode="auto">
          <a:xfrm>
            <a:off x="609600" y="1744042"/>
            <a:ext cx="2133600" cy="6048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20000"/>
              </a:lnSpc>
            </a:pPr>
            <a:r>
              <a:rPr kumimoji="1" lang="zh-CN" altLang="en-US" sz="2800" b="1" dirty="0">
                <a:solidFill>
                  <a:srgbClr val="CC00FF"/>
                </a:solidFill>
                <a:latin typeface="Times New Roman" pitchFamily="18" charset="0"/>
              </a:rPr>
              <a:t>答  案  </a:t>
            </a:r>
            <a:r>
              <a:rPr kumimoji="1" lang="zh-CN" altLang="en-US" sz="2800" b="1" dirty="0">
                <a:latin typeface="Times New Roman" pitchFamily="18" charset="0"/>
                <a:sym typeface="Wingdings" pitchFamily="2" charset="2"/>
              </a:rPr>
              <a:t>：</a:t>
            </a:r>
            <a:endParaRPr kumimoji="1" lang="zh-CN" altLang="en-US" sz="2400" b="1" dirty="0">
              <a:latin typeface="Times New Roman" pitchFamily="18" charset="0"/>
              <a:sym typeface="Wingdings" pitchFamily="2" charset="2"/>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42340"/>
                                        </p:tgtEl>
                                        <p:attrNameLst>
                                          <p:attrName>style.visibility</p:attrName>
                                        </p:attrNameLst>
                                      </p:cBhvr>
                                      <p:to>
                                        <p:strVal val="visible"/>
                                      </p:to>
                                    </p:set>
                                    <p:animEffect transition="in" filter="wipe(down)">
                                      <p:cBhvr>
                                        <p:cTn id="7" dur="500"/>
                                        <p:tgtEl>
                                          <p:spTgt spid="142340"/>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nodeType="clickEffect">
                                  <p:stCondLst>
                                    <p:cond delay="0"/>
                                  </p:stCondLst>
                                  <p:childTnLst>
                                    <p:set>
                                      <p:cBhvr>
                                        <p:cTn id="11" dur="1" fill="hold">
                                          <p:stCondLst>
                                            <p:cond delay="0"/>
                                          </p:stCondLst>
                                        </p:cTn>
                                        <p:tgtEl>
                                          <p:spTgt spid="142342"/>
                                        </p:tgtEl>
                                        <p:attrNameLst>
                                          <p:attrName>style.visibility</p:attrName>
                                        </p:attrNameLst>
                                      </p:cBhvr>
                                      <p:to>
                                        <p:strVal val="visible"/>
                                      </p:to>
                                    </p:set>
                                    <p:animEffect transition="in" filter="wipe(left)">
                                      <p:cBhvr>
                                        <p:cTn id="12" dur="500"/>
                                        <p:tgtEl>
                                          <p:spTgt spid="142342"/>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42346"/>
                                        </p:tgtEl>
                                        <p:attrNameLst>
                                          <p:attrName>style.visibility</p:attrName>
                                        </p:attrNameLst>
                                      </p:cBhvr>
                                      <p:to>
                                        <p:strVal val="visible"/>
                                      </p:to>
                                    </p:set>
                                    <p:animEffect transition="in" filter="wipe(left)">
                                      <p:cBhvr>
                                        <p:cTn id="17" dur="3000"/>
                                        <p:tgtEl>
                                          <p:spTgt spid="142346"/>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nodeType="clickEffect">
                                  <p:stCondLst>
                                    <p:cond delay="0"/>
                                  </p:stCondLst>
                                  <p:childTnLst>
                                    <p:set>
                                      <p:cBhvr>
                                        <p:cTn id="21" dur="1" fill="hold">
                                          <p:stCondLst>
                                            <p:cond delay="0"/>
                                          </p:stCondLst>
                                        </p:cTn>
                                        <p:tgtEl>
                                          <p:spTgt spid="142344"/>
                                        </p:tgtEl>
                                        <p:attrNameLst>
                                          <p:attrName>style.visibility</p:attrName>
                                        </p:attrNameLst>
                                      </p:cBhvr>
                                      <p:to>
                                        <p:strVal val="visible"/>
                                      </p:to>
                                    </p:set>
                                    <p:animEffect transition="in" filter="wipe(left)">
                                      <p:cBhvr>
                                        <p:cTn id="22" dur="500"/>
                                        <p:tgtEl>
                                          <p:spTgt spid="142344"/>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8" fill="hold" nodeType="clickEffect">
                                  <p:stCondLst>
                                    <p:cond delay="0"/>
                                  </p:stCondLst>
                                  <p:childTnLst>
                                    <p:set>
                                      <p:cBhvr>
                                        <p:cTn id="26" dur="1" fill="hold">
                                          <p:stCondLst>
                                            <p:cond delay="0"/>
                                          </p:stCondLst>
                                        </p:cTn>
                                        <p:tgtEl>
                                          <p:spTgt spid="142345"/>
                                        </p:tgtEl>
                                        <p:attrNameLst>
                                          <p:attrName>style.visibility</p:attrName>
                                        </p:attrNameLst>
                                      </p:cBhvr>
                                      <p:to>
                                        <p:strVal val="visible"/>
                                      </p:to>
                                    </p:set>
                                    <p:animEffect transition="in" filter="wipe(left)">
                                      <p:cBhvr>
                                        <p:cTn id="27" dur="500"/>
                                        <p:tgtEl>
                                          <p:spTgt spid="1423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2340" grpId="0"/>
      <p:bldP spid="142346" grpId="0"/>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pPr>
              <a:defRPr/>
            </a:pPr>
            <a:fld id="{99BD51F8-4D22-4C16-A2A9-0B63CEFCFBAD}" type="slidenum">
              <a:rPr lang="en-US" altLang="zh-CN" smtClean="0"/>
              <a:pPr>
                <a:defRPr/>
              </a:pPr>
              <a:t>69</a:t>
            </a:fld>
            <a:endParaRPr lang="en-US" altLang="zh-CN"/>
          </a:p>
        </p:txBody>
      </p:sp>
      <p:grpSp>
        <p:nvGrpSpPr>
          <p:cNvPr id="4" name="Group 192"/>
          <p:cNvGrpSpPr>
            <a:grpSpLocks/>
          </p:cNvGrpSpPr>
          <p:nvPr/>
        </p:nvGrpSpPr>
        <p:grpSpPr bwMode="auto">
          <a:xfrm>
            <a:off x="457200" y="533400"/>
            <a:ext cx="8458200" cy="5583238"/>
            <a:chOff x="288" y="336"/>
            <a:chExt cx="5328" cy="3517"/>
          </a:xfrm>
        </p:grpSpPr>
        <p:sp>
          <p:nvSpPr>
            <p:cNvPr id="5" name="Rectangle 84"/>
            <p:cNvSpPr>
              <a:spLocks noChangeArrowheads="1"/>
            </p:cNvSpPr>
            <p:nvPr/>
          </p:nvSpPr>
          <p:spPr bwMode="auto">
            <a:xfrm>
              <a:off x="4560" y="3589"/>
              <a:ext cx="1056" cy="2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20000"/>
                </a:spcBef>
              </a:pPr>
              <a:r>
                <a:rPr lang="en-US" altLang="zh-CN" sz="1600" b="1"/>
                <a:t>-12</a:t>
              </a:r>
              <a:r>
                <a:rPr lang="zh-CN" altLang="en-US" sz="1600" b="1"/>
                <a:t>（</a:t>
              </a:r>
              <a:r>
                <a:rPr lang="en-US" altLang="zh-CN" sz="1600" b="1"/>
                <a:t>6—8</a:t>
              </a:r>
              <a:r>
                <a:rPr lang="zh-CN" altLang="en-US" sz="1600" b="1"/>
                <a:t>）</a:t>
              </a:r>
            </a:p>
          </p:txBody>
        </p:sp>
        <p:sp>
          <p:nvSpPr>
            <p:cNvPr id="6" name="Rectangle 82"/>
            <p:cNvSpPr>
              <a:spLocks noChangeArrowheads="1"/>
            </p:cNvSpPr>
            <p:nvPr/>
          </p:nvSpPr>
          <p:spPr bwMode="auto">
            <a:xfrm>
              <a:off x="4560" y="3327"/>
              <a:ext cx="1056" cy="2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20000"/>
                </a:spcBef>
              </a:pPr>
              <a:r>
                <a:rPr lang="en-US" altLang="zh-CN" sz="1600" b="1">
                  <a:solidFill>
                    <a:srgbClr val="CC00FF"/>
                  </a:solidFill>
                </a:rPr>
                <a:t>-44</a:t>
              </a:r>
              <a:r>
                <a:rPr lang="zh-CN" altLang="en-US" sz="1600" b="1">
                  <a:solidFill>
                    <a:srgbClr val="CC00FF"/>
                  </a:solidFill>
                </a:rPr>
                <a:t>（</a:t>
              </a:r>
              <a:r>
                <a:rPr lang="en-US" altLang="zh-CN" sz="1600" b="1">
                  <a:solidFill>
                    <a:srgbClr val="CC00FF"/>
                  </a:solidFill>
                </a:rPr>
                <a:t>5—7</a:t>
              </a:r>
              <a:r>
                <a:rPr lang="zh-CN" altLang="en-US" sz="1600" b="1">
                  <a:solidFill>
                    <a:srgbClr val="CC00FF"/>
                  </a:solidFill>
                </a:rPr>
                <a:t>）</a:t>
              </a:r>
            </a:p>
          </p:txBody>
        </p:sp>
        <p:sp>
          <p:nvSpPr>
            <p:cNvPr id="7" name="Rectangle 80"/>
            <p:cNvSpPr>
              <a:spLocks noChangeArrowheads="1"/>
            </p:cNvSpPr>
            <p:nvPr/>
          </p:nvSpPr>
          <p:spPr bwMode="auto">
            <a:xfrm>
              <a:off x="4560" y="3066"/>
              <a:ext cx="1056" cy="2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20000"/>
                </a:spcBef>
              </a:pPr>
              <a:r>
                <a:rPr lang="en-US" altLang="zh-CN" sz="1600" b="1"/>
                <a:t>-32</a:t>
              </a:r>
              <a:r>
                <a:rPr lang="zh-CN" altLang="en-US" sz="1600" b="1"/>
                <a:t>（</a:t>
              </a:r>
              <a:r>
                <a:rPr lang="en-US" altLang="zh-CN" sz="1600" b="1"/>
                <a:t>4—6</a:t>
              </a:r>
              <a:r>
                <a:rPr lang="zh-CN" altLang="en-US" sz="1600" b="1"/>
                <a:t>）</a:t>
              </a:r>
            </a:p>
          </p:txBody>
        </p:sp>
        <p:sp>
          <p:nvSpPr>
            <p:cNvPr id="8" name="Rectangle 78"/>
            <p:cNvSpPr>
              <a:spLocks noChangeArrowheads="1"/>
            </p:cNvSpPr>
            <p:nvPr/>
          </p:nvSpPr>
          <p:spPr bwMode="auto">
            <a:xfrm>
              <a:off x="4560" y="2805"/>
              <a:ext cx="1056" cy="2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20000"/>
                </a:spcBef>
              </a:pPr>
              <a:r>
                <a:rPr lang="en-US" altLang="zh-CN" sz="1600" b="1"/>
                <a:t>-6(3—5</a:t>
              </a:r>
              <a:r>
                <a:rPr lang="en-US" altLang="zh-CN" sz="1600"/>
                <a:t>)</a:t>
              </a:r>
            </a:p>
          </p:txBody>
        </p:sp>
        <p:sp>
          <p:nvSpPr>
            <p:cNvPr id="9" name="Rectangle 76"/>
            <p:cNvSpPr>
              <a:spLocks noChangeArrowheads="1"/>
            </p:cNvSpPr>
            <p:nvPr/>
          </p:nvSpPr>
          <p:spPr bwMode="auto">
            <a:xfrm>
              <a:off x="4560" y="2544"/>
              <a:ext cx="1056" cy="2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20000"/>
                </a:spcBef>
              </a:pPr>
              <a:r>
                <a:rPr lang="en-US" altLang="zh-CN" sz="1600" b="1"/>
                <a:t>+18</a:t>
              </a:r>
              <a:r>
                <a:rPr lang="zh-CN" altLang="en-US" sz="1600" b="1"/>
                <a:t>（</a:t>
              </a:r>
              <a:r>
                <a:rPr lang="en-US" altLang="zh-CN" sz="1600" b="1"/>
                <a:t>2—4</a:t>
              </a:r>
              <a:r>
                <a:rPr lang="zh-CN" altLang="en-US" sz="1600" b="1"/>
                <a:t>）</a:t>
              </a:r>
            </a:p>
          </p:txBody>
        </p:sp>
        <p:sp>
          <p:nvSpPr>
            <p:cNvPr id="10" name="Rectangle 74"/>
            <p:cNvSpPr>
              <a:spLocks noChangeArrowheads="1"/>
            </p:cNvSpPr>
            <p:nvPr/>
          </p:nvSpPr>
          <p:spPr bwMode="auto">
            <a:xfrm>
              <a:off x="4560" y="2277"/>
              <a:ext cx="1056" cy="2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20000"/>
                </a:spcBef>
              </a:pPr>
              <a:r>
                <a:rPr lang="en-US" altLang="zh-CN" sz="1600" b="1"/>
                <a:t>+26</a:t>
              </a:r>
              <a:r>
                <a:rPr lang="zh-CN" altLang="en-US" sz="1600" b="1"/>
                <a:t>（</a:t>
              </a:r>
              <a:r>
                <a:rPr lang="en-US" altLang="zh-CN" sz="1600" b="1"/>
                <a:t>1—3</a:t>
              </a:r>
              <a:r>
                <a:rPr lang="zh-CN" altLang="en-US" sz="1600" b="1"/>
                <a:t>）</a:t>
              </a:r>
            </a:p>
          </p:txBody>
        </p:sp>
        <p:sp>
          <p:nvSpPr>
            <p:cNvPr id="11" name="Rectangle 72"/>
            <p:cNvSpPr>
              <a:spLocks noChangeArrowheads="1"/>
            </p:cNvSpPr>
            <p:nvPr/>
          </p:nvSpPr>
          <p:spPr bwMode="auto">
            <a:xfrm>
              <a:off x="4560" y="2016"/>
              <a:ext cx="1056" cy="2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20000"/>
                </a:spcBef>
              </a:pPr>
              <a:r>
                <a:rPr lang="en-US" altLang="zh-CN" sz="1600" b="1"/>
                <a:t>+38</a:t>
              </a:r>
              <a:r>
                <a:rPr lang="zh-CN" altLang="en-US" sz="1600" b="1"/>
                <a:t>（</a:t>
              </a:r>
              <a:r>
                <a:rPr lang="en-US" altLang="zh-CN" sz="1600" b="1"/>
                <a:t>8—2</a:t>
              </a:r>
              <a:r>
                <a:rPr lang="zh-CN" altLang="en-US" sz="1600"/>
                <a:t>）</a:t>
              </a:r>
            </a:p>
          </p:txBody>
        </p:sp>
        <p:sp>
          <p:nvSpPr>
            <p:cNvPr id="12" name="Rectangle 70"/>
            <p:cNvSpPr>
              <a:spLocks noChangeArrowheads="1"/>
            </p:cNvSpPr>
            <p:nvPr/>
          </p:nvSpPr>
          <p:spPr bwMode="auto">
            <a:xfrm>
              <a:off x="4560" y="1728"/>
              <a:ext cx="1056"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20000"/>
                </a:spcBef>
              </a:pPr>
              <a:r>
                <a:rPr lang="en-US" altLang="zh-CN" sz="1600" b="1"/>
                <a:t>+22</a:t>
              </a:r>
              <a:r>
                <a:rPr lang="zh-CN" altLang="en-US" sz="1600" b="1"/>
                <a:t>（</a:t>
              </a:r>
              <a:r>
                <a:rPr lang="en-US" altLang="zh-CN" sz="1600" b="1"/>
                <a:t>7—1</a:t>
              </a:r>
              <a:r>
                <a:rPr lang="zh-CN" altLang="en-US" sz="1600" b="1"/>
                <a:t>）</a:t>
              </a:r>
            </a:p>
          </p:txBody>
        </p:sp>
        <p:sp>
          <p:nvSpPr>
            <p:cNvPr id="13" name="Rectangle 68"/>
            <p:cNvSpPr>
              <a:spLocks noChangeArrowheads="1"/>
            </p:cNvSpPr>
            <p:nvPr/>
          </p:nvSpPr>
          <p:spPr bwMode="auto">
            <a:xfrm>
              <a:off x="4560" y="768"/>
              <a:ext cx="1056" cy="9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20000"/>
                </a:spcBef>
              </a:pPr>
              <a:r>
                <a:rPr lang="en-US" altLang="zh-CN" sz="2000" b="1" i="1"/>
                <a:t>K</a:t>
              </a:r>
              <a:r>
                <a:rPr lang="zh-CN" altLang="en-US" sz="2000" b="1"/>
                <a:t>个角齿距累积偏差</a:t>
              </a:r>
            </a:p>
          </p:txBody>
        </p:sp>
        <p:sp>
          <p:nvSpPr>
            <p:cNvPr id="14" name="Rectangle 49"/>
            <p:cNvSpPr>
              <a:spLocks noChangeArrowheads="1"/>
            </p:cNvSpPr>
            <p:nvPr/>
          </p:nvSpPr>
          <p:spPr bwMode="auto">
            <a:xfrm>
              <a:off x="3552" y="3589"/>
              <a:ext cx="1008" cy="2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20000"/>
                </a:spcBef>
              </a:pPr>
              <a:r>
                <a:rPr lang="en-US" altLang="zh-CN" sz="2000" b="1"/>
                <a:t>+20</a:t>
              </a:r>
            </a:p>
          </p:txBody>
        </p:sp>
        <p:sp>
          <p:nvSpPr>
            <p:cNvPr id="15" name="Rectangle 48"/>
            <p:cNvSpPr>
              <a:spLocks noChangeArrowheads="1"/>
            </p:cNvSpPr>
            <p:nvPr/>
          </p:nvSpPr>
          <p:spPr bwMode="auto">
            <a:xfrm>
              <a:off x="2496" y="3589"/>
              <a:ext cx="1056" cy="2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20000"/>
                </a:spcBef>
              </a:pPr>
              <a:r>
                <a:rPr lang="en-US" altLang="zh-CN" sz="2000" b="1"/>
                <a:t>-6</a:t>
              </a:r>
              <a:r>
                <a:rPr lang="en-US" altLang="zh-CN" sz="2000" b="1">
                  <a:cs typeface="Arial" charset="0"/>
                </a:rPr>
                <a:t>″</a:t>
              </a:r>
            </a:p>
          </p:txBody>
        </p:sp>
        <p:sp>
          <p:nvSpPr>
            <p:cNvPr id="16" name="Rectangle 47"/>
            <p:cNvSpPr>
              <a:spLocks noChangeArrowheads="1"/>
            </p:cNvSpPr>
            <p:nvPr/>
          </p:nvSpPr>
          <p:spPr bwMode="auto">
            <a:xfrm>
              <a:off x="1248" y="3589"/>
              <a:ext cx="1248" cy="2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20000"/>
                </a:spcBef>
              </a:pPr>
              <a:r>
                <a:rPr lang="en-US" altLang="zh-CN" sz="2000" b="1"/>
                <a:t>314°59′54″</a:t>
              </a:r>
            </a:p>
          </p:txBody>
        </p:sp>
        <p:sp>
          <p:nvSpPr>
            <p:cNvPr id="17" name="Rectangle 46"/>
            <p:cNvSpPr>
              <a:spLocks noChangeArrowheads="1"/>
            </p:cNvSpPr>
            <p:nvPr/>
          </p:nvSpPr>
          <p:spPr bwMode="auto">
            <a:xfrm>
              <a:off x="672" y="3589"/>
              <a:ext cx="576" cy="2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20000"/>
                </a:spcBef>
              </a:pPr>
              <a:r>
                <a:rPr lang="en-US" altLang="zh-CN" sz="2000" b="1"/>
                <a:t>315</a:t>
              </a:r>
              <a:r>
                <a:rPr lang="en-US" altLang="zh-CN" sz="2000" b="1">
                  <a:cs typeface="Arial" charset="0"/>
                </a:rPr>
                <a:t>°</a:t>
              </a:r>
            </a:p>
          </p:txBody>
        </p:sp>
        <p:sp>
          <p:nvSpPr>
            <p:cNvPr id="18" name="Rectangle 45"/>
            <p:cNvSpPr>
              <a:spLocks noChangeArrowheads="1"/>
            </p:cNvSpPr>
            <p:nvPr/>
          </p:nvSpPr>
          <p:spPr bwMode="auto">
            <a:xfrm>
              <a:off x="288" y="3589"/>
              <a:ext cx="384" cy="2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20000"/>
                </a:spcBef>
              </a:pPr>
              <a:r>
                <a:rPr lang="en-US" altLang="zh-CN" sz="2000" b="1"/>
                <a:t>8</a:t>
              </a:r>
            </a:p>
          </p:txBody>
        </p:sp>
        <p:sp>
          <p:nvSpPr>
            <p:cNvPr id="19" name="Rectangle 44"/>
            <p:cNvSpPr>
              <a:spLocks noChangeArrowheads="1"/>
            </p:cNvSpPr>
            <p:nvPr/>
          </p:nvSpPr>
          <p:spPr bwMode="auto">
            <a:xfrm>
              <a:off x="3552" y="3327"/>
              <a:ext cx="1008" cy="2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20000"/>
                </a:spcBef>
              </a:pPr>
              <a:r>
                <a:rPr lang="en-US" altLang="zh-CN" sz="2000" b="1"/>
                <a:t>-4</a:t>
              </a:r>
            </a:p>
          </p:txBody>
        </p:sp>
        <p:sp>
          <p:nvSpPr>
            <p:cNvPr id="20" name="Rectangle 43"/>
            <p:cNvSpPr>
              <a:spLocks noChangeArrowheads="1"/>
            </p:cNvSpPr>
            <p:nvPr/>
          </p:nvSpPr>
          <p:spPr bwMode="auto">
            <a:xfrm>
              <a:off x="2496" y="3327"/>
              <a:ext cx="1056" cy="2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20000"/>
                </a:spcBef>
              </a:pPr>
              <a:r>
                <a:rPr lang="en-US" altLang="zh-CN" sz="2000" b="1">
                  <a:solidFill>
                    <a:schemeClr val="hlink"/>
                  </a:solidFill>
                </a:rPr>
                <a:t>-26</a:t>
              </a:r>
              <a:r>
                <a:rPr lang="en-US" altLang="zh-CN" sz="2000" b="1">
                  <a:solidFill>
                    <a:schemeClr val="hlink"/>
                  </a:solidFill>
                  <a:cs typeface="Arial" charset="0"/>
                </a:rPr>
                <a:t>″</a:t>
              </a:r>
            </a:p>
          </p:txBody>
        </p:sp>
        <p:sp>
          <p:nvSpPr>
            <p:cNvPr id="21" name="Rectangle 42"/>
            <p:cNvSpPr>
              <a:spLocks noChangeArrowheads="1"/>
            </p:cNvSpPr>
            <p:nvPr/>
          </p:nvSpPr>
          <p:spPr bwMode="auto">
            <a:xfrm>
              <a:off x="1248" y="3327"/>
              <a:ext cx="1248" cy="2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20000"/>
                </a:spcBef>
              </a:pPr>
              <a:r>
                <a:rPr lang="en-US" altLang="zh-CN" sz="2000" b="1"/>
                <a:t>269°59′34″</a:t>
              </a:r>
            </a:p>
          </p:txBody>
        </p:sp>
        <p:sp>
          <p:nvSpPr>
            <p:cNvPr id="22" name="Rectangle 41"/>
            <p:cNvSpPr>
              <a:spLocks noChangeArrowheads="1"/>
            </p:cNvSpPr>
            <p:nvPr/>
          </p:nvSpPr>
          <p:spPr bwMode="auto">
            <a:xfrm>
              <a:off x="672" y="3327"/>
              <a:ext cx="576" cy="2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20000"/>
                </a:spcBef>
              </a:pPr>
              <a:r>
                <a:rPr lang="en-US" altLang="zh-CN" sz="2000" b="1"/>
                <a:t>270</a:t>
              </a:r>
              <a:r>
                <a:rPr lang="en-US" altLang="zh-CN" sz="2000" b="1">
                  <a:cs typeface="Arial" charset="0"/>
                </a:rPr>
                <a:t>°</a:t>
              </a:r>
            </a:p>
          </p:txBody>
        </p:sp>
        <p:sp>
          <p:nvSpPr>
            <p:cNvPr id="23" name="Rectangle 40"/>
            <p:cNvSpPr>
              <a:spLocks noChangeArrowheads="1"/>
            </p:cNvSpPr>
            <p:nvPr/>
          </p:nvSpPr>
          <p:spPr bwMode="auto">
            <a:xfrm>
              <a:off x="288" y="3327"/>
              <a:ext cx="384" cy="2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20000"/>
                </a:spcBef>
              </a:pPr>
              <a:r>
                <a:rPr lang="en-US" altLang="zh-CN" sz="2000" b="1"/>
                <a:t>7</a:t>
              </a:r>
            </a:p>
          </p:txBody>
        </p:sp>
        <p:sp>
          <p:nvSpPr>
            <p:cNvPr id="24" name="Rectangle 39"/>
            <p:cNvSpPr>
              <a:spLocks noChangeArrowheads="1"/>
            </p:cNvSpPr>
            <p:nvPr/>
          </p:nvSpPr>
          <p:spPr bwMode="auto">
            <a:xfrm>
              <a:off x="3552" y="3066"/>
              <a:ext cx="1008" cy="2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20000"/>
                </a:spcBef>
              </a:pPr>
              <a:r>
                <a:rPr lang="en-US" altLang="zh-CN" sz="2000" b="1">
                  <a:solidFill>
                    <a:srgbClr val="CC00FF"/>
                  </a:solidFill>
                </a:rPr>
                <a:t>-28</a:t>
              </a:r>
            </a:p>
          </p:txBody>
        </p:sp>
        <p:sp>
          <p:nvSpPr>
            <p:cNvPr id="25" name="Rectangle 38"/>
            <p:cNvSpPr>
              <a:spLocks noChangeArrowheads="1"/>
            </p:cNvSpPr>
            <p:nvPr/>
          </p:nvSpPr>
          <p:spPr bwMode="auto">
            <a:xfrm>
              <a:off x="2496" y="3066"/>
              <a:ext cx="1056" cy="2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20000"/>
                </a:spcBef>
              </a:pPr>
              <a:r>
                <a:rPr lang="en-US" altLang="zh-CN" sz="2000" b="1"/>
                <a:t>-22</a:t>
              </a:r>
              <a:r>
                <a:rPr lang="en-US" altLang="zh-CN" sz="2000" b="1">
                  <a:cs typeface="Arial" charset="0"/>
                </a:rPr>
                <a:t>″</a:t>
              </a:r>
            </a:p>
          </p:txBody>
        </p:sp>
        <p:sp>
          <p:nvSpPr>
            <p:cNvPr id="26" name="Rectangle 37"/>
            <p:cNvSpPr>
              <a:spLocks noChangeArrowheads="1"/>
            </p:cNvSpPr>
            <p:nvPr/>
          </p:nvSpPr>
          <p:spPr bwMode="auto">
            <a:xfrm>
              <a:off x="1248" y="3066"/>
              <a:ext cx="1248" cy="2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20000"/>
                </a:spcBef>
              </a:pPr>
              <a:r>
                <a:rPr lang="en-US" altLang="zh-CN" sz="2000" b="1"/>
                <a:t>224°59′38″</a:t>
              </a:r>
            </a:p>
          </p:txBody>
        </p:sp>
        <p:sp>
          <p:nvSpPr>
            <p:cNvPr id="27" name="Rectangle 36"/>
            <p:cNvSpPr>
              <a:spLocks noChangeArrowheads="1"/>
            </p:cNvSpPr>
            <p:nvPr/>
          </p:nvSpPr>
          <p:spPr bwMode="auto">
            <a:xfrm>
              <a:off x="672" y="3066"/>
              <a:ext cx="576" cy="2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20000"/>
                </a:spcBef>
              </a:pPr>
              <a:r>
                <a:rPr lang="en-US" altLang="zh-CN" sz="2000" b="1"/>
                <a:t>225</a:t>
              </a:r>
              <a:r>
                <a:rPr lang="en-US" altLang="zh-CN" sz="2000" b="1">
                  <a:cs typeface="Arial" charset="0"/>
                </a:rPr>
                <a:t>°</a:t>
              </a:r>
            </a:p>
          </p:txBody>
        </p:sp>
        <p:sp>
          <p:nvSpPr>
            <p:cNvPr id="28" name="Rectangle 35"/>
            <p:cNvSpPr>
              <a:spLocks noChangeArrowheads="1"/>
            </p:cNvSpPr>
            <p:nvPr/>
          </p:nvSpPr>
          <p:spPr bwMode="auto">
            <a:xfrm>
              <a:off x="288" y="3066"/>
              <a:ext cx="384" cy="2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20000"/>
                </a:spcBef>
              </a:pPr>
              <a:r>
                <a:rPr lang="en-US" altLang="zh-CN" sz="2000" b="1"/>
                <a:t>6</a:t>
              </a:r>
            </a:p>
          </p:txBody>
        </p:sp>
        <p:sp>
          <p:nvSpPr>
            <p:cNvPr id="29" name="Rectangle 34"/>
            <p:cNvSpPr>
              <a:spLocks noChangeArrowheads="1"/>
            </p:cNvSpPr>
            <p:nvPr/>
          </p:nvSpPr>
          <p:spPr bwMode="auto">
            <a:xfrm>
              <a:off x="3552" y="2805"/>
              <a:ext cx="1008" cy="2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20000"/>
                </a:spcBef>
              </a:pPr>
              <a:r>
                <a:rPr lang="en-US" altLang="zh-CN" sz="2000" b="1"/>
                <a:t>-12</a:t>
              </a:r>
            </a:p>
          </p:txBody>
        </p:sp>
        <p:sp>
          <p:nvSpPr>
            <p:cNvPr id="30" name="Rectangle 33"/>
            <p:cNvSpPr>
              <a:spLocks noChangeArrowheads="1"/>
            </p:cNvSpPr>
            <p:nvPr/>
          </p:nvSpPr>
          <p:spPr bwMode="auto">
            <a:xfrm>
              <a:off x="2496" y="2805"/>
              <a:ext cx="1056" cy="2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20000"/>
                </a:spcBef>
              </a:pPr>
              <a:r>
                <a:rPr lang="en-US" altLang="zh-CN" sz="2000" b="1"/>
                <a:t>+6</a:t>
              </a:r>
              <a:r>
                <a:rPr lang="en-US" altLang="zh-CN" sz="2000" b="1">
                  <a:cs typeface="Arial" charset="0"/>
                </a:rPr>
                <a:t>″</a:t>
              </a:r>
            </a:p>
          </p:txBody>
        </p:sp>
        <p:sp>
          <p:nvSpPr>
            <p:cNvPr id="31" name="Rectangle 32"/>
            <p:cNvSpPr>
              <a:spLocks noChangeArrowheads="1"/>
            </p:cNvSpPr>
            <p:nvPr/>
          </p:nvSpPr>
          <p:spPr bwMode="auto">
            <a:xfrm>
              <a:off x="1248" y="2805"/>
              <a:ext cx="1248" cy="2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20000"/>
                </a:spcBef>
              </a:pPr>
              <a:r>
                <a:rPr lang="en-US" altLang="zh-CN" sz="2000" b="1"/>
                <a:t>180°0′6″</a:t>
              </a:r>
            </a:p>
          </p:txBody>
        </p:sp>
        <p:sp>
          <p:nvSpPr>
            <p:cNvPr id="32" name="Rectangle 31"/>
            <p:cNvSpPr>
              <a:spLocks noChangeArrowheads="1"/>
            </p:cNvSpPr>
            <p:nvPr/>
          </p:nvSpPr>
          <p:spPr bwMode="auto">
            <a:xfrm>
              <a:off x="672" y="2805"/>
              <a:ext cx="576" cy="2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20000"/>
                </a:spcBef>
              </a:pPr>
              <a:r>
                <a:rPr lang="en-US" altLang="zh-CN" sz="2000" b="1"/>
                <a:t>180</a:t>
              </a:r>
              <a:r>
                <a:rPr lang="en-US" altLang="zh-CN" sz="2000" b="1">
                  <a:cs typeface="Arial" charset="0"/>
                </a:rPr>
                <a:t>°</a:t>
              </a:r>
            </a:p>
          </p:txBody>
        </p:sp>
        <p:sp>
          <p:nvSpPr>
            <p:cNvPr id="33" name="Rectangle 30"/>
            <p:cNvSpPr>
              <a:spLocks noChangeArrowheads="1"/>
            </p:cNvSpPr>
            <p:nvPr/>
          </p:nvSpPr>
          <p:spPr bwMode="auto">
            <a:xfrm>
              <a:off x="288" y="2805"/>
              <a:ext cx="384" cy="2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20000"/>
                </a:spcBef>
              </a:pPr>
              <a:r>
                <a:rPr lang="en-US" altLang="zh-CN" sz="2000" b="1"/>
                <a:t>5</a:t>
              </a:r>
            </a:p>
          </p:txBody>
        </p:sp>
        <p:sp>
          <p:nvSpPr>
            <p:cNvPr id="34" name="Rectangle 29"/>
            <p:cNvSpPr>
              <a:spLocks noChangeArrowheads="1"/>
            </p:cNvSpPr>
            <p:nvPr/>
          </p:nvSpPr>
          <p:spPr bwMode="auto">
            <a:xfrm>
              <a:off x="3552" y="2544"/>
              <a:ext cx="1008" cy="2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20000"/>
                </a:spcBef>
              </a:pPr>
              <a:r>
                <a:rPr lang="en-US" altLang="zh-CN" sz="2000" b="1"/>
                <a:t>-2</a:t>
              </a:r>
            </a:p>
          </p:txBody>
        </p:sp>
        <p:sp>
          <p:nvSpPr>
            <p:cNvPr id="35" name="Rectangle 28"/>
            <p:cNvSpPr>
              <a:spLocks noChangeArrowheads="1"/>
            </p:cNvSpPr>
            <p:nvPr/>
          </p:nvSpPr>
          <p:spPr bwMode="auto">
            <a:xfrm>
              <a:off x="2496" y="2544"/>
              <a:ext cx="1056" cy="2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20000"/>
                </a:spcBef>
              </a:pPr>
              <a:r>
                <a:rPr lang="en-US" altLang="zh-CN" sz="2000" b="1"/>
                <a:t>+18</a:t>
              </a:r>
              <a:r>
                <a:rPr lang="en-US" altLang="zh-CN" sz="2000" b="1">
                  <a:cs typeface="Arial" charset="0"/>
                </a:rPr>
                <a:t>″</a:t>
              </a:r>
            </a:p>
          </p:txBody>
        </p:sp>
        <p:sp>
          <p:nvSpPr>
            <p:cNvPr id="36" name="Rectangle 27"/>
            <p:cNvSpPr>
              <a:spLocks noChangeArrowheads="1"/>
            </p:cNvSpPr>
            <p:nvPr/>
          </p:nvSpPr>
          <p:spPr bwMode="auto">
            <a:xfrm>
              <a:off x="1248" y="2544"/>
              <a:ext cx="1248" cy="2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20000"/>
                </a:spcBef>
              </a:pPr>
              <a:r>
                <a:rPr lang="en-US" altLang="zh-CN" sz="2000" b="1"/>
                <a:t>135°0′18″</a:t>
              </a:r>
            </a:p>
          </p:txBody>
        </p:sp>
        <p:sp>
          <p:nvSpPr>
            <p:cNvPr id="37" name="Rectangle 26"/>
            <p:cNvSpPr>
              <a:spLocks noChangeArrowheads="1"/>
            </p:cNvSpPr>
            <p:nvPr/>
          </p:nvSpPr>
          <p:spPr bwMode="auto">
            <a:xfrm>
              <a:off x="672" y="2544"/>
              <a:ext cx="576" cy="2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20000"/>
                </a:spcBef>
              </a:pPr>
              <a:r>
                <a:rPr lang="en-US" altLang="zh-CN" sz="2000" b="1"/>
                <a:t>135</a:t>
              </a:r>
              <a:r>
                <a:rPr lang="en-US" altLang="zh-CN" sz="2000" b="1">
                  <a:cs typeface="Arial" charset="0"/>
                </a:rPr>
                <a:t>°</a:t>
              </a:r>
            </a:p>
          </p:txBody>
        </p:sp>
        <p:sp>
          <p:nvSpPr>
            <p:cNvPr id="38" name="Rectangle 25"/>
            <p:cNvSpPr>
              <a:spLocks noChangeArrowheads="1"/>
            </p:cNvSpPr>
            <p:nvPr/>
          </p:nvSpPr>
          <p:spPr bwMode="auto">
            <a:xfrm>
              <a:off x="288" y="2544"/>
              <a:ext cx="384" cy="2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20000"/>
                </a:spcBef>
              </a:pPr>
              <a:r>
                <a:rPr lang="en-US" altLang="zh-CN" sz="2000" b="1"/>
                <a:t>4</a:t>
              </a:r>
            </a:p>
          </p:txBody>
        </p:sp>
        <p:sp>
          <p:nvSpPr>
            <p:cNvPr id="39" name="Rectangle 24"/>
            <p:cNvSpPr>
              <a:spLocks noChangeArrowheads="1"/>
            </p:cNvSpPr>
            <p:nvPr/>
          </p:nvSpPr>
          <p:spPr bwMode="auto">
            <a:xfrm>
              <a:off x="3552" y="2277"/>
              <a:ext cx="1008" cy="2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20000"/>
                </a:spcBef>
              </a:pPr>
              <a:r>
                <a:rPr lang="en-US" altLang="zh-CN" sz="2000" b="1"/>
                <a:t>+8</a:t>
              </a:r>
            </a:p>
          </p:txBody>
        </p:sp>
        <p:sp>
          <p:nvSpPr>
            <p:cNvPr id="40" name="Rectangle 23"/>
            <p:cNvSpPr>
              <a:spLocks noChangeArrowheads="1"/>
            </p:cNvSpPr>
            <p:nvPr/>
          </p:nvSpPr>
          <p:spPr bwMode="auto">
            <a:xfrm>
              <a:off x="2496" y="2277"/>
              <a:ext cx="1056" cy="2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20000"/>
                </a:spcBef>
              </a:pPr>
              <a:r>
                <a:rPr lang="en-US" altLang="zh-CN" sz="2000" b="1">
                  <a:solidFill>
                    <a:srgbClr val="CC00FF"/>
                  </a:solidFill>
                </a:rPr>
                <a:t>+20</a:t>
              </a:r>
              <a:r>
                <a:rPr lang="en-US" altLang="zh-CN" sz="2000" b="1">
                  <a:solidFill>
                    <a:srgbClr val="CC00FF"/>
                  </a:solidFill>
                  <a:cs typeface="Arial" charset="0"/>
                </a:rPr>
                <a:t>″</a:t>
              </a:r>
            </a:p>
          </p:txBody>
        </p:sp>
        <p:sp>
          <p:nvSpPr>
            <p:cNvPr id="41" name="Rectangle 22"/>
            <p:cNvSpPr>
              <a:spLocks noChangeArrowheads="1"/>
            </p:cNvSpPr>
            <p:nvPr/>
          </p:nvSpPr>
          <p:spPr bwMode="auto">
            <a:xfrm>
              <a:off x="1248" y="2277"/>
              <a:ext cx="1248" cy="2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20000"/>
                </a:spcBef>
              </a:pPr>
              <a:r>
                <a:rPr lang="en-US" altLang="zh-CN" sz="2000" b="1"/>
                <a:t>90°0′20″</a:t>
              </a:r>
            </a:p>
          </p:txBody>
        </p:sp>
        <p:sp>
          <p:nvSpPr>
            <p:cNvPr id="42" name="Rectangle 21"/>
            <p:cNvSpPr>
              <a:spLocks noChangeArrowheads="1"/>
            </p:cNvSpPr>
            <p:nvPr/>
          </p:nvSpPr>
          <p:spPr bwMode="auto">
            <a:xfrm>
              <a:off x="672" y="2277"/>
              <a:ext cx="576" cy="2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20000"/>
                </a:spcBef>
              </a:pPr>
              <a:r>
                <a:rPr lang="en-US" altLang="zh-CN" sz="2000" b="1"/>
                <a:t>90</a:t>
              </a:r>
              <a:r>
                <a:rPr lang="en-US" altLang="zh-CN" sz="2000" b="1">
                  <a:cs typeface="Arial" charset="0"/>
                </a:rPr>
                <a:t>°</a:t>
              </a:r>
            </a:p>
          </p:txBody>
        </p:sp>
        <p:sp>
          <p:nvSpPr>
            <p:cNvPr id="43" name="Rectangle 20"/>
            <p:cNvSpPr>
              <a:spLocks noChangeArrowheads="1"/>
            </p:cNvSpPr>
            <p:nvPr/>
          </p:nvSpPr>
          <p:spPr bwMode="auto">
            <a:xfrm>
              <a:off x="288" y="2277"/>
              <a:ext cx="384" cy="2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20000"/>
                </a:spcBef>
              </a:pPr>
              <a:r>
                <a:rPr lang="en-US" altLang="zh-CN" sz="2000" b="1"/>
                <a:t>3</a:t>
              </a:r>
            </a:p>
          </p:txBody>
        </p:sp>
        <p:sp>
          <p:nvSpPr>
            <p:cNvPr id="44" name="Rectangle 19"/>
            <p:cNvSpPr>
              <a:spLocks noChangeArrowheads="1"/>
            </p:cNvSpPr>
            <p:nvPr/>
          </p:nvSpPr>
          <p:spPr bwMode="auto">
            <a:xfrm>
              <a:off x="3552" y="2016"/>
              <a:ext cx="1008" cy="2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20000"/>
                </a:spcBef>
              </a:pPr>
              <a:r>
                <a:rPr lang="en-US" altLang="zh-CN" sz="2000" b="1"/>
                <a:t>+12</a:t>
              </a:r>
            </a:p>
          </p:txBody>
        </p:sp>
        <p:sp>
          <p:nvSpPr>
            <p:cNvPr id="45" name="Rectangle 18"/>
            <p:cNvSpPr>
              <a:spLocks noChangeArrowheads="1"/>
            </p:cNvSpPr>
            <p:nvPr/>
          </p:nvSpPr>
          <p:spPr bwMode="auto">
            <a:xfrm>
              <a:off x="2496" y="2016"/>
              <a:ext cx="1056" cy="2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20000"/>
                </a:spcBef>
              </a:pPr>
              <a:r>
                <a:rPr lang="en-US" altLang="zh-CN" sz="2000" b="1"/>
                <a:t>+12</a:t>
              </a:r>
              <a:r>
                <a:rPr lang="en-US" altLang="zh-CN" sz="2000" b="1">
                  <a:cs typeface="Arial" charset="0"/>
                </a:rPr>
                <a:t>″</a:t>
              </a:r>
            </a:p>
          </p:txBody>
        </p:sp>
        <p:sp>
          <p:nvSpPr>
            <p:cNvPr id="46" name="Rectangle 17"/>
            <p:cNvSpPr>
              <a:spLocks noChangeArrowheads="1"/>
            </p:cNvSpPr>
            <p:nvPr/>
          </p:nvSpPr>
          <p:spPr bwMode="auto">
            <a:xfrm>
              <a:off x="1248" y="2016"/>
              <a:ext cx="1248" cy="2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20000"/>
                </a:spcBef>
              </a:pPr>
              <a:r>
                <a:rPr lang="en-US" altLang="zh-CN" sz="2000" b="1"/>
                <a:t>45°0′12″</a:t>
              </a:r>
            </a:p>
          </p:txBody>
        </p:sp>
        <p:sp>
          <p:nvSpPr>
            <p:cNvPr id="47" name="Rectangle 16"/>
            <p:cNvSpPr>
              <a:spLocks noChangeArrowheads="1"/>
            </p:cNvSpPr>
            <p:nvPr/>
          </p:nvSpPr>
          <p:spPr bwMode="auto">
            <a:xfrm>
              <a:off x="672" y="2016"/>
              <a:ext cx="576" cy="2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20000"/>
                </a:spcBef>
              </a:pPr>
              <a:r>
                <a:rPr lang="en-US" altLang="zh-CN" sz="2000" b="1"/>
                <a:t>45</a:t>
              </a:r>
              <a:r>
                <a:rPr lang="en-US" altLang="zh-CN" sz="2000" b="1">
                  <a:cs typeface="Arial" charset="0"/>
                </a:rPr>
                <a:t>°</a:t>
              </a:r>
            </a:p>
          </p:txBody>
        </p:sp>
        <p:sp>
          <p:nvSpPr>
            <p:cNvPr id="48" name="Rectangle 15"/>
            <p:cNvSpPr>
              <a:spLocks noChangeArrowheads="1"/>
            </p:cNvSpPr>
            <p:nvPr/>
          </p:nvSpPr>
          <p:spPr bwMode="auto">
            <a:xfrm>
              <a:off x="288" y="2016"/>
              <a:ext cx="384" cy="2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20000"/>
                </a:spcBef>
              </a:pPr>
              <a:r>
                <a:rPr lang="en-US" altLang="zh-CN" sz="2000" b="1"/>
                <a:t>2</a:t>
              </a:r>
            </a:p>
          </p:txBody>
        </p:sp>
        <p:sp>
          <p:nvSpPr>
            <p:cNvPr id="49" name="Rectangle 14"/>
            <p:cNvSpPr>
              <a:spLocks noChangeArrowheads="1"/>
            </p:cNvSpPr>
            <p:nvPr/>
          </p:nvSpPr>
          <p:spPr bwMode="auto">
            <a:xfrm>
              <a:off x="3552" y="1728"/>
              <a:ext cx="1008"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20000"/>
                </a:spcBef>
              </a:pPr>
              <a:r>
                <a:rPr lang="en-US" altLang="zh-CN" sz="2000" b="1"/>
                <a:t>+6</a:t>
              </a:r>
            </a:p>
          </p:txBody>
        </p:sp>
        <p:sp>
          <p:nvSpPr>
            <p:cNvPr id="50" name="Rectangle 13"/>
            <p:cNvSpPr>
              <a:spLocks noChangeArrowheads="1"/>
            </p:cNvSpPr>
            <p:nvPr/>
          </p:nvSpPr>
          <p:spPr bwMode="auto">
            <a:xfrm>
              <a:off x="2496" y="1728"/>
              <a:ext cx="1056"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20000"/>
                </a:spcBef>
              </a:pPr>
              <a:r>
                <a:rPr lang="en-US" altLang="zh-CN" sz="2000" b="1"/>
                <a:t>0</a:t>
              </a:r>
              <a:r>
                <a:rPr lang="en-US" altLang="zh-CN" sz="2000" b="1">
                  <a:cs typeface="Arial" charset="0"/>
                </a:rPr>
                <a:t>″</a:t>
              </a:r>
            </a:p>
          </p:txBody>
        </p:sp>
        <p:sp>
          <p:nvSpPr>
            <p:cNvPr id="51" name="Rectangle 12"/>
            <p:cNvSpPr>
              <a:spLocks noChangeArrowheads="1"/>
            </p:cNvSpPr>
            <p:nvPr/>
          </p:nvSpPr>
          <p:spPr bwMode="auto">
            <a:xfrm>
              <a:off x="1248" y="1728"/>
              <a:ext cx="1248"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20000"/>
                </a:spcBef>
              </a:pPr>
              <a:r>
                <a:rPr lang="en-US" altLang="zh-CN" sz="2000" b="1"/>
                <a:t>0°</a:t>
              </a:r>
            </a:p>
          </p:txBody>
        </p:sp>
        <p:sp>
          <p:nvSpPr>
            <p:cNvPr id="52" name="Rectangle 11"/>
            <p:cNvSpPr>
              <a:spLocks noChangeArrowheads="1"/>
            </p:cNvSpPr>
            <p:nvPr/>
          </p:nvSpPr>
          <p:spPr bwMode="auto">
            <a:xfrm>
              <a:off x="672" y="1728"/>
              <a:ext cx="576"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20000"/>
                </a:spcBef>
              </a:pPr>
              <a:r>
                <a:rPr lang="en-US" altLang="zh-CN" sz="2000" b="1"/>
                <a:t>0</a:t>
              </a:r>
              <a:r>
                <a:rPr lang="en-US" altLang="zh-CN" sz="2000" b="1">
                  <a:cs typeface="Arial" charset="0"/>
                </a:rPr>
                <a:t>°</a:t>
              </a:r>
            </a:p>
          </p:txBody>
        </p:sp>
        <p:sp>
          <p:nvSpPr>
            <p:cNvPr id="53" name="Rectangle 10"/>
            <p:cNvSpPr>
              <a:spLocks noChangeArrowheads="1"/>
            </p:cNvSpPr>
            <p:nvPr/>
          </p:nvSpPr>
          <p:spPr bwMode="auto">
            <a:xfrm>
              <a:off x="288" y="1728"/>
              <a:ext cx="384"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20000"/>
                </a:spcBef>
              </a:pPr>
              <a:r>
                <a:rPr lang="en-US" altLang="zh-CN" sz="2000" b="1"/>
                <a:t>1</a:t>
              </a:r>
            </a:p>
          </p:txBody>
        </p:sp>
        <p:sp>
          <p:nvSpPr>
            <p:cNvPr id="54" name="Rectangle 9"/>
            <p:cNvSpPr>
              <a:spLocks noChangeArrowheads="1"/>
            </p:cNvSpPr>
            <p:nvPr/>
          </p:nvSpPr>
          <p:spPr bwMode="auto">
            <a:xfrm>
              <a:off x="3552" y="768"/>
              <a:ext cx="1008" cy="9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20000"/>
                </a:spcBef>
              </a:pPr>
              <a:r>
                <a:rPr lang="zh-CN" altLang="en-US" sz="2000" b="1"/>
                <a:t>单个齿距偏差</a:t>
              </a:r>
            </a:p>
          </p:txBody>
        </p:sp>
        <p:sp>
          <p:nvSpPr>
            <p:cNvPr id="55" name="Rectangle 8"/>
            <p:cNvSpPr>
              <a:spLocks noChangeArrowheads="1"/>
            </p:cNvSpPr>
            <p:nvPr/>
          </p:nvSpPr>
          <p:spPr bwMode="auto">
            <a:xfrm>
              <a:off x="2496" y="768"/>
              <a:ext cx="1056" cy="9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20000"/>
                </a:spcBef>
              </a:pPr>
              <a:r>
                <a:rPr lang="zh-CN" altLang="en-US" sz="2000" b="1"/>
                <a:t>角齿距累积偏差</a:t>
              </a:r>
            </a:p>
            <a:p>
              <a:pPr>
                <a:spcBef>
                  <a:spcPct val="20000"/>
                </a:spcBef>
              </a:pPr>
              <a:endParaRPr lang="en-US" altLang="zh-CN" sz="2000" b="1"/>
            </a:p>
          </p:txBody>
        </p:sp>
        <p:sp>
          <p:nvSpPr>
            <p:cNvPr id="56" name="Rectangle 7"/>
            <p:cNvSpPr>
              <a:spLocks noChangeArrowheads="1"/>
            </p:cNvSpPr>
            <p:nvPr/>
          </p:nvSpPr>
          <p:spPr bwMode="auto">
            <a:xfrm>
              <a:off x="1248" y="768"/>
              <a:ext cx="1248" cy="9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20000"/>
                </a:spcBef>
              </a:pPr>
              <a:r>
                <a:rPr lang="en-US" altLang="zh-CN" sz="2000" b="1"/>
                <a:t>  </a:t>
              </a:r>
              <a:r>
                <a:rPr lang="zh-CN" altLang="en-US" sz="2000" b="1"/>
                <a:t>实际转角</a:t>
              </a:r>
            </a:p>
            <a:p>
              <a:pPr>
                <a:spcBef>
                  <a:spcPct val="20000"/>
                </a:spcBef>
              </a:pPr>
              <a:r>
                <a:rPr lang="zh-CN" altLang="en-US" sz="2000" b="1"/>
                <a:t>      </a:t>
              </a:r>
              <a:r>
                <a:rPr lang="en-US" altLang="zh-CN" sz="2000" b="1">
                  <a:cs typeface="Arial" charset="0"/>
                </a:rPr>
                <a:t>¢</a:t>
              </a:r>
              <a:r>
                <a:rPr lang="en-US" altLang="zh-CN" sz="2000" b="1" baseline="-25000">
                  <a:cs typeface="Arial" charset="0"/>
                </a:rPr>
                <a:t>a</a:t>
              </a:r>
              <a:r>
                <a:rPr lang="en-US" altLang="zh-CN" sz="2000" b="1" i="1" baseline="-25000">
                  <a:cs typeface="Arial" charset="0"/>
                </a:rPr>
                <a:t>i</a:t>
              </a:r>
            </a:p>
          </p:txBody>
        </p:sp>
        <p:sp>
          <p:nvSpPr>
            <p:cNvPr id="57" name="Rectangle 6"/>
            <p:cNvSpPr>
              <a:spLocks noChangeArrowheads="1"/>
            </p:cNvSpPr>
            <p:nvPr/>
          </p:nvSpPr>
          <p:spPr bwMode="auto">
            <a:xfrm>
              <a:off x="672" y="768"/>
              <a:ext cx="576" cy="9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20000"/>
                </a:spcBef>
              </a:pPr>
              <a:r>
                <a:rPr lang="zh-CN" altLang="en-US" sz="2000" b="1"/>
                <a:t>理论转角 </a:t>
              </a:r>
            </a:p>
            <a:p>
              <a:pPr>
                <a:spcBef>
                  <a:spcPct val="20000"/>
                </a:spcBef>
              </a:pPr>
              <a:r>
                <a:rPr lang="zh-CN" altLang="en-US" sz="2000" b="1"/>
                <a:t>     </a:t>
              </a:r>
              <a:r>
                <a:rPr lang="en-US" altLang="zh-CN" sz="2000" b="1">
                  <a:cs typeface="Arial" charset="0"/>
                </a:rPr>
                <a:t>¢</a:t>
              </a:r>
              <a:r>
                <a:rPr lang="en-US" altLang="zh-CN" sz="2000" b="1" i="1" baseline="-25000">
                  <a:cs typeface="Arial" charset="0"/>
                </a:rPr>
                <a:t>i</a:t>
              </a:r>
            </a:p>
          </p:txBody>
        </p:sp>
        <p:sp>
          <p:nvSpPr>
            <p:cNvPr id="58" name="Rectangle 5"/>
            <p:cNvSpPr>
              <a:spLocks noChangeArrowheads="1"/>
            </p:cNvSpPr>
            <p:nvPr/>
          </p:nvSpPr>
          <p:spPr bwMode="auto">
            <a:xfrm>
              <a:off x="288" y="768"/>
              <a:ext cx="384" cy="9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20000"/>
                </a:spcBef>
              </a:pPr>
              <a:endParaRPr lang="en-US" altLang="zh-CN" sz="1600" b="1"/>
            </a:p>
            <a:p>
              <a:pPr>
                <a:spcBef>
                  <a:spcPct val="20000"/>
                </a:spcBef>
              </a:pPr>
              <a:r>
                <a:rPr lang="zh-CN" altLang="en-US" sz="1600" b="1"/>
                <a:t>差距序号</a:t>
              </a:r>
              <a:r>
                <a:rPr lang="en-US" altLang="zh-CN" sz="1600" b="1" i="1"/>
                <a:t>i</a:t>
              </a:r>
            </a:p>
          </p:txBody>
        </p:sp>
        <p:sp>
          <p:nvSpPr>
            <p:cNvPr id="59" name="Line 50"/>
            <p:cNvSpPr>
              <a:spLocks noChangeShapeType="1"/>
            </p:cNvSpPr>
            <p:nvPr/>
          </p:nvSpPr>
          <p:spPr bwMode="auto">
            <a:xfrm>
              <a:off x="288" y="768"/>
              <a:ext cx="5328" cy="0"/>
            </a:xfrm>
            <a:prstGeom prst="line">
              <a:avLst/>
            </a:prstGeom>
            <a:noFill/>
            <a:ln w="28575" cap="sq">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0" name="Line 51"/>
            <p:cNvSpPr>
              <a:spLocks noChangeShapeType="1"/>
            </p:cNvSpPr>
            <p:nvPr/>
          </p:nvSpPr>
          <p:spPr bwMode="auto">
            <a:xfrm>
              <a:off x="288" y="1728"/>
              <a:ext cx="532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1" name="Line 52"/>
            <p:cNvSpPr>
              <a:spLocks noChangeShapeType="1"/>
            </p:cNvSpPr>
            <p:nvPr/>
          </p:nvSpPr>
          <p:spPr bwMode="auto">
            <a:xfrm>
              <a:off x="288" y="2016"/>
              <a:ext cx="532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2" name="Line 53"/>
            <p:cNvSpPr>
              <a:spLocks noChangeShapeType="1"/>
            </p:cNvSpPr>
            <p:nvPr/>
          </p:nvSpPr>
          <p:spPr bwMode="auto">
            <a:xfrm>
              <a:off x="288" y="2277"/>
              <a:ext cx="532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3" name="Line 54"/>
            <p:cNvSpPr>
              <a:spLocks noChangeShapeType="1"/>
            </p:cNvSpPr>
            <p:nvPr/>
          </p:nvSpPr>
          <p:spPr bwMode="auto">
            <a:xfrm>
              <a:off x="288" y="2544"/>
              <a:ext cx="532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4" name="Line 55"/>
            <p:cNvSpPr>
              <a:spLocks noChangeShapeType="1"/>
            </p:cNvSpPr>
            <p:nvPr/>
          </p:nvSpPr>
          <p:spPr bwMode="auto">
            <a:xfrm>
              <a:off x="288" y="2805"/>
              <a:ext cx="532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5" name="Line 56"/>
            <p:cNvSpPr>
              <a:spLocks noChangeShapeType="1"/>
            </p:cNvSpPr>
            <p:nvPr/>
          </p:nvSpPr>
          <p:spPr bwMode="auto">
            <a:xfrm>
              <a:off x="288" y="3066"/>
              <a:ext cx="532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6" name="Line 57"/>
            <p:cNvSpPr>
              <a:spLocks noChangeShapeType="1"/>
            </p:cNvSpPr>
            <p:nvPr/>
          </p:nvSpPr>
          <p:spPr bwMode="auto">
            <a:xfrm>
              <a:off x="288" y="3327"/>
              <a:ext cx="532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7" name="Line 58"/>
            <p:cNvSpPr>
              <a:spLocks noChangeShapeType="1"/>
            </p:cNvSpPr>
            <p:nvPr/>
          </p:nvSpPr>
          <p:spPr bwMode="auto">
            <a:xfrm>
              <a:off x="288" y="3589"/>
              <a:ext cx="532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8" name="Line 59"/>
            <p:cNvSpPr>
              <a:spLocks noChangeShapeType="1"/>
            </p:cNvSpPr>
            <p:nvPr/>
          </p:nvSpPr>
          <p:spPr bwMode="auto">
            <a:xfrm>
              <a:off x="288" y="3853"/>
              <a:ext cx="5328" cy="0"/>
            </a:xfrm>
            <a:prstGeom prst="line">
              <a:avLst/>
            </a:prstGeom>
            <a:noFill/>
            <a:ln w="28575" cap="sq">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9" name="Line 60"/>
            <p:cNvSpPr>
              <a:spLocks noChangeShapeType="1"/>
            </p:cNvSpPr>
            <p:nvPr/>
          </p:nvSpPr>
          <p:spPr bwMode="auto">
            <a:xfrm>
              <a:off x="288" y="768"/>
              <a:ext cx="0" cy="3085"/>
            </a:xfrm>
            <a:prstGeom prst="line">
              <a:avLst/>
            </a:prstGeom>
            <a:noFill/>
            <a:ln w="28575" cap="sq">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70" name="Line 61"/>
            <p:cNvSpPr>
              <a:spLocks noChangeShapeType="1"/>
            </p:cNvSpPr>
            <p:nvPr/>
          </p:nvSpPr>
          <p:spPr bwMode="auto">
            <a:xfrm>
              <a:off x="672" y="768"/>
              <a:ext cx="0" cy="3085"/>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71" name="Line 62"/>
            <p:cNvSpPr>
              <a:spLocks noChangeShapeType="1"/>
            </p:cNvSpPr>
            <p:nvPr/>
          </p:nvSpPr>
          <p:spPr bwMode="auto">
            <a:xfrm>
              <a:off x="1248" y="768"/>
              <a:ext cx="0" cy="3085"/>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72" name="Line 63"/>
            <p:cNvSpPr>
              <a:spLocks noChangeShapeType="1"/>
            </p:cNvSpPr>
            <p:nvPr/>
          </p:nvSpPr>
          <p:spPr bwMode="auto">
            <a:xfrm>
              <a:off x="2496" y="768"/>
              <a:ext cx="0" cy="3085"/>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73" name="Line 64"/>
            <p:cNvSpPr>
              <a:spLocks noChangeShapeType="1"/>
            </p:cNvSpPr>
            <p:nvPr/>
          </p:nvSpPr>
          <p:spPr bwMode="auto">
            <a:xfrm>
              <a:off x="3552" y="768"/>
              <a:ext cx="0" cy="3085"/>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74" name="Line 65"/>
            <p:cNvSpPr>
              <a:spLocks noChangeShapeType="1"/>
            </p:cNvSpPr>
            <p:nvPr/>
          </p:nvSpPr>
          <p:spPr bwMode="auto">
            <a:xfrm>
              <a:off x="5616" y="768"/>
              <a:ext cx="0" cy="3085"/>
            </a:xfrm>
            <a:prstGeom prst="line">
              <a:avLst/>
            </a:prstGeom>
            <a:noFill/>
            <a:ln w="28575" cap="sq">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75" name="Line 69"/>
            <p:cNvSpPr>
              <a:spLocks noChangeShapeType="1"/>
            </p:cNvSpPr>
            <p:nvPr/>
          </p:nvSpPr>
          <p:spPr bwMode="auto">
            <a:xfrm>
              <a:off x="4560" y="768"/>
              <a:ext cx="0" cy="3085"/>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76" name="Text Box 108"/>
            <p:cNvSpPr txBox="1">
              <a:spLocks noChangeArrowheads="1"/>
            </p:cNvSpPr>
            <p:nvPr/>
          </p:nvSpPr>
          <p:spPr bwMode="auto">
            <a:xfrm>
              <a:off x="528" y="336"/>
              <a:ext cx="2842"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r>
                <a:rPr lang="zh-CN" altLang="en-US" sz="2400" b="1"/>
                <a:t>作业题</a:t>
              </a:r>
              <a:r>
                <a:rPr lang="en-US" altLang="zh-CN" sz="2400" b="1"/>
                <a:t>3  </a:t>
              </a:r>
              <a:r>
                <a:rPr lang="zh-CN" altLang="en-US" sz="2400" b="1"/>
                <a:t>数据处理表</a:t>
              </a:r>
            </a:p>
          </p:txBody>
        </p:sp>
        <p:graphicFrame>
          <p:nvGraphicFramePr>
            <p:cNvPr id="77" name="Object 142"/>
            <p:cNvGraphicFramePr>
              <a:graphicFrameLocks noChangeAspect="1"/>
            </p:cNvGraphicFramePr>
            <p:nvPr/>
          </p:nvGraphicFramePr>
          <p:xfrm>
            <a:off x="2544" y="1444"/>
            <a:ext cx="960" cy="250"/>
          </p:xfrm>
          <a:graphic>
            <a:graphicData uri="http://schemas.openxmlformats.org/presentationml/2006/ole">
              <mc:AlternateContent xmlns:mc="http://schemas.openxmlformats.org/markup-compatibility/2006">
                <mc:Choice xmlns:v="urn:schemas-microsoft-com:vml" Requires="v">
                  <p:oleObj spid="_x0000_s97300" name="公式" r:id="rId3" imgW="876300" imgH="228600" progId="Equation.3">
                    <p:embed/>
                  </p:oleObj>
                </mc:Choice>
                <mc:Fallback>
                  <p:oleObj name="公式" r:id="rId3" imgW="876300" imgH="22860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44" y="1444"/>
                          <a:ext cx="960" cy="2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78" name="Object 176"/>
            <p:cNvGraphicFramePr>
              <a:graphicFrameLocks noChangeAspect="1"/>
            </p:cNvGraphicFramePr>
            <p:nvPr/>
          </p:nvGraphicFramePr>
          <p:xfrm>
            <a:off x="3648" y="1200"/>
            <a:ext cx="891" cy="500"/>
          </p:xfrm>
          <a:graphic>
            <a:graphicData uri="http://schemas.openxmlformats.org/presentationml/2006/ole">
              <mc:AlternateContent xmlns:mc="http://schemas.openxmlformats.org/markup-compatibility/2006">
                <mc:Choice xmlns:v="urn:schemas-microsoft-com:vml" Requires="v">
                  <p:oleObj spid="_x0000_s97301" name="公式" r:id="rId5" imgW="812447" imgH="457002" progId="Equation.3">
                    <p:embed/>
                  </p:oleObj>
                </mc:Choice>
                <mc:Fallback>
                  <p:oleObj name="公式" r:id="rId5" imgW="812447" imgH="457002"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648" y="1200"/>
                          <a:ext cx="891" cy="5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79" name="Object 181"/>
            <p:cNvGraphicFramePr>
              <a:graphicFrameLocks noChangeAspect="1"/>
            </p:cNvGraphicFramePr>
            <p:nvPr/>
          </p:nvGraphicFramePr>
          <p:xfrm>
            <a:off x="4752" y="1152"/>
            <a:ext cx="755" cy="515"/>
          </p:xfrm>
          <a:graphic>
            <a:graphicData uri="http://schemas.openxmlformats.org/presentationml/2006/ole">
              <mc:AlternateContent xmlns:mc="http://schemas.openxmlformats.org/markup-compatibility/2006">
                <mc:Choice xmlns:v="urn:schemas-microsoft-com:vml" Requires="v">
                  <p:oleObj spid="_x0000_s97302" name="公式" r:id="rId7" imgW="965200" imgH="660400" progId="Equation.3">
                    <p:embed/>
                  </p:oleObj>
                </mc:Choice>
                <mc:Fallback>
                  <p:oleObj name="公式" r:id="rId7" imgW="965200" imgH="66040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752" y="1152"/>
                          <a:ext cx="755" cy="51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spTree>
    <p:extLst>
      <p:ext uri="{BB962C8B-B14F-4D97-AF65-F5344CB8AC3E}">
        <p14:creationId xmlns:p14="http://schemas.microsoft.com/office/powerpoint/2010/main" val="830112916"/>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灯片编号占位符 6"/>
          <p:cNvSpPr>
            <a:spLocks noGrp="1"/>
          </p:cNvSpPr>
          <p:nvPr>
            <p:ph type="sldNum" sz="quarter" idx="12"/>
          </p:nvPr>
        </p:nvSpPr>
        <p:spPr>
          <a:noFill/>
        </p:spPr>
        <p:txBody>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fld id="{2279F173-3251-41D6-8BF8-BDFB1906F4FB}" type="slidenum">
              <a:rPr lang="en-US" altLang="zh-CN" sz="1400" smtClean="0"/>
              <a:pPr eaLnBrk="1" hangingPunct="1"/>
              <a:t>7</a:t>
            </a:fld>
            <a:endParaRPr lang="en-US" altLang="zh-CN" sz="1400" smtClean="0"/>
          </a:p>
        </p:txBody>
      </p:sp>
      <p:sp>
        <p:nvSpPr>
          <p:cNvPr id="8196" name="Text Box 4"/>
          <p:cNvSpPr txBox="1">
            <a:spLocks noChangeArrowheads="1"/>
          </p:cNvSpPr>
          <p:nvPr/>
        </p:nvSpPr>
        <p:spPr bwMode="auto">
          <a:xfrm>
            <a:off x="425896" y="862235"/>
            <a:ext cx="8458200" cy="530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lnSpc>
                <a:spcPct val="120000"/>
              </a:lnSpc>
            </a:pPr>
            <a:r>
              <a:rPr lang="en-US" altLang="zh-CN" sz="2400" b="1"/>
              <a:t>3.  </a:t>
            </a:r>
            <a:r>
              <a:rPr lang="zh-CN" altLang="en-US" sz="2400" b="1"/>
              <a:t>如图</a:t>
            </a:r>
            <a:r>
              <a:rPr lang="en-US" altLang="zh-CN" sz="2400" b="1"/>
              <a:t>2.16</a:t>
            </a:r>
            <a:r>
              <a:rPr lang="zh-CN" altLang="en-US" sz="2400" b="1"/>
              <a:t>所示的零件，其测量结果和测量精度分别为：</a:t>
            </a:r>
          </a:p>
        </p:txBody>
      </p:sp>
      <p:grpSp>
        <p:nvGrpSpPr>
          <p:cNvPr id="8199" name="Group 7"/>
          <p:cNvGrpSpPr>
            <a:grpSpLocks/>
          </p:cNvGrpSpPr>
          <p:nvPr/>
        </p:nvGrpSpPr>
        <p:grpSpPr bwMode="auto">
          <a:xfrm>
            <a:off x="5184068" y="1972803"/>
            <a:ext cx="3429000" cy="2500313"/>
            <a:chOff x="3504" y="576"/>
            <a:chExt cx="2064" cy="1575"/>
          </a:xfrm>
        </p:grpSpPr>
        <p:pic>
          <p:nvPicPr>
            <p:cNvPr id="8201"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04" y="576"/>
              <a:ext cx="2064" cy="13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 Box 6"/>
            <p:cNvSpPr txBox="1">
              <a:spLocks noChangeArrowheads="1"/>
            </p:cNvSpPr>
            <p:nvPr/>
          </p:nvSpPr>
          <p:spPr bwMode="auto">
            <a:xfrm>
              <a:off x="3878" y="1920"/>
              <a:ext cx="1450"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r>
                <a:rPr lang="zh-CN" altLang="en-US" sz="1800" b="1"/>
                <a:t>图</a:t>
              </a:r>
              <a:r>
                <a:rPr lang="en-US" altLang="zh-CN" sz="1800" b="1"/>
                <a:t>2.17 </a:t>
              </a:r>
              <a:r>
                <a:rPr lang="zh-CN" altLang="en-US" sz="1800" b="1"/>
                <a:t>作业题</a:t>
              </a:r>
              <a:r>
                <a:rPr lang="en-US" altLang="zh-CN" sz="1800" b="1"/>
                <a:t>3</a:t>
              </a:r>
              <a:r>
                <a:rPr lang="zh-CN" altLang="en-US" sz="1800" b="1"/>
                <a:t>图</a:t>
              </a:r>
            </a:p>
          </p:txBody>
        </p:sp>
      </p:grpSp>
      <p:graphicFrame>
        <p:nvGraphicFramePr>
          <p:cNvPr id="8200" name="Object 8"/>
          <p:cNvGraphicFramePr>
            <a:graphicFrameLocks noGrp="1" noChangeAspect="1"/>
          </p:cNvGraphicFramePr>
          <p:nvPr>
            <p:ph sz="half" idx="1"/>
            <p:extLst>
              <p:ext uri="{D42A27DB-BD31-4B8C-83A1-F6EECF244321}">
                <p14:modId xmlns:p14="http://schemas.microsoft.com/office/powerpoint/2010/main" val="4186435435"/>
              </p:ext>
            </p:extLst>
          </p:nvPr>
        </p:nvGraphicFramePr>
        <p:xfrm>
          <a:off x="578296" y="1532161"/>
          <a:ext cx="4929808" cy="2590602"/>
        </p:xfrm>
        <a:graphic>
          <a:graphicData uri="http://schemas.openxmlformats.org/presentationml/2006/ole">
            <mc:AlternateContent xmlns:mc="http://schemas.openxmlformats.org/markup-compatibility/2006">
              <mc:Choice xmlns:v="urn:schemas-microsoft-com:vml" Requires="v">
                <p:oleObj spid="_x0000_s8271" name="公式" r:id="rId4" imgW="1231900" imgH="647700" progId="Equation.3">
                  <p:embed/>
                </p:oleObj>
              </mc:Choice>
              <mc:Fallback>
                <p:oleObj name="公式" r:id="rId4" imgW="1231900" imgH="647700" progId="Equation.3">
                  <p:embed/>
                  <p:pic>
                    <p:nvPicPr>
                      <p:cNvPr id="0" name="Object 8"/>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78296" y="1532161"/>
                        <a:ext cx="4929808" cy="2590602"/>
                      </a:xfrm>
                      <a:prstGeom prst="rect">
                        <a:avLst/>
                      </a:prstGeom>
                      <a:noFill/>
                      <a:ln>
                        <a:noFill/>
                      </a:ln>
                      <a:effectLst/>
                      <a:extLst/>
                    </p:spPr>
                  </p:pic>
                </p:oleObj>
              </mc:Fallback>
            </mc:AlternateContent>
          </a:graphicData>
        </a:graphic>
      </p:graphicFrame>
      <p:sp>
        <p:nvSpPr>
          <p:cNvPr id="8202" name="Text Box 10"/>
          <p:cNvSpPr txBox="1">
            <a:spLocks noChangeArrowheads="1"/>
          </p:cNvSpPr>
          <p:nvPr/>
        </p:nvSpPr>
        <p:spPr bwMode="auto">
          <a:xfrm>
            <a:off x="425896" y="4291235"/>
            <a:ext cx="5638800" cy="530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lnSpc>
                <a:spcPct val="120000"/>
              </a:lnSpc>
            </a:pPr>
            <a:r>
              <a:rPr lang="zh-CN" altLang="en-US" sz="2400" b="1"/>
              <a:t>求中心距长度</a:t>
            </a:r>
            <a:r>
              <a:rPr lang="en-US" altLang="zh-CN" sz="2400" b="1" i="1"/>
              <a:t>L</a:t>
            </a:r>
            <a:r>
              <a:rPr lang="zh-CN" altLang="en-US" sz="2400" b="1"/>
              <a:t>及其测量精度。</a:t>
            </a:r>
          </a:p>
        </p:txBody>
      </p:sp>
      <p:sp>
        <p:nvSpPr>
          <p:cNvPr id="8203" name="Rectangle 11"/>
          <p:cNvSpPr>
            <a:spLocks noChangeArrowheads="1"/>
          </p:cNvSpPr>
          <p:nvPr/>
        </p:nvSpPr>
        <p:spPr bwMode="auto">
          <a:xfrm>
            <a:off x="578296" y="5053235"/>
            <a:ext cx="3048000" cy="6048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20000"/>
              </a:lnSpc>
            </a:pPr>
            <a:r>
              <a:rPr kumimoji="1" lang="zh-CN" altLang="en-US" sz="2800" b="1">
                <a:solidFill>
                  <a:srgbClr val="CC00FF"/>
                </a:solidFill>
                <a:latin typeface="Times New Roman" pitchFamily="18" charset="0"/>
              </a:rPr>
              <a:t>答  案  </a:t>
            </a:r>
            <a:r>
              <a:rPr kumimoji="1" lang="en-US" altLang="zh-CN" sz="2800" b="1">
                <a:latin typeface="Times New Roman" pitchFamily="18" charset="0"/>
                <a:sym typeface="Wingdings" pitchFamily="2" charset="2"/>
              </a:rPr>
              <a:t>:</a:t>
            </a:r>
            <a:endParaRPr kumimoji="1" lang="en-US" altLang="zh-CN" sz="2800" b="1" baseline="-25000">
              <a:latin typeface="Times New Roman" pitchFamily="18" charset="0"/>
              <a:sym typeface="Wingdings" pitchFamily="2" charset="2"/>
            </a:endParaRPr>
          </a:p>
        </p:txBody>
      </p:sp>
      <p:graphicFrame>
        <p:nvGraphicFramePr>
          <p:cNvPr id="8204" name="Object 12"/>
          <p:cNvGraphicFramePr>
            <a:graphicFrameLocks noGrp="1" noChangeAspect="1"/>
          </p:cNvGraphicFramePr>
          <p:nvPr>
            <p:ph sz="half" idx="2"/>
            <p:extLst>
              <p:ext uri="{D42A27DB-BD31-4B8C-83A1-F6EECF244321}">
                <p14:modId xmlns:p14="http://schemas.microsoft.com/office/powerpoint/2010/main" val="2087096991"/>
              </p:ext>
            </p:extLst>
          </p:nvPr>
        </p:nvGraphicFramePr>
        <p:xfrm>
          <a:off x="2330896" y="4977172"/>
          <a:ext cx="4038600" cy="608013"/>
        </p:xfrm>
        <a:graphic>
          <a:graphicData uri="http://schemas.openxmlformats.org/presentationml/2006/ole">
            <mc:AlternateContent xmlns:mc="http://schemas.openxmlformats.org/markup-compatibility/2006">
              <mc:Choice xmlns:v="urn:schemas-microsoft-com:vml" Requires="v">
                <p:oleObj spid="_x0000_s8272" name="公式" r:id="rId6" imgW="1180588" imgH="177723" progId="Equation.3">
                  <p:embed/>
                </p:oleObj>
              </mc:Choice>
              <mc:Fallback>
                <p:oleObj name="公式" r:id="rId6" imgW="1180588" imgH="177723" progId="Equation.3">
                  <p:embed/>
                  <p:pic>
                    <p:nvPicPr>
                      <p:cNvPr id="0" name="Object 12"/>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330896" y="4977172"/>
                        <a:ext cx="4038600" cy="6080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8196"/>
                                        </p:tgtEl>
                                        <p:attrNameLst>
                                          <p:attrName>style.visibility</p:attrName>
                                        </p:attrNameLst>
                                      </p:cBhvr>
                                      <p:to>
                                        <p:strVal val="visible"/>
                                      </p:to>
                                    </p:set>
                                    <p:animEffect transition="in" filter="blinds(horizontal)">
                                      <p:cBhvr>
                                        <p:cTn id="7" dur="500"/>
                                        <p:tgtEl>
                                          <p:spTgt spid="8196"/>
                                        </p:tgtEl>
                                      </p:cBhvr>
                                    </p:animEffect>
                                  </p:childTnLst>
                                </p:cTn>
                              </p:par>
                            </p:childTnLst>
                          </p:cTn>
                        </p:par>
                        <p:par>
                          <p:cTn id="8" fill="hold" nodeType="afterGroup">
                            <p:stCondLst>
                              <p:cond delay="500"/>
                            </p:stCondLst>
                            <p:childTnLst>
                              <p:par>
                                <p:cTn id="9" presetID="2" presetClass="entr" presetSubtype="2" fill="hold" nodeType="afterEffect">
                                  <p:stCondLst>
                                    <p:cond delay="0"/>
                                  </p:stCondLst>
                                  <p:childTnLst>
                                    <p:set>
                                      <p:cBhvr>
                                        <p:cTn id="10" dur="1" fill="hold">
                                          <p:stCondLst>
                                            <p:cond delay="0"/>
                                          </p:stCondLst>
                                        </p:cTn>
                                        <p:tgtEl>
                                          <p:spTgt spid="8199"/>
                                        </p:tgtEl>
                                        <p:attrNameLst>
                                          <p:attrName>style.visibility</p:attrName>
                                        </p:attrNameLst>
                                      </p:cBhvr>
                                      <p:to>
                                        <p:strVal val="visible"/>
                                      </p:to>
                                    </p:set>
                                    <p:anim calcmode="lin" valueType="num">
                                      <p:cBhvr additive="base">
                                        <p:cTn id="11" dur="500" fill="hold"/>
                                        <p:tgtEl>
                                          <p:spTgt spid="8199"/>
                                        </p:tgtEl>
                                        <p:attrNameLst>
                                          <p:attrName>ppt_x</p:attrName>
                                        </p:attrNameLst>
                                      </p:cBhvr>
                                      <p:tavLst>
                                        <p:tav tm="0">
                                          <p:val>
                                            <p:strVal val="1+#ppt_w/2"/>
                                          </p:val>
                                        </p:tav>
                                        <p:tav tm="100000">
                                          <p:val>
                                            <p:strVal val="#ppt_x"/>
                                          </p:val>
                                        </p:tav>
                                      </p:tavLst>
                                    </p:anim>
                                    <p:anim calcmode="lin" valueType="num">
                                      <p:cBhvr additive="base">
                                        <p:cTn id="12" dur="500" fill="hold"/>
                                        <p:tgtEl>
                                          <p:spTgt spid="8199"/>
                                        </p:tgtEl>
                                        <p:attrNameLst>
                                          <p:attrName>ppt_y</p:attrName>
                                        </p:attrNameLst>
                                      </p:cBhvr>
                                      <p:tavLst>
                                        <p:tav tm="0">
                                          <p:val>
                                            <p:strVal val="#ppt_y"/>
                                          </p:val>
                                        </p:tav>
                                        <p:tav tm="100000">
                                          <p:val>
                                            <p:strVal val="#ppt_y"/>
                                          </p:val>
                                        </p:tav>
                                      </p:tavLst>
                                    </p:anim>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nodeType="clickEffect">
                                  <p:stCondLst>
                                    <p:cond delay="0"/>
                                  </p:stCondLst>
                                  <p:childTnLst>
                                    <p:set>
                                      <p:cBhvr>
                                        <p:cTn id="16" dur="1" fill="hold">
                                          <p:stCondLst>
                                            <p:cond delay="0"/>
                                          </p:stCondLst>
                                        </p:cTn>
                                        <p:tgtEl>
                                          <p:spTgt spid="8200"/>
                                        </p:tgtEl>
                                        <p:attrNameLst>
                                          <p:attrName>style.visibility</p:attrName>
                                        </p:attrNameLst>
                                      </p:cBhvr>
                                      <p:to>
                                        <p:strVal val="visible"/>
                                      </p:to>
                                    </p:set>
                                    <p:animEffect transition="in" filter="wipe(left)">
                                      <p:cBhvr>
                                        <p:cTn id="17" dur="500"/>
                                        <p:tgtEl>
                                          <p:spTgt spid="8200"/>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8202"/>
                                        </p:tgtEl>
                                        <p:attrNameLst>
                                          <p:attrName>style.visibility</p:attrName>
                                        </p:attrNameLst>
                                      </p:cBhvr>
                                      <p:to>
                                        <p:strVal val="visible"/>
                                      </p:to>
                                    </p:set>
                                    <p:animEffect transition="in" filter="wipe(left)">
                                      <p:cBhvr>
                                        <p:cTn id="22" dur="500"/>
                                        <p:tgtEl>
                                          <p:spTgt spid="8202"/>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8203"/>
                                        </p:tgtEl>
                                        <p:attrNameLst>
                                          <p:attrName>style.visibility</p:attrName>
                                        </p:attrNameLst>
                                      </p:cBhvr>
                                      <p:to>
                                        <p:strVal val="visible"/>
                                      </p:to>
                                    </p:set>
                                    <p:animEffect transition="in" filter="wipe(left)">
                                      <p:cBhvr>
                                        <p:cTn id="27" dur="3000"/>
                                        <p:tgtEl>
                                          <p:spTgt spid="8203"/>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3" presetClass="entr" presetSubtype="10" fill="hold" nodeType="clickEffect">
                                  <p:stCondLst>
                                    <p:cond delay="0"/>
                                  </p:stCondLst>
                                  <p:childTnLst>
                                    <p:set>
                                      <p:cBhvr>
                                        <p:cTn id="31" dur="1" fill="hold">
                                          <p:stCondLst>
                                            <p:cond delay="0"/>
                                          </p:stCondLst>
                                        </p:cTn>
                                        <p:tgtEl>
                                          <p:spTgt spid="8204"/>
                                        </p:tgtEl>
                                        <p:attrNameLst>
                                          <p:attrName>style.visibility</p:attrName>
                                        </p:attrNameLst>
                                      </p:cBhvr>
                                      <p:to>
                                        <p:strVal val="visible"/>
                                      </p:to>
                                    </p:set>
                                    <p:animEffect transition="in" filter="blinds(horizontal)">
                                      <p:cBhvr>
                                        <p:cTn id="32" dur="500"/>
                                        <p:tgtEl>
                                          <p:spTgt spid="820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6" grpId="0"/>
      <p:bldP spid="8202" grpId="0"/>
      <p:bldP spid="8203" grpId="0"/>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灯片编号占位符 4"/>
          <p:cNvSpPr>
            <a:spLocks noGrp="1"/>
          </p:cNvSpPr>
          <p:nvPr>
            <p:ph type="sldNum" sz="quarter" idx="12"/>
          </p:nvPr>
        </p:nvSpPr>
        <p:spPr>
          <a:noFill/>
        </p:spPr>
        <p:txBody>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fld id="{B645F5F8-0432-4B7D-BE4C-09DB3ACE388D}" type="slidenum">
              <a:rPr lang="en-US" altLang="zh-CN" sz="1400" smtClean="0"/>
              <a:pPr eaLnBrk="1" hangingPunct="1"/>
              <a:t>70</a:t>
            </a:fld>
            <a:endParaRPr lang="en-US" altLang="zh-CN" sz="1400" smtClean="0"/>
          </a:p>
        </p:txBody>
      </p:sp>
      <p:sp>
        <p:nvSpPr>
          <p:cNvPr id="144388" name="Text Box 4"/>
          <p:cNvSpPr txBox="1">
            <a:spLocks noChangeArrowheads="1"/>
          </p:cNvSpPr>
          <p:nvPr/>
        </p:nvSpPr>
        <p:spPr bwMode="auto">
          <a:xfrm>
            <a:off x="588640" y="171450"/>
            <a:ext cx="7943800" cy="12741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lnSpc>
                <a:spcPct val="120000"/>
              </a:lnSpc>
            </a:pPr>
            <a:r>
              <a:rPr lang="en-US" altLang="zh-CN" sz="2400" b="1" dirty="0">
                <a:latin typeface="Times New Roman" pitchFamily="18" charset="0"/>
              </a:rPr>
              <a:t>     4</a:t>
            </a:r>
            <a:r>
              <a:rPr lang="en-US" altLang="zh-CN" sz="2000" b="1" dirty="0">
                <a:latin typeface="Times New Roman" pitchFamily="18" charset="0"/>
              </a:rPr>
              <a:t>. </a:t>
            </a:r>
            <a:r>
              <a:rPr lang="zh-CN" altLang="en-US" sz="2000" b="1" dirty="0">
                <a:latin typeface="Times New Roman" pitchFamily="18" charset="0"/>
              </a:rPr>
              <a:t>某直齿圆柱齿轮，</a:t>
            </a:r>
            <a:r>
              <a:rPr lang="en-US" altLang="zh-CN" sz="2000" b="1" i="1" dirty="0">
                <a:latin typeface="Times New Roman" pitchFamily="18" charset="0"/>
              </a:rPr>
              <a:t>m</a:t>
            </a:r>
            <a:r>
              <a:rPr lang="en-US" altLang="zh-CN" sz="2000" b="1" dirty="0">
                <a:latin typeface="Times New Roman" pitchFamily="18" charset="0"/>
              </a:rPr>
              <a:t>=3</a:t>
            </a:r>
            <a:r>
              <a:rPr lang="zh-CN" altLang="en-US" sz="2000" b="1" dirty="0">
                <a:latin typeface="Times New Roman" pitchFamily="18" charset="0"/>
              </a:rPr>
              <a:t>，</a:t>
            </a:r>
            <a:r>
              <a:rPr lang="en-US" altLang="zh-CN" sz="2000" b="1" i="1" dirty="0">
                <a:latin typeface="Times New Roman" pitchFamily="18" charset="0"/>
              </a:rPr>
              <a:t>z</a:t>
            </a:r>
            <a:r>
              <a:rPr lang="en-US" altLang="zh-CN" sz="2000" b="1" baseline="-25000" dirty="0">
                <a:latin typeface="Times New Roman" pitchFamily="18" charset="0"/>
              </a:rPr>
              <a:t>1</a:t>
            </a:r>
            <a:r>
              <a:rPr lang="en-US" altLang="zh-CN" sz="2000" b="1" dirty="0">
                <a:latin typeface="Times New Roman" pitchFamily="18" charset="0"/>
              </a:rPr>
              <a:t>=30</a:t>
            </a:r>
            <a:r>
              <a:rPr lang="zh-CN" altLang="en-US" sz="2000" b="1" dirty="0">
                <a:latin typeface="Times New Roman" pitchFamily="18" charset="0"/>
              </a:rPr>
              <a:t>，</a:t>
            </a:r>
            <a:r>
              <a:rPr lang="en-US" altLang="zh-CN" sz="2000" b="1" i="1" dirty="0">
                <a:latin typeface="Times New Roman" pitchFamily="18" charset="0"/>
              </a:rPr>
              <a:t>α</a:t>
            </a:r>
            <a:r>
              <a:rPr lang="en-US" altLang="zh-CN" sz="2000" b="1" dirty="0">
                <a:latin typeface="Times New Roman" pitchFamily="18" charset="0"/>
              </a:rPr>
              <a:t>=20°</a:t>
            </a:r>
            <a:r>
              <a:rPr lang="zh-CN" altLang="en-US" sz="2000" b="1" dirty="0">
                <a:latin typeface="Times New Roman" pitchFamily="18" charset="0"/>
              </a:rPr>
              <a:t>，</a:t>
            </a:r>
            <a:r>
              <a:rPr lang="en-US" altLang="zh-CN" sz="2000" b="1" i="1" dirty="0">
                <a:latin typeface="Times New Roman" pitchFamily="18" charset="0"/>
              </a:rPr>
              <a:t>x</a:t>
            </a:r>
            <a:r>
              <a:rPr lang="en-US" altLang="zh-CN" sz="2000" b="1" dirty="0">
                <a:latin typeface="Times New Roman" pitchFamily="18" charset="0"/>
              </a:rPr>
              <a:t>=0</a:t>
            </a:r>
            <a:r>
              <a:rPr lang="zh-CN" altLang="en-US" sz="2000" b="1" dirty="0">
                <a:latin typeface="Times New Roman" pitchFamily="18" charset="0"/>
              </a:rPr>
              <a:t>，齿轮精度我为</a:t>
            </a:r>
            <a:r>
              <a:rPr lang="en-US" altLang="zh-CN" sz="2000" b="1" dirty="0">
                <a:latin typeface="Times New Roman" pitchFamily="18" charset="0"/>
              </a:rPr>
              <a:t>8</a:t>
            </a:r>
            <a:r>
              <a:rPr lang="zh-CN" altLang="en-US" sz="2000" b="1" dirty="0">
                <a:latin typeface="Times New Roman" pitchFamily="18" charset="0"/>
              </a:rPr>
              <a:t>级，经测量（按圆周均布测量）公法线长度分别为 ：</a:t>
            </a:r>
            <a:r>
              <a:rPr lang="en-US" altLang="zh-CN" sz="2000" b="1" dirty="0">
                <a:latin typeface="Times New Roman" pitchFamily="18" charset="0"/>
              </a:rPr>
              <a:t>32.130, 32.124</a:t>
            </a:r>
            <a:r>
              <a:rPr lang="en-US" altLang="zh-CN" sz="2000" b="1" dirty="0">
                <a:latin typeface="Times New Roman" pitchFamily="18" charset="0"/>
                <a:cs typeface="Times New Roman" pitchFamily="18" charset="0"/>
              </a:rPr>
              <a:t> </a:t>
            </a:r>
            <a:r>
              <a:rPr lang="zh-CN" altLang="en-US" sz="2000" b="1" dirty="0">
                <a:latin typeface="Times New Roman" pitchFamily="18" charset="0"/>
                <a:cs typeface="Times New Roman" pitchFamily="18" charset="0"/>
              </a:rPr>
              <a:t>，</a:t>
            </a:r>
            <a:r>
              <a:rPr lang="en-US" altLang="zh-CN" sz="2000" b="1" dirty="0">
                <a:solidFill>
                  <a:schemeClr val="hlink"/>
                </a:solidFill>
                <a:latin typeface="Times New Roman" pitchFamily="18" charset="0"/>
                <a:cs typeface="Times New Roman" pitchFamily="18" charset="0"/>
              </a:rPr>
              <a:t>32.095</a:t>
            </a:r>
            <a:r>
              <a:rPr lang="zh-CN" altLang="en-US" sz="1600" b="1" dirty="0"/>
              <a:t>， </a:t>
            </a:r>
            <a:r>
              <a:rPr lang="en-US" altLang="zh-CN" sz="1600" b="1" dirty="0">
                <a:solidFill>
                  <a:srgbClr val="CC00FF"/>
                </a:solidFill>
              </a:rPr>
              <a:t>32.133</a:t>
            </a:r>
            <a:r>
              <a:rPr lang="zh-CN" altLang="en-US" sz="1600" b="1" dirty="0"/>
              <a:t>， </a:t>
            </a:r>
            <a:r>
              <a:rPr lang="en-US" altLang="zh-CN" sz="1600" b="1" dirty="0"/>
              <a:t>32.106</a:t>
            </a:r>
            <a:r>
              <a:rPr lang="zh-CN" altLang="en-US" sz="1600" b="1" dirty="0"/>
              <a:t>， 和 </a:t>
            </a:r>
            <a:r>
              <a:rPr lang="en-US" altLang="zh-CN" sz="1600" b="1" dirty="0"/>
              <a:t>32.120</a:t>
            </a:r>
            <a:r>
              <a:rPr lang="zh-CN" altLang="en-US" sz="1600" b="1" dirty="0"/>
              <a:t>。</a:t>
            </a:r>
          </a:p>
        </p:txBody>
      </p:sp>
      <p:graphicFrame>
        <p:nvGraphicFramePr>
          <p:cNvPr id="144389" name="Object 5"/>
          <p:cNvGraphicFramePr>
            <a:graphicFrameLocks noGrp="1" noChangeAspect="1"/>
          </p:cNvGraphicFramePr>
          <p:nvPr>
            <p:ph/>
            <p:extLst>
              <p:ext uri="{D42A27DB-BD31-4B8C-83A1-F6EECF244321}">
                <p14:modId xmlns:p14="http://schemas.microsoft.com/office/powerpoint/2010/main" val="542419886"/>
              </p:ext>
            </p:extLst>
          </p:nvPr>
        </p:nvGraphicFramePr>
        <p:xfrm>
          <a:off x="683568" y="1438436"/>
          <a:ext cx="6899684" cy="874440"/>
        </p:xfrm>
        <a:graphic>
          <a:graphicData uri="http://schemas.openxmlformats.org/presentationml/2006/ole">
            <mc:AlternateContent xmlns:mc="http://schemas.openxmlformats.org/markup-compatibility/2006">
              <mc:Choice xmlns:v="urn:schemas-microsoft-com:vml" Requires="v">
                <p:oleObj spid="_x0000_s72812" name="公式" r:id="rId3" imgW="3810000" imgH="482600" progId="Equation.3">
                  <p:embed/>
                </p:oleObj>
              </mc:Choice>
              <mc:Fallback>
                <p:oleObj name="公式" r:id="rId3" imgW="3810000" imgH="482600" progId="Equation.3">
                  <p:embed/>
                  <p:pic>
                    <p:nvPicPr>
                      <p:cNvPr id="0" name="Object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83568" y="1438436"/>
                        <a:ext cx="6899684" cy="874440"/>
                      </a:xfrm>
                      <a:prstGeom prst="rect">
                        <a:avLst/>
                      </a:prstGeom>
                      <a:noFill/>
                      <a:ln>
                        <a:noFill/>
                      </a:ln>
                      <a:effectLst/>
                      <a:extLst/>
                    </p:spPr>
                  </p:pic>
                </p:oleObj>
              </mc:Fallback>
            </mc:AlternateContent>
          </a:graphicData>
        </a:graphic>
      </p:graphicFrame>
      <p:sp>
        <p:nvSpPr>
          <p:cNvPr id="144391" name="Rectangle 7"/>
          <p:cNvSpPr>
            <a:spLocks noChangeArrowheads="1"/>
          </p:cNvSpPr>
          <p:nvPr/>
        </p:nvSpPr>
        <p:spPr bwMode="auto">
          <a:xfrm>
            <a:off x="304800" y="2819400"/>
            <a:ext cx="2133600" cy="6048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20000"/>
              </a:lnSpc>
            </a:pPr>
            <a:r>
              <a:rPr kumimoji="1" lang="zh-CN" altLang="en-US" sz="2800" b="1">
                <a:solidFill>
                  <a:srgbClr val="CC00FF"/>
                </a:solidFill>
                <a:latin typeface="Times New Roman" pitchFamily="18" charset="0"/>
              </a:rPr>
              <a:t>答  案  </a:t>
            </a:r>
            <a:r>
              <a:rPr kumimoji="1" lang="zh-CN" altLang="en-US" sz="2800" b="1">
                <a:latin typeface="Times New Roman" pitchFamily="18" charset="0"/>
                <a:sym typeface="Wingdings" pitchFamily="2" charset="2"/>
              </a:rPr>
              <a:t>：</a:t>
            </a:r>
            <a:endParaRPr kumimoji="1" lang="zh-CN" altLang="en-US" sz="2400" b="1">
              <a:latin typeface="Times New Roman" pitchFamily="18" charset="0"/>
              <a:sym typeface="Wingdings" pitchFamily="2" charset="2"/>
            </a:endParaRPr>
          </a:p>
        </p:txBody>
      </p:sp>
      <p:sp>
        <p:nvSpPr>
          <p:cNvPr id="72710" name="Line 8"/>
          <p:cNvSpPr>
            <a:spLocks noChangeShapeType="1"/>
          </p:cNvSpPr>
          <p:nvPr/>
        </p:nvSpPr>
        <p:spPr bwMode="auto">
          <a:xfrm>
            <a:off x="7391400" y="1143000"/>
            <a:ext cx="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aphicFrame>
        <p:nvGraphicFramePr>
          <p:cNvPr id="144393" name="Object 9"/>
          <p:cNvGraphicFramePr>
            <a:graphicFrameLocks noChangeAspect="1"/>
          </p:cNvGraphicFramePr>
          <p:nvPr>
            <p:extLst>
              <p:ext uri="{D42A27DB-BD31-4B8C-83A1-F6EECF244321}">
                <p14:modId xmlns:p14="http://schemas.microsoft.com/office/powerpoint/2010/main" val="2702544037"/>
              </p:ext>
            </p:extLst>
          </p:nvPr>
        </p:nvGraphicFramePr>
        <p:xfrm>
          <a:off x="1943708" y="2420888"/>
          <a:ext cx="6120680" cy="1945368"/>
        </p:xfrm>
        <a:graphic>
          <a:graphicData uri="http://schemas.openxmlformats.org/presentationml/2006/ole">
            <mc:AlternateContent xmlns:mc="http://schemas.openxmlformats.org/markup-compatibility/2006">
              <mc:Choice xmlns:v="urn:schemas-microsoft-com:vml" Requires="v">
                <p:oleObj spid="_x0000_s72813" name="公式" r:id="rId5" imgW="2197100" imgH="698500" progId="Equation.3">
                  <p:embed/>
                </p:oleObj>
              </mc:Choice>
              <mc:Fallback>
                <p:oleObj name="公式" r:id="rId5" imgW="2197100" imgH="698500" progId="Equation.3">
                  <p:embed/>
                  <p:pic>
                    <p:nvPicPr>
                      <p:cNvPr id="0" name="Object 9"/>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943708" y="2420888"/>
                        <a:ext cx="6120680" cy="1945368"/>
                      </a:xfrm>
                      <a:prstGeom prst="rect">
                        <a:avLst/>
                      </a:prstGeom>
                      <a:solidFill>
                        <a:srgbClr val="CCECFF"/>
                      </a:solidFill>
                      <a:ln w="57150">
                        <a:solidFill>
                          <a:srgbClr val="CC00FF"/>
                        </a:solidFill>
                        <a:miter lim="800000"/>
                        <a:headEnd/>
                        <a:tailEnd/>
                      </a:ln>
                      <a:effectLst/>
                      <a:extLst/>
                    </p:spPr>
                  </p:pic>
                </p:oleObj>
              </mc:Fallback>
            </mc:AlternateContent>
          </a:graphicData>
        </a:graphic>
      </p:graphicFrame>
      <p:graphicFrame>
        <p:nvGraphicFramePr>
          <p:cNvPr id="144394" name="Object 10"/>
          <p:cNvGraphicFramePr>
            <a:graphicFrameLocks noChangeAspect="1"/>
          </p:cNvGraphicFramePr>
          <p:nvPr>
            <p:extLst>
              <p:ext uri="{D42A27DB-BD31-4B8C-83A1-F6EECF244321}">
                <p14:modId xmlns:p14="http://schemas.microsoft.com/office/powerpoint/2010/main" val="3567855148"/>
              </p:ext>
            </p:extLst>
          </p:nvPr>
        </p:nvGraphicFramePr>
        <p:xfrm>
          <a:off x="1943708" y="4594791"/>
          <a:ext cx="5998604" cy="1426497"/>
        </p:xfrm>
        <a:graphic>
          <a:graphicData uri="http://schemas.openxmlformats.org/presentationml/2006/ole">
            <mc:AlternateContent xmlns:mc="http://schemas.openxmlformats.org/markup-compatibility/2006">
              <mc:Choice xmlns:v="urn:schemas-microsoft-com:vml" Requires="v">
                <p:oleObj spid="_x0000_s72814" name="公式" r:id="rId7" imgW="1816100" imgH="431800" progId="Equation.3">
                  <p:embed/>
                </p:oleObj>
              </mc:Choice>
              <mc:Fallback>
                <p:oleObj name="公式" r:id="rId7" imgW="1816100" imgH="431800" progId="Equation.3">
                  <p:embed/>
                  <p:pic>
                    <p:nvPicPr>
                      <p:cNvPr id="0" name="Object 10"/>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943708" y="4594791"/>
                        <a:ext cx="5998604" cy="1426497"/>
                      </a:xfrm>
                      <a:prstGeom prst="rect">
                        <a:avLst/>
                      </a:prstGeom>
                      <a:solidFill>
                        <a:srgbClr val="FF99FF"/>
                      </a:solidFill>
                      <a:ln w="57150">
                        <a:solidFill>
                          <a:srgbClr val="CC00FF"/>
                        </a:solidFill>
                        <a:miter lim="800000"/>
                        <a:headEnd/>
                        <a:tailEnd/>
                      </a:ln>
                      <a:effectLst/>
                      <a:extLst/>
                    </p:spPr>
                  </p:pic>
                </p:oleObj>
              </mc:Fallback>
            </mc:AlternateContent>
          </a:graphicData>
        </a:graphic>
      </p:graphicFrame>
      <p:sp>
        <p:nvSpPr>
          <p:cNvPr id="9" name="圆角矩形 8">
            <a:hlinkClick r:id="rId9" action="ppaction://hlinksldjump"/>
          </p:cNvPr>
          <p:cNvSpPr/>
          <p:nvPr/>
        </p:nvSpPr>
        <p:spPr>
          <a:xfrm>
            <a:off x="107504" y="5949280"/>
            <a:ext cx="1980220" cy="576064"/>
          </a:xfrm>
          <a:prstGeom prst="roundRect">
            <a:avLst/>
          </a:prstGeom>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solidFill>
                  <a:schemeClr val="tx1"/>
                </a:solidFill>
                <a:latin typeface="方正姚体" pitchFamily="2" charset="-122"/>
                <a:ea typeface="方正姚体" pitchFamily="2" charset="-122"/>
              </a:rPr>
              <a:t>返回</a:t>
            </a:r>
            <a:r>
              <a:rPr lang="zh-CN" altLang="en-US" b="1" dirty="0" smtClean="0">
                <a:solidFill>
                  <a:srgbClr val="C00000"/>
                </a:solidFill>
                <a:latin typeface="方正姚体" pitchFamily="2" charset="-122"/>
                <a:ea typeface="方正姚体" pitchFamily="2" charset="-122"/>
              </a:rPr>
              <a:t>目录</a:t>
            </a:r>
            <a:endParaRPr lang="zh-CN" altLang="en-US" b="1" dirty="0">
              <a:solidFill>
                <a:srgbClr val="C00000"/>
              </a:solidFill>
              <a:latin typeface="方正姚体" pitchFamily="2" charset="-122"/>
              <a:ea typeface="方正姚体" pitchFamily="2" charset="-122"/>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44388"/>
                                        </p:tgtEl>
                                        <p:attrNameLst>
                                          <p:attrName>style.visibility</p:attrName>
                                        </p:attrNameLst>
                                      </p:cBhvr>
                                      <p:to>
                                        <p:strVal val="visible"/>
                                      </p:to>
                                    </p:set>
                                    <p:animEffect transition="in" filter="wipe(down)">
                                      <p:cBhvr>
                                        <p:cTn id="7" dur="500"/>
                                        <p:tgtEl>
                                          <p:spTgt spid="144388"/>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nodeType="clickEffect">
                                  <p:stCondLst>
                                    <p:cond delay="0"/>
                                  </p:stCondLst>
                                  <p:childTnLst>
                                    <p:set>
                                      <p:cBhvr>
                                        <p:cTn id="11" dur="1" fill="hold">
                                          <p:stCondLst>
                                            <p:cond delay="0"/>
                                          </p:stCondLst>
                                        </p:cTn>
                                        <p:tgtEl>
                                          <p:spTgt spid="144389"/>
                                        </p:tgtEl>
                                        <p:attrNameLst>
                                          <p:attrName>style.visibility</p:attrName>
                                        </p:attrNameLst>
                                      </p:cBhvr>
                                      <p:to>
                                        <p:strVal val="visible"/>
                                      </p:to>
                                    </p:set>
                                    <p:animEffect transition="in" filter="wipe(left)">
                                      <p:cBhvr>
                                        <p:cTn id="12" dur="500"/>
                                        <p:tgtEl>
                                          <p:spTgt spid="144389"/>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44391"/>
                                        </p:tgtEl>
                                        <p:attrNameLst>
                                          <p:attrName>style.visibility</p:attrName>
                                        </p:attrNameLst>
                                      </p:cBhvr>
                                      <p:to>
                                        <p:strVal val="visible"/>
                                      </p:to>
                                    </p:set>
                                    <p:animEffect transition="in" filter="wipe(left)">
                                      <p:cBhvr>
                                        <p:cTn id="17" dur="3000"/>
                                        <p:tgtEl>
                                          <p:spTgt spid="144391"/>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nodeType="clickEffect">
                                  <p:stCondLst>
                                    <p:cond delay="0"/>
                                  </p:stCondLst>
                                  <p:childTnLst>
                                    <p:set>
                                      <p:cBhvr>
                                        <p:cTn id="21" dur="1" fill="hold">
                                          <p:stCondLst>
                                            <p:cond delay="0"/>
                                          </p:stCondLst>
                                        </p:cTn>
                                        <p:tgtEl>
                                          <p:spTgt spid="144393"/>
                                        </p:tgtEl>
                                        <p:attrNameLst>
                                          <p:attrName>style.visibility</p:attrName>
                                        </p:attrNameLst>
                                      </p:cBhvr>
                                      <p:to>
                                        <p:strVal val="visible"/>
                                      </p:to>
                                    </p:set>
                                    <p:animEffect transition="in" filter="wipe(left)">
                                      <p:cBhvr>
                                        <p:cTn id="22" dur="500"/>
                                        <p:tgtEl>
                                          <p:spTgt spid="144393"/>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8" fill="hold" nodeType="clickEffect">
                                  <p:stCondLst>
                                    <p:cond delay="0"/>
                                  </p:stCondLst>
                                  <p:childTnLst>
                                    <p:set>
                                      <p:cBhvr>
                                        <p:cTn id="26" dur="1" fill="hold">
                                          <p:stCondLst>
                                            <p:cond delay="0"/>
                                          </p:stCondLst>
                                        </p:cTn>
                                        <p:tgtEl>
                                          <p:spTgt spid="144394"/>
                                        </p:tgtEl>
                                        <p:attrNameLst>
                                          <p:attrName>style.visibility</p:attrName>
                                        </p:attrNameLst>
                                      </p:cBhvr>
                                      <p:to>
                                        <p:strVal val="visible"/>
                                      </p:to>
                                    </p:set>
                                    <p:animEffect transition="in" filter="wipe(left)">
                                      <p:cBhvr>
                                        <p:cTn id="27" dur="500"/>
                                        <p:tgtEl>
                                          <p:spTgt spid="14439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4388" grpId="0"/>
      <p:bldP spid="144391" grpId="0"/>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灯片编号占位符 4"/>
          <p:cNvSpPr>
            <a:spLocks noGrp="1"/>
          </p:cNvSpPr>
          <p:nvPr>
            <p:ph type="sldNum" sz="quarter" idx="12"/>
          </p:nvPr>
        </p:nvSpPr>
        <p:spPr>
          <a:noFill/>
        </p:spPr>
        <p:txBody>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fld id="{5F9E51DB-FA7C-46EB-BE2C-747B4B9E6045}" type="slidenum">
              <a:rPr lang="en-US" altLang="zh-CN" sz="1400" smtClean="0"/>
              <a:pPr eaLnBrk="1" hangingPunct="1"/>
              <a:t>71</a:t>
            </a:fld>
            <a:endParaRPr lang="en-US" altLang="zh-CN" sz="1400" smtClean="0"/>
          </a:p>
        </p:txBody>
      </p:sp>
      <p:sp>
        <p:nvSpPr>
          <p:cNvPr id="145412" name="Rectangle 4"/>
          <p:cNvSpPr>
            <a:spLocks noChangeArrowheads="1"/>
          </p:cNvSpPr>
          <p:nvPr/>
        </p:nvSpPr>
        <p:spPr bwMode="auto">
          <a:xfrm>
            <a:off x="1371600" y="196850"/>
            <a:ext cx="6781800" cy="11695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kumimoji="1" lang="zh-CN" altLang="en-US" sz="2800" b="1" dirty="0"/>
              <a:t>第</a:t>
            </a:r>
            <a:r>
              <a:rPr kumimoji="1" lang="en-US" altLang="zh-CN" sz="2800" b="1" dirty="0"/>
              <a:t>11</a:t>
            </a:r>
            <a:r>
              <a:rPr kumimoji="1" lang="zh-CN" altLang="en-US" sz="2800" b="1" dirty="0"/>
              <a:t>章  尺 寸 链 的 精 度设计基础</a:t>
            </a:r>
          </a:p>
          <a:p>
            <a:pPr eaLnBrk="1" hangingPunct="1">
              <a:spcBef>
                <a:spcPct val="50000"/>
              </a:spcBef>
            </a:pPr>
            <a:r>
              <a:rPr kumimoji="1" lang="zh-CN" altLang="en-US" sz="2800" b="1" dirty="0" smtClean="0">
                <a:solidFill>
                  <a:srgbClr val="CC00FF"/>
                </a:solidFill>
              </a:rPr>
              <a:t>             作 </a:t>
            </a:r>
            <a:r>
              <a:rPr kumimoji="1" lang="zh-CN" altLang="en-US" sz="2800" b="1" dirty="0">
                <a:solidFill>
                  <a:srgbClr val="CC00FF"/>
                </a:solidFill>
              </a:rPr>
              <a:t>业 题 答 案（</a:t>
            </a:r>
            <a:r>
              <a:rPr kumimoji="1" lang="en-US" altLang="zh-CN" sz="2800" b="1" i="1" dirty="0" smtClean="0">
                <a:solidFill>
                  <a:srgbClr val="CC00FF"/>
                </a:solidFill>
              </a:rPr>
              <a:t>P</a:t>
            </a:r>
            <a:r>
              <a:rPr kumimoji="1" lang="en-US" altLang="zh-CN" sz="2800" b="1" dirty="0" smtClean="0">
                <a:solidFill>
                  <a:srgbClr val="CC00FF"/>
                </a:solidFill>
              </a:rPr>
              <a:t>248</a:t>
            </a:r>
            <a:r>
              <a:rPr kumimoji="1" lang="zh-CN" altLang="en-US" sz="2800" b="1" dirty="0" smtClean="0">
                <a:solidFill>
                  <a:srgbClr val="CC00FF"/>
                </a:solidFill>
              </a:rPr>
              <a:t>）</a:t>
            </a:r>
            <a:endParaRPr kumimoji="1" lang="zh-CN" altLang="en-US" sz="2800" dirty="0">
              <a:solidFill>
                <a:srgbClr val="CC00FF"/>
              </a:solidFill>
              <a:latin typeface="宋体" pitchFamily="2" charset="-122"/>
            </a:endParaRPr>
          </a:p>
        </p:txBody>
      </p:sp>
      <p:grpSp>
        <p:nvGrpSpPr>
          <p:cNvPr id="145426" name="Group 18"/>
          <p:cNvGrpSpPr>
            <a:grpSpLocks/>
          </p:cNvGrpSpPr>
          <p:nvPr/>
        </p:nvGrpSpPr>
        <p:grpSpPr bwMode="auto">
          <a:xfrm>
            <a:off x="516632" y="1372878"/>
            <a:ext cx="8231832" cy="1516062"/>
            <a:chOff x="144" y="799"/>
            <a:chExt cx="5376" cy="955"/>
          </a:xfrm>
        </p:grpSpPr>
        <p:sp>
          <p:nvSpPr>
            <p:cNvPr id="145414" name="Text Box 6"/>
            <p:cNvSpPr txBox="1">
              <a:spLocks noRot="1" noChangeAspect="1" noMove="1" noResize="1" noEditPoints="1" noAdjustHandles="1" noChangeArrowheads="1" noChangeShapeType="1" noTextEdit="1"/>
            </p:cNvSpPr>
            <p:nvPr/>
          </p:nvSpPr>
          <p:spPr bwMode="auto">
            <a:xfrm>
              <a:off x="144" y="799"/>
              <a:ext cx="5376" cy="955"/>
            </a:xfrm>
            <a:prstGeom prst="rect">
              <a:avLst/>
            </a:prstGeom>
            <a:blipFill rotWithShape="1">
              <a:blip r:embed="rId3"/>
              <a:stretch>
                <a:fillRect l="-1143" t="-402" b="-6426"/>
              </a:stretch>
            </a:blip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r>
                <a:rPr lang="zh-CN" altLang="en-US">
                  <a:noFill/>
                </a:rPr>
                <a:t> </a:t>
              </a:r>
            </a:p>
          </p:txBody>
        </p:sp>
        <p:sp>
          <p:nvSpPr>
            <p:cNvPr id="73737" name="WordArt 8"/>
            <p:cNvSpPr>
              <a:spLocks noChangeArrowheads="1" noChangeShapeType="1"/>
            </p:cNvSpPr>
            <p:nvPr/>
          </p:nvSpPr>
          <p:spPr bwMode="auto">
            <a:xfrm>
              <a:off x="465" y="1142"/>
              <a:ext cx="319" cy="272"/>
            </a:xfrm>
            <a:prstGeom prst="rect">
              <a:avLst/>
            </a:prstGeom>
          </p:spPr>
          <p:txBody>
            <a:bodyPr wrap="none" fromWordArt="1">
              <a:prstTxWarp prst="textPlain">
                <a:avLst>
                  <a:gd name="adj" fmla="val 50000"/>
                </a:avLst>
              </a:prstTxWarp>
            </a:bodyPr>
            <a:lstStyle/>
            <a:p>
              <a:pPr algn="ctr"/>
              <a:r>
                <a:rPr lang="en-US" altLang="zh-CN" sz="3600" kern="10" dirty="0">
                  <a:ln w="9525">
                    <a:solidFill>
                      <a:srgbClr val="000000"/>
                    </a:solidFill>
                    <a:round/>
                    <a:headEnd/>
                    <a:tailEnd/>
                  </a:ln>
                  <a:solidFill>
                    <a:srgbClr val="000000"/>
                  </a:solidFill>
                  <a:latin typeface="宋体"/>
                  <a:ea typeface="宋体"/>
                </a:rPr>
                <a:t>0</a:t>
              </a:r>
            </a:p>
            <a:p>
              <a:pPr algn="ctr"/>
              <a:r>
                <a:rPr lang="en-US" altLang="zh-CN" sz="3600" kern="10" dirty="0">
                  <a:ln w="9525">
                    <a:solidFill>
                      <a:srgbClr val="000000"/>
                    </a:solidFill>
                    <a:round/>
                    <a:headEnd/>
                    <a:tailEnd/>
                  </a:ln>
                  <a:solidFill>
                    <a:srgbClr val="000000"/>
                  </a:solidFill>
                  <a:latin typeface="宋体"/>
                  <a:ea typeface="宋体"/>
                </a:rPr>
                <a:t>  -0.04</a:t>
              </a:r>
              <a:endParaRPr lang="zh-CN" altLang="en-US" sz="3600" kern="10" dirty="0">
                <a:ln w="9525">
                  <a:solidFill>
                    <a:srgbClr val="000000"/>
                  </a:solidFill>
                  <a:round/>
                  <a:headEnd/>
                  <a:tailEnd/>
                </a:ln>
                <a:solidFill>
                  <a:srgbClr val="000000"/>
                </a:solidFill>
                <a:latin typeface="宋体"/>
                <a:ea typeface="宋体"/>
              </a:endParaRPr>
            </a:p>
          </p:txBody>
        </p:sp>
        <p:sp>
          <p:nvSpPr>
            <p:cNvPr id="145417" name="WordArt 9"/>
            <p:cNvSpPr>
              <a:spLocks noChangeArrowheads="1" noChangeShapeType="1"/>
            </p:cNvSpPr>
            <p:nvPr/>
          </p:nvSpPr>
          <p:spPr bwMode="auto">
            <a:xfrm>
              <a:off x="2769" y="1169"/>
              <a:ext cx="400" cy="245"/>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ctr">
                <a:defRPr/>
              </a:pPr>
              <a:r>
                <a:rPr lang="zh-CN" altLang="en-US" sz="3600" kern="10" dirty="0">
                  <a:ln w="9525">
                    <a:solidFill>
                      <a:srgbClr val="000000"/>
                    </a:solidFill>
                    <a:round/>
                    <a:headEnd/>
                    <a:tailEnd/>
                  </a:ln>
                  <a:solidFill>
                    <a:srgbClr val="000000"/>
                  </a:solidFill>
                  <a:latin typeface="宋体"/>
                  <a:ea typeface="宋体"/>
                </a:rPr>
                <a:t>  </a:t>
              </a:r>
              <a:r>
                <a:rPr lang="en-US" altLang="zh-CN" sz="3600" kern="10" dirty="0">
                  <a:ln w="9525">
                    <a:solidFill>
                      <a:srgbClr val="000000"/>
                    </a:solidFill>
                    <a:round/>
                    <a:headEnd/>
                    <a:tailEnd/>
                  </a:ln>
                  <a:solidFill>
                    <a:srgbClr val="000000"/>
                  </a:solidFill>
                  <a:latin typeface="宋体"/>
                  <a:ea typeface="宋体"/>
                </a:rPr>
                <a:t>+0.06</a:t>
              </a:r>
            </a:p>
            <a:p>
              <a:pPr algn="ctr">
                <a:defRPr/>
              </a:pPr>
              <a:r>
                <a:rPr lang="en-US" altLang="zh-CN" sz="3600" kern="10" dirty="0">
                  <a:ln w="9525">
                    <a:solidFill>
                      <a:srgbClr val="000000"/>
                    </a:solidFill>
                    <a:round/>
                    <a:headEnd/>
                    <a:tailEnd/>
                  </a:ln>
                  <a:solidFill>
                    <a:srgbClr val="000000"/>
                  </a:solidFill>
                  <a:latin typeface="宋体"/>
                  <a:ea typeface="宋体"/>
                </a:rPr>
                <a:t>0</a:t>
              </a:r>
              <a:endParaRPr lang="zh-CN" altLang="en-US" sz="3600" kern="10" dirty="0">
                <a:ln w="9525">
                  <a:solidFill>
                    <a:srgbClr val="000000"/>
                  </a:solidFill>
                  <a:round/>
                  <a:headEnd/>
                  <a:tailEnd/>
                </a:ln>
                <a:solidFill>
                  <a:srgbClr val="000000"/>
                </a:solidFill>
                <a:latin typeface="宋体"/>
                <a:ea typeface="宋体"/>
              </a:endParaRPr>
            </a:p>
          </p:txBody>
        </p:sp>
      </p:grpSp>
      <p:sp>
        <p:nvSpPr>
          <p:cNvPr id="145427" name="Rectangle 19"/>
          <p:cNvSpPr>
            <a:spLocks noChangeArrowheads="1"/>
          </p:cNvSpPr>
          <p:nvPr/>
        </p:nvSpPr>
        <p:spPr bwMode="auto">
          <a:xfrm>
            <a:off x="962236" y="2819400"/>
            <a:ext cx="2133600" cy="6048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20000"/>
              </a:lnSpc>
            </a:pPr>
            <a:r>
              <a:rPr kumimoji="1" lang="zh-CN" altLang="en-US" sz="2800" b="1" dirty="0">
                <a:solidFill>
                  <a:srgbClr val="CC00FF"/>
                </a:solidFill>
                <a:latin typeface="Times New Roman" pitchFamily="18" charset="0"/>
              </a:rPr>
              <a:t>答  案  </a:t>
            </a:r>
            <a:r>
              <a:rPr kumimoji="1" lang="zh-CN" altLang="en-US" sz="2800" b="1" dirty="0">
                <a:latin typeface="Times New Roman" pitchFamily="18" charset="0"/>
                <a:sym typeface="Wingdings" pitchFamily="2" charset="2"/>
              </a:rPr>
              <a:t>：</a:t>
            </a:r>
          </a:p>
        </p:txBody>
      </p:sp>
      <p:graphicFrame>
        <p:nvGraphicFramePr>
          <p:cNvPr id="145432" name="Object 24"/>
          <p:cNvGraphicFramePr>
            <a:graphicFrameLocks noGrp="1" noChangeAspect="1"/>
          </p:cNvGraphicFramePr>
          <p:nvPr>
            <p:ph/>
            <p:extLst>
              <p:ext uri="{D42A27DB-BD31-4B8C-83A1-F6EECF244321}">
                <p14:modId xmlns:p14="http://schemas.microsoft.com/office/powerpoint/2010/main" val="1833345808"/>
              </p:ext>
            </p:extLst>
          </p:nvPr>
        </p:nvGraphicFramePr>
        <p:xfrm>
          <a:off x="1108199" y="3489261"/>
          <a:ext cx="2671713" cy="2820059"/>
        </p:xfrm>
        <a:graphic>
          <a:graphicData uri="http://schemas.openxmlformats.org/presentationml/2006/ole">
            <mc:AlternateContent xmlns:mc="http://schemas.openxmlformats.org/markup-compatibility/2006">
              <mc:Choice xmlns:v="urn:schemas-microsoft-com:vml" Requires="v">
                <p:oleObj spid="_x0000_s73772" name="公式" r:id="rId4" imgW="457200" imgH="482600" progId="Equation.3">
                  <p:embed/>
                </p:oleObj>
              </mc:Choice>
              <mc:Fallback>
                <p:oleObj name="公式" r:id="rId4" imgW="457200" imgH="482600" progId="Equation.3">
                  <p:embed/>
                  <p:pic>
                    <p:nvPicPr>
                      <p:cNvPr id="0" name="Object 2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108199" y="3489261"/>
                        <a:ext cx="2671713" cy="2820059"/>
                      </a:xfrm>
                      <a:prstGeom prst="rect">
                        <a:avLst/>
                      </a:prstGeom>
                      <a:solidFill>
                        <a:srgbClr val="CCFF33"/>
                      </a:solidFill>
                      <a:ln w="38100" cmpd="sng">
                        <a:solidFill>
                          <a:srgbClr val="FF99FF"/>
                        </a:solidFill>
                        <a:miter lim="800000"/>
                        <a:headEnd/>
                        <a:tailEnd/>
                      </a:ln>
                      <a:effectLst/>
                      <a:extLst/>
                    </p:spPr>
                  </p:pic>
                </p:oleObj>
              </mc:Fallback>
            </mc:AlternateContent>
          </a:graphicData>
        </a:graphic>
      </p:graphicFrame>
      <p:pic>
        <p:nvPicPr>
          <p:cNvPr id="73741" name="Picture 1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392613" y="3072507"/>
            <a:ext cx="3671887" cy="327281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145412"/>
                                        </p:tgtEl>
                                        <p:attrNameLst>
                                          <p:attrName>style.visibility</p:attrName>
                                        </p:attrNameLst>
                                      </p:cBhvr>
                                      <p:to>
                                        <p:strVal val="visible"/>
                                      </p:to>
                                    </p:set>
                                    <p:animEffect transition="in" filter="blinds(horizontal)">
                                      <p:cBhvr>
                                        <p:cTn id="7" dur="500"/>
                                        <p:tgtEl>
                                          <p:spTgt spid="14541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nodeType="clickEffect">
                                  <p:stCondLst>
                                    <p:cond delay="0"/>
                                  </p:stCondLst>
                                  <p:childTnLst>
                                    <p:set>
                                      <p:cBhvr>
                                        <p:cTn id="11" dur="1" fill="hold">
                                          <p:stCondLst>
                                            <p:cond delay="0"/>
                                          </p:stCondLst>
                                        </p:cTn>
                                        <p:tgtEl>
                                          <p:spTgt spid="145426"/>
                                        </p:tgtEl>
                                        <p:attrNameLst>
                                          <p:attrName>style.visibility</p:attrName>
                                        </p:attrNameLst>
                                      </p:cBhvr>
                                      <p:to>
                                        <p:strVal val="visible"/>
                                      </p:to>
                                    </p:set>
                                    <p:animEffect transition="in" filter="wipe(left)">
                                      <p:cBhvr>
                                        <p:cTn id="12" dur="500"/>
                                        <p:tgtEl>
                                          <p:spTgt spid="145426"/>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 presetClass="entr" presetSubtype="4" fill="hold" nodeType="clickEffect">
                                  <p:stCondLst>
                                    <p:cond delay="0"/>
                                  </p:stCondLst>
                                  <p:childTnLst>
                                    <p:set>
                                      <p:cBhvr>
                                        <p:cTn id="16" dur="1" fill="hold">
                                          <p:stCondLst>
                                            <p:cond delay="0"/>
                                          </p:stCondLst>
                                        </p:cTn>
                                        <p:tgtEl>
                                          <p:spTgt spid="73741"/>
                                        </p:tgtEl>
                                        <p:attrNameLst>
                                          <p:attrName>style.visibility</p:attrName>
                                        </p:attrNameLst>
                                      </p:cBhvr>
                                      <p:to>
                                        <p:strVal val="visible"/>
                                      </p:to>
                                    </p:set>
                                    <p:anim calcmode="lin" valueType="num">
                                      <p:cBhvr additive="base">
                                        <p:cTn id="17" dur="500" fill="hold"/>
                                        <p:tgtEl>
                                          <p:spTgt spid="73741"/>
                                        </p:tgtEl>
                                        <p:attrNameLst>
                                          <p:attrName>ppt_x</p:attrName>
                                        </p:attrNameLst>
                                      </p:cBhvr>
                                      <p:tavLst>
                                        <p:tav tm="0">
                                          <p:val>
                                            <p:strVal val="#ppt_x"/>
                                          </p:val>
                                        </p:tav>
                                        <p:tav tm="100000">
                                          <p:val>
                                            <p:strVal val="#ppt_x"/>
                                          </p:val>
                                        </p:tav>
                                      </p:tavLst>
                                    </p:anim>
                                    <p:anim calcmode="lin" valueType="num">
                                      <p:cBhvr additive="base">
                                        <p:cTn id="18" dur="500" fill="hold"/>
                                        <p:tgtEl>
                                          <p:spTgt spid="73741"/>
                                        </p:tgtEl>
                                        <p:attrNameLst>
                                          <p:attrName>ppt_y</p:attrName>
                                        </p:attrNameLst>
                                      </p:cBhvr>
                                      <p:tavLst>
                                        <p:tav tm="0">
                                          <p:val>
                                            <p:strVal val="1+#ppt_h/2"/>
                                          </p:val>
                                        </p:tav>
                                        <p:tav tm="100000">
                                          <p:val>
                                            <p:strVal val="#ppt_y"/>
                                          </p:val>
                                        </p:tav>
                                      </p:tavLst>
                                    </p:anim>
                                  </p:childTnLst>
                                </p:cTn>
                              </p:par>
                            </p:childTnLst>
                          </p:cTn>
                        </p:par>
                      </p:childTnLst>
                    </p:cTn>
                  </p:par>
                  <p:par>
                    <p:cTn id="19" fill="hold" nodeType="clickPar">
                      <p:stCondLst>
                        <p:cond delay="indefinite"/>
                      </p:stCondLst>
                      <p:childTnLst>
                        <p:par>
                          <p:cTn id="20" fill="hold" nodeType="withGroup">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145427"/>
                                        </p:tgtEl>
                                        <p:attrNameLst>
                                          <p:attrName>style.visibility</p:attrName>
                                        </p:attrNameLst>
                                      </p:cBhvr>
                                      <p:to>
                                        <p:strVal val="visible"/>
                                      </p:to>
                                    </p:set>
                                    <p:animEffect transition="in" filter="wipe(left)">
                                      <p:cBhvr>
                                        <p:cTn id="23" dur="3000"/>
                                        <p:tgtEl>
                                          <p:spTgt spid="145427"/>
                                        </p:tgtEl>
                                      </p:cBhvr>
                                    </p:animEffect>
                                  </p:childTnLst>
                                </p:cTn>
                              </p:par>
                            </p:childTnLst>
                          </p:cTn>
                        </p:par>
                      </p:childTnLst>
                    </p:cTn>
                  </p:par>
                  <p:par>
                    <p:cTn id="24" fill="hold" nodeType="clickPar">
                      <p:stCondLst>
                        <p:cond delay="indefinite"/>
                      </p:stCondLst>
                      <p:childTnLst>
                        <p:par>
                          <p:cTn id="25" fill="hold" nodeType="withGroup">
                            <p:stCondLst>
                              <p:cond delay="0"/>
                            </p:stCondLst>
                            <p:childTnLst>
                              <p:par>
                                <p:cTn id="26" presetID="22" presetClass="entr" presetSubtype="1" fill="hold" nodeType="clickEffect">
                                  <p:stCondLst>
                                    <p:cond delay="0"/>
                                  </p:stCondLst>
                                  <p:childTnLst>
                                    <p:set>
                                      <p:cBhvr>
                                        <p:cTn id="27" dur="1" fill="hold">
                                          <p:stCondLst>
                                            <p:cond delay="0"/>
                                          </p:stCondLst>
                                        </p:cTn>
                                        <p:tgtEl>
                                          <p:spTgt spid="145432"/>
                                        </p:tgtEl>
                                        <p:attrNameLst>
                                          <p:attrName>style.visibility</p:attrName>
                                        </p:attrNameLst>
                                      </p:cBhvr>
                                      <p:to>
                                        <p:strVal val="visible"/>
                                      </p:to>
                                    </p:set>
                                    <p:animEffect transition="in" filter="wipe(up)">
                                      <p:cBhvr>
                                        <p:cTn id="28" dur="500"/>
                                        <p:tgtEl>
                                          <p:spTgt spid="1454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5412" grpId="0"/>
      <p:bldP spid="145427" grpId="0"/>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灯片编号占位符 4"/>
          <p:cNvSpPr>
            <a:spLocks noGrp="1"/>
          </p:cNvSpPr>
          <p:nvPr>
            <p:ph type="sldNum" sz="quarter" idx="12"/>
          </p:nvPr>
        </p:nvSpPr>
        <p:spPr>
          <a:noFill/>
        </p:spPr>
        <p:txBody>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fld id="{0E7EE3EA-8AB0-4ABF-9E03-844BABD8DEF3}" type="slidenum">
              <a:rPr lang="en-US" altLang="zh-CN" sz="1400" smtClean="0"/>
              <a:pPr eaLnBrk="1" hangingPunct="1"/>
              <a:t>72</a:t>
            </a:fld>
            <a:endParaRPr lang="en-US" altLang="zh-CN" sz="1400" smtClean="0"/>
          </a:p>
        </p:txBody>
      </p:sp>
      <p:sp>
        <p:nvSpPr>
          <p:cNvPr id="152580" name="Text Box 4"/>
          <p:cNvSpPr txBox="1">
            <a:spLocks noChangeArrowheads="1"/>
          </p:cNvSpPr>
          <p:nvPr/>
        </p:nvSpPr>
        <p:spPr bwMode="auto">
          <a:xfrm>
            <a:off x="381520" y="655216"/>
            <a:ext cx="7862888" cy="1117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lnSpc>
                <a:spcPct val="120000"/>
              </a:lnSpc>
            </a:pPr>
            <a:r>
              <a:rPr kumimoji="1" lang="en-US" altLang="zh-CN" sz="2400" b="1" dirty="0">
                <a:latin typeface="Times New Roman" pitchFamily="18" charset="0"/>
              </a:rPr>
              <a:t>         </a:t>
            </a:r>
            <a:r>
              <a:rPr kumimoji="1" lang="en-US" altLang="zh-CN" sz="2800" b="1" dirty="0">
                <a:latin typeface="Times New Roman" pitchFamily="18" charset="0"/>
              </a:rPr>
              <a:t>2.</a:t>
            </a:r>
            <a:r>
              <a:rPr kumimoji="1" lang="zh-CN" altLang="en-US" sz="2800" b="1" dirty="0">
                <a:latin typeface="Times New Roman" pitchFamily="18" charset="0"/>
              </a:rPr>
              <a:t>在上题外圆镀铬时，镀层厚度是多少才能保证壁厚（</a:t>
            </a:r>
            <a:r>
              <a:rPr kumimoji="1" lang="en-US" altLang="zh-CN" sz="2800" b="1" i="1" dirty="0">
                <a:latin typeface="Times New Roman" pitchFamily="18" charset="0"/>
              </a:rPr>
              <a:t>A</a:t>
            </a:r>
            <a:r>
              <a:rPr kumimoji="1" lang="en-US" altLang="zh-CN" sz="2800" b="1" baseline="-25000" dirty="0">
                <a:latin typeface="Times New Roman" pitchFamily="18" charset="0"/>
              </a:rPr>
              <a:t>3</a:t>
            </a:r>
            <a:r>
              <a:rPr kumimoji="1" lang="zh-CN" altLang="en-US" sz="2800" b="1" dirty="0">
                <a:latin typeface="Times New Roman" pitchFamily="18" charset="0"/>
              </a:rPr>
              <a:t>）为</a:t>
            </a:r>
            <a:r>
              <a:rPr kumimoji="1" lang="en-US" altLang="zh-CN" sz="2800" b="1" dirty="0">
                <a:latin typeface="Times New Roman" pitchFamily="18" charset="0"/>
              </a:rPr>
              <a:t>5±0.05</a:t>
            </a:r>
            <a:r>
              <a:rPr kumimoji="1" lang="zh-CN" altLang="en-US" sz="2800" b="1" dirty="0">
                <a:latin typeface="Times New Roman" pitchFamily="18" charset="0"/>
              </a:rPr>
              <a:t>。</a:t>
            </a:r>
          </a:p>
        </p:txBody>
      </p:sp>
      <p:grpSp>
        <p:nvGrpSpPr>
          <p:cNvPr id="152581" name="Group 5"/>
          <p:cNvGrpSpPr>
            <a:grpSpLocks/>
          </p:cNvGrpSpPr>
          <p:nvPr/>
        </p:nvGrpSpPr>
        <p:grpSpPr bwMode="auto">
          <a:xfrm>
            <a:off x="5760132" y="2204864"/>
            <a:ext cx="2711450" cy="3756025"/>
            <a:chOff x="3542" y="666"/>
            <a:chExt cx="1708" cy="2366"/>
          </a:xfrm>
        </p:grpSpPr>
        <p:grpSp>
          <p:nvGrpSpPr>
            <p:cNvPr id="74760" name="Group 6"/>
            <p:cNvGrpSpPr>
              <a:grpSpLocks/>
            </p:cNvGrpSpPr>
            <p:nvPr/>
          </p:nvGrpSpPr>
          <p:grpSpPr bwMode="auto">
            <a:xfrm>
              <a:off x="3843" y="666"/>
              <a:ext cx="1168" cy="1992"/>
              <a:chOff x="3843" y="666"/>
              <a:chExt cx="1168" cy="1992"/>
            </a:xfrm>
          </p:grpSpPr>
          <p:sp>
            <p:nvSpPr>
              <p:cNvPr id="74775" name="Rectangle 7"/>
              <p:cNvSpPr>
                <a:spLocks noChangeArrowheads="1"/>
              </p:cNvSpPr>
              <p:nvPr/>
            </p:nvSpPr>
            <p:spPr bwMode="auto">
              <a:xfrm>
                <a:off x="4009" y="864"/>
                <a:ext cx="897" cy="1596"/>
              </a:xfrm>
              <a:prstGeom prst="rect">
                <a:avLst/>
              </a:prstGeom>
              <a:noFill/>
              <a:ln w="762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4776" name="Line 8"/>
              <p:cNvSpPr>
                <a:spLocks noChangeShapeType="1"/>
              </p:cNvSpPr>
              <p:nvPr/>
            </p:nvSpPr>
            <p:spPr bwMode="auto">
              <a:xfrm>
                <a:off x="3999" y="1292"/>
                <a:ext cx="913" cy="0"/>
              </a:xfrm>
              <a:prstGeom prst="line">
                <a:avLst/>
              </a:prstGeom>
              <a:noFill/>
              <a:ln w="762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74777" name="Line 9"/>
              <p:cNvSpPr>
                <a:spLocks noChangeShapeType="1"/>
              </p:cNvSpPr>
              <p:nvPr/>
            </p:nvSpPr>
            <p:spPr bwMode="auto">
              <a:xfrm>
                <a:off x="4007" y="2030"/>
                <a:ext cx="913" cy="0"/>
              </a:xfrm>
              <a:prstGeom prst="line">
                <a:avLst/>
              </a:prstGeom>
              <a:noFill/>
              <a:ln w="762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74778" name="Line 10"/>
              <p:cNvSpPr>
                <a:spLocks noChangeShapeType="1"/>
              </p:cNvSpPr>
              <p:nvPr/>
            </p:nvSpPr>
            <p:spPr bwMode="auto">
              <a:xfrm>
                <a:off x="3843" y="1646"/>
                <a:ext cx="1168" cy="0"/>
              </a:xfrm>
              <a:prstGeom prst="line">
                <a:avLst/>
              </a:prstGeom>
              <a:noFill/>
              <a:ln w="28575">
                <a:solidFill>
                  <a:schemeClr val="tx1"/>
                </a:solidFill>
                <a:prstDash val="lgDash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74779" name="Rectangle 11"/>
              <p:cNvSpPr>
                <a:spLocks noChangeArrowheads="1"/>
              </p:cNvSpPr>
              <p:nvPr/>
            </p:nvSpPr>
            <p:spPr bwMode="auto">
              <a:xfrm>
                <a:off x="3999" y="2460"/>
                <a:ext cx="905" cy="198"/>
              </a:xfrm>
              <a:prstGeom prst="rect">
                <a:avLst/>
              </a:prstGeom>
              <a:solidFill>
                <a:schemeClr val="accent1"/>
              </a:solidFill>
              <a:ln w="762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4780" name="Rectangle 12"/>
              <p:cNvSpPr>
                <a:spLocks noChangeArrowheads="1"/>
              </p:cNvSpPr>
              <p:nvPr/>
            </p:nvSpPr>
            <p:spPr bwMode="auto">
              <a:xfrm>
                <a:off x="4001" y="666"/>
                <a:ext cx="905" cy="198"/>
              </a:xfrm>
              <a:prstGeom prst="rect">
                <a:avLst/>
              </a:prstGeom>
              <a:solidFill>
                <a:schemeClr val="accent1"/>
              </a:solidFill>
              <a:ln w="762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4781" name="Line 13"/>
              <p:cNvSpPr>
                <a:spLocks noChangeShapeType="1"/>
              </p:cNvSpPr>
              <p:nvPr/>
            </p:nvSpPr>
            <p:spPr bwMode="auto">
              <a:xfrm flipH="1">
                <a:off x="3999" y="856"/>
                <a:ext cx="230" cy="271"/>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74782" name="Line 14"/>
              <p:cNvSpPr>
                <a:spLocks noChangeShapeType="1"/>
              </p:cNvSpPr>
              <p:nvPr/>
            </p:nvSpPr>
            <p:spPr bwMode="auto">
              <a:xfrm flipH="1">
                <a:off x="4048" y="864"/>
                <a:ext cx="371" cy="42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74783" name="Line 15"/>
              <p:cNvSpPr>
                <a:spLocks noChangeShapeType="1"/>
              </p:cNvSpPr>
              <p:nvPr/>
            </p:nvSpPr>
            <p:spPr bwMode="auto">
              <a:xfrm flipH="1">
                <a:off x="4293" y="849"/>
                <a:ext cx="371" cy="42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74784" name="Line 16"/>
              <p:cNvSpPr>
                <a:spLocks noChangeShapeType="1"/>
              </p:cNvSpPr>
              <p:nvPr/>
            </p:nvSpPr>
            <p:spPr bwMode="auto">
              <a:xfrm flipH="1">
                <a:off x="4515" y="867"/>
                <a:ext cx="371" cy="42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74785" name="Line 17"/>
              <p:cNvSpPr>
                <a:spLocks noChangeShapeType="1"/>
              </p:cNvSpPr>
              <p:nvPr/>
            </p:nvSpPr>
            <p:spPr bwMode="auto">
              <a:xfrm flipH="1">
                <a:off x="4740" y="1119"/>
                <a:ext cx="140" cy="165"/>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74786" name="Line 18"/>
              <p:cNvSpPr>
                <a:spLocks noChangeShapeType="1"/>
              </p:cNvSpPr>
              <p:nvPr/>
            </p:nvSpPr>
            <p:spPr bwMode="auto">
              <a:xfrm flipH="1">
                <a:off x="4016" y="2009"/>
                <a:ext cx="181" cy="239"/>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74787" name="Line 19"/>
              <p:cNvSpPr>
                <a:spLocks noChangeShapeType="1"/>
              </p:cNvSpPr>
              <p:nvPr/>
            </p:nvSpPr>
            <p:spPr bwMode="auto">
              <a:xfrm flipH="1">
                <a:off x="4049" y="2057"/>
                <a:ext cx="329" cy="395"/>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74788" name="Line 20"/>
              <p:cNvSpPr>
                <a:spLocks noChangeShapeType="1"/>
              </p:cNvSpPr>
              <p:nvPr/>
            </p:nvSpPr>
            <p:spPr bwMode="auto">
              <a:xfrm flipH="1">
                <a:off x="4312" y="2049"/>
                <a:ext cx="329" cy="395"/>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74789" name="Line 21"/>
              <p:cNvSpPr>
                <a:spLocks noChangeShapeType="1"/>
              </p:cNvSpPr>
              <p:nvPr/>
            </p:nvSpPr>
            <p:spPr bwMode="auto">
              <a:xfrm flipH="1">
                <a:off x="4542" y="2050"/>
                <a:ext cx="329" cy="395"/>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74790" name="Line 22"/>
              <p:cNvSpPr>
                <a:spLocks noChangeShapeType="1"/>
              </p:cNvSpPr>
              <p:nvPr/>
            </p:nvSpPr>
            <p:spPr bwMode="auto">
              <a:xfrm flipH="1">
                <a:off x="4748" y="2213"/>
                <a:ext cx="148" cy="239"/>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pSp>
          <p:nvGrpSpPr>
            <p:cNvPr id="74761" name="Group 23"/>
            <p:cNvGrpSpPr>
              <a:grpSpLocks/>
            </p:cNvGrpSpPr>
            <p:nvPr/>
          </p:nvGrpSpPr>
          <p:grpSpPr bwMode="auto">
            <a:xfrm>
              <a:off x="3542" y="2024"/>
              <a:ext cx="671" cy="429"/>
              <a:chOff x="3542" y="2024"/>
              <a:chExt cx="671" cy="429"/>
            </a:xfrm>
          </p:grpSpPr>
          <p:sp>
            <p:nvSpPr>
              <p:cNvPr id="74771" name="Line 24"/>
              <p:cNvSpPr>
                <a:spLocks noChangeShapeType="1"/>
              </p:cNvSpPr>
              <p:nvPr/>
            </p:nvSpPr>
            <p:spPr bwMode="auto">
              <a:xfrm>
                <a:off x="3777" y="2453"/>
                <a:ext cx="436"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74772" name="Line 25"/>
              <p:cNvSpPr>
                <a:spLocks noChangeShapeType="1"/>
              </p:cNvSpPr>
              <p:nvPr/>
            </p:nvSpPr>
            <p:spPr bwMode="auto">
              <a:xfrm>
                <a:off x="3752" y="2025"/>
                <a:ext cx="436"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74773" name="Line 26"/>
              <p:cNvSpPr>
                <a:spLocks noChangeShapeType="1"/>
              </p:cNvSpPr>
              <p:nvPr/>
            </p:nvSpPr>
            <p:spPr bwMode="auto">
              <a:xfrm>
                <a:off x="3876" y="2024"/>
                <a:ext cx="0" cy="412"/>
              </a:xfrm>
              <a:prstGeom prst="line">
                <a:avLst/>
              </a:prstGeom>
              <a:noFill/>
              <a:ln w="28575">
                <a:solidFill>
                  <a:schemeClr val="tx1"/>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74774" name="Text Box 27"/>
              <p:cNvSpPr txBox="1">
                <a:spLocks noChangeArrowheads="1"/>
              </p:cNvSpPr>
              <p:nvPr/>
            </p:nvSpPr>
            <p:spPr bwMode="auto">
              <a:xfrm rot="-5400000">
                <a:off x="3537" y="2058"/>
                <a:ext cx="297"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r>
                  <a:rPr kumimoji="1" lang="en-US" altLang="zh-CN" sz="2400" i="1">
                    <a:latin typeface="Times New Roman" pitchFamily="18" charset="0"/>
                  </a:rPr>
                  <a:t>A</a:t>
                </a:r>
                <a:r>
                  <a:rPr kumimoji="1" lang="en-US" altLang="zh-CN" sz="2400" baseline="-25000">
                    <a:latin typeface="Times New Roman" pitchFamily="18" charset="0"/>
                  </a:rPr>
                  <a:t>1</a:t>
                </a:r>
              </a:p>
            </p:txBody>
          </p:sp>
        </p:grpSp>
        <p:grpSp>
          <p:nvGrpSpPr>
            <p:cNvPr id="74762" name="Group 28"/>
            <p:cNvGrpSpPr>
              <a:grpSpLocks/>
            </p:cNvGrpSpPr>
            <p:nvPr/>
          </p:nvGrpSpPr>
          <p:grpSpPr bwMode="auto">
            <a:xfrm>
              <a:off x="3559" y="2658"/>
              <a:ext cx="646" cy="374"/>
              <a:chOff x="3559" y="2658"/>
              <a:chExt cx="646" cy="374"/>
            </a:xfrm>
          </p:grpSpPr>
          <p:sp>
            <p:nvSpPr>
              <p:cNvPr id="74768" name="Line 29"/>
              <p:cNvSpPr>
                <a:spLocks noChangeShapeType="1"/>
              </p:cNvSpPr>
              <p:nvPr/>
            </p:nvSpPr>
            <p:spPr bwMode="auto">
              <a:xfrm>
                <a:off x="3769" y="2666"/>
                <a:ext cx="436"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74769" name="Line 30"/>
              <p:cNvSpPr>
                <a:spLocks noChangeShapeType="1"/>
              </p:cNvSpPr>
              <p:nvPr/>
            </p:nvSpPr>
            <p:spPr bwMode="auto">
              <a:xfrm>
                <a:off x="3893" y="2658"/>
                <a:ext cx="0" cy="296"/>
              </a:xfrm>
              <a:prstGeom prst="line">
                <a:avLst/>
              </a:prstGeom>
              <a:noFill/>
              <a:ln w="28575">
                <a:solidFill>
                  <a:schemeClr val="tx1"/>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74770" name="Text Box 31"/>
              <p:cNvSpPr txBox="1">
                <a:spLocks noChangeArrowheads="1"/>
              </p:cNvSpPr>
              <p:nvPr/>
            </p:nvSpPr>
            <p:spPr bwMode="auto">
              <a:xfrm rot="-5400000">
                <a:off x="3554" y="2740"/>
                <a:ext cx="297"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r>
                  <a:rPr kumimoji="1" lang="en-US" altLang="zh-CN" sz="2400" i="1">
                    <a:latin typeface="Times New Roman" pitchFamily="18" charset="0"/>
                  </a:rPr>
                  <a:t>A</a:t>
                </a:r>
                <a:r>
                  <a:rPr kumimoji="1" lang="en-US" altLang="zh-CN" sz="2400" baseline="-25000">
                    <a:latin typeface="Times New Roman" pitchFamily="18" charset="0"/>
                  </a:rPr>
                  <a:t>2</a:t>
                </a:r>
              </a:p>
            </p:txBody>
          </p:sp>
        </p:grpSp>
        <p:grpSp>
          <p:nvGrpSpPr>
            <p:cNvPr id="74763" name="Group 32"/>
            <p:cNvGrpSpPr>
              <a:grpSpLocks/>
            </p:cNvGrpSpPr>
            <p:nvPr/>
          </p:nvGrpSpPr>
          <p:grpSpPr bwMode="auto">
            <a:xfrm>
              <a:off x="4797" y="2016"/>
              <a:ext cx="453" cy="650"/>
              <a:chOff x="4797" y="2016"/>
              <a:chExt cx="453" cy="650"/>
            </a:xfrm>
          </p:grpSpPr>
          <p:sp>
            <p:nvSpPr>
              <p:cNvPr id="74764" name="Line 33"/>
              <p:cNvSpPr>
                <a:spLocks noChangeShapeType="1"/>
              </p:cNvSpPr>
              <p:nvPr/>
            </p:nvSpPr>
            <p:spPr bwMode="auto">
              <a:xfrm>
                <a:off x="4797" y="2024"/>
                <a:ext cx="436"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74765" name="Line 34"/>
              <p:cNvSpPr>
                <a:spLocks noChangeShapeType="1"/>
              </p:cNvSpPr>
              <p:nvPr/>
            </p:nvSpPr>
            <p:spPr bwMode="auto">
              <a:xfrm>
                <a:off x="4814" y="2658"/>
                <a:ext cx="436"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74766" name="Line 35"/>
              <p:cNvSpPr>
                <a:spLocks noChangeShapeType="1"/>
              </p:cNvSpPr>
              <p:nvPr/>
            </p:nvSpPr>
            <p:spPr bwMode="auto">
              <a:xfrm>
                <a:off x="5168" y="2016"/>
                <a:ext cx="0" cy="650"/>
              </a:xfrm>
              <a:prstGeom prst="line">
                <a:avLst/>
              </a:prstGeom>
              <a:noFill/>
              <a:ln w="28575">
                <a:solidFill>
                  <a:schemeClr val="tx1"/>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74767" name="Text Box 36"/>
              <p:cNvSpPr txBox="1">
                <a:spLocks noChangeArrowheads="1"/>
              </p:cNvSpPr>
              <p:nvPr/>
            </p:nvSpPr>
            <p:spPr bwMode="auto">
              <a:xfrm rot="-5400000">
                <a:off x="4846" y="2214"/>
                <a:ext cx="297"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r>
                  <a:rPr kumimoji="1" lang="en-US" altLang="zh-CN" sz="2400" i="1">
                    <a:latin typeface="Times New Roman" pitchFamily="18" charset="0"/>
                  </a:rPr>
                  <a:t>A</a:t>
                </a:r>
                <a:r>
                  <a:rPr kumimoji="1" lang="en-US" altLang="zh-CN" sz="2400" baseline="-25000">
                    <a:latin typeface="Times New Roman" pitchFamily="18" charset="0"/>
                  </a:rPr>
                  <a:t>3</a:t>
                </a:r>
              </a:p>
            </p:txBody>
          </p:sp>
        </p:grpSp>
      </p:grpSp>
      <p:sp>
        <p:nvSpPr>
          <p:cNvPr id="152613" name="Rectangle 37"/>
          <p:cNvSpPr>
            <a:spLocks noChangeArrowheads="1"/>
          </p:cNvSpPr>
          <p:nvPr/>
        </p:nvSpPr>
        <p:spPr bwMode="auto">
          <a:xfrm>
            <a:off x="914400" y="1767644"/>
            <a:ext cx="2133600" cy="7508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20000"/>
              </a:lnSpc>
            </a:pPr>
            <a:r>
              <a:rPr kumimoji="1" lang="zh-CN" altLang="en-US" sz="3600" b="1">
                <a:solidFill>
                  <a:srgbClr val="CC00FF"/>
                </a:solidFill>
                <a:latin typeface="Times New Roman" pitchFamily="18" charset="0"/>
              </a:rPr>
              <a:t>答  案  </a:t>
            </a:r>
            <a:r>
              <a:rPr kumimoji="1" lang="zh-CN" altLang="en-US" sz="3600" b="1">
                <a:latin typeface="Times New Roman" pitchFamily="18" charset="0"/>
                <a:sym typeface="Wingdings" pitchFamily="2" charset="2"/>
              </a:rPr>
              <a:t>：</a:t>
            </a:r>
          </a:p>
        </p:txBody>
      </p:sp>
      <p:sp>
        <p:nvSpPr>
          <p:cNvPr id="152615" name="Text Box 39"/>
          <p:cNvSpPr txBox="1">
            <a:spLocks noChangeArrowheads="1"/>
          </p:cNvSpPr>
          <p:nvPr/>
        </p:nvSpPr>
        <p:spPr bwMode="auto">
          <a:xfrm>
            <a:off x="457200" y="2348880"/>
            <a:ext cx="5943600" cy="1006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lnSpc>
                <a:spcPct val="150000"/>
              </a:lnSpc>
            </a:pPr>
            <a:r>
              <a:rPr kumimoji="1" lang="zh-CN" altLang="en-US" sz="4000" b="1" dirty="0">
                <a:latin typeface="Times New Roman" pitchFamily="18" charset="0"/>
              </a:rPr>
              <a:t>镀层厚度变化范围为：</a:t>
            </a:r>
          </a:p>
        </p:txBody>
      </p:sp>
      <p:graphicFrame>
        <p:nvGraphicFramePr>
          <p:cNvPr id="152619" name="Object 43"/>
          <p:cNvGraphicFramePr>
            <a:graphicFrameLocks noGrp="1" noChangeAspect="1"/>
          </p:cNvGraphicFramePr>
          <p:nvPr>
            <p:ph/>
            <p:extLst>
              <p:ext uri="{D42A27DB-BD31-4B8C-83A1-F6EECF244321}">
                <p14:modId xmlns:p14="http://schemas.microsoft.com/office/powerpoint/2010/main" val="2289134472"/>
              </p:ext>
            </p:extLst>
          </p:nvPr>
        </p:nvGraphicFramePr>
        <p:xfrm>
          <a:off x="421940" y="3537012"/>
          <a:ext cx="5410200" cy="2190750"/>
        </p:xfrm>
        <a:graphic>
          <a:graphicData uri="http://schemas.openxmlformats.org/presentationml/2006/ole">
            <mc:AlternateContent xmlns:mc="http://schemas.openxmlformats.org/markup-compatibility/2006">
              <mc:Choice xmlns:v="urn:schemas-microsoft-com:vml" Requires="v">
                <p:oleObj spid="_x0000_s74824" name="公式" r:id="rId3" imgW="1066800" imgH="431800" progId="Equation.3">
                  <p:embed/>
                </p:oleObj>
              </mc:Choice>
              <mc:Fallback>
                <p:oleObj name="公式" r:id="rId3" imgW="1066800" imgH="431800" progId="Equation.3">
                  <p:embed/>
                  <p:pic>
                    <p:nvPicPr>
                      <p:cNvPr id="0" name="Object 4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21940" y="3537012"/>
                        <a:ext cx="5410200" cy="2190750"/>
                      </a:xfrm>
                      <a:prstGeom prst="rect">
                        <a:avLst/>
                      </a:prstGeom>
                      <a:solidFill>
                        <a:srgbClr val="FF99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152580"/>
                                        </p:tgtEl>
                                        <p:attrNameLst>
                                          <p:attrName>style.visibility</p:attrName>
                                        </p:attrNameLst>
                                      </p:cBhvr>
                                      <p:to>
                                        <p:strVal val="visible"/>
                                      </p:to>
                                    </p:set>
                                    <p:animEffect transition="in" filter="blinds(horizontal)">
                                      <p:cBhvr>
                                        <p:cTn id="7" dur="500"/>
                                        <p:tgtEl>
                                          <p:spTgt spid="152580"/>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 presetClass="entr" presetSubtype="2" fill="hold" nodeType="clickEffect">
                                  <p:stCondLst>
                                    <p:cond delay="0"/>
                                  </p:stCondLst>
                                  <p:childTnLst>
                                    <p:set>
                                      <p:cBhvr>
                                        <p:cTn id="11" dur="1" fill="hold">
                                          <p:stCondLst>
                                            <p:cond delay="0"/>
                                          </p:stCondLst>
                                        </p:cTn>
                                        <p:tgtEl>
                                          <p:spTgt spid="152581"/>
                                        </p:tgtEl>
                                        <p:attrNameLst>
                                          <p:attrName>style.visibility</p:attrName>
                                        </p:attrNameLst>
                                      </p:cBhvr>
                                      <p:to>
                                        <p:strVal val="visible"/>
                                      </p:to>
                                    </p:set>
                                    <p:anim calcmode="lin" valueType="num">
                                      <p:cBhvr additive="base">
                                        <p:cTn id="12" dur="500" fill="hold"/>
                                        <p:tgtEl>
                                          <p:spTgt spid="152581"/>
                                        </p:tgtEl>
                                        <p:attrNameLst>
                                          <p:attrName>ppt_x</p:attrName>
                                        </p:attrNameLst>
                                      </p:cBhvr>
                                      <p:tavLst>
                                        <p:tav tm="0">
                                          <p:val>
                                            <p:strVal val="1+#ppt_w/2"/>
                                          </p:val>
                                        </p:tav>
                                        <p:tav tm="100000">
                                          <p:val>
                                            <p:strVal val="#ppt_x"/>
                                          </p:val>
                                        </p:tav>
                                      </p:tavLst>
                                    </p:anim>
                                    <p:anim calcmode="lin" valueType="num">
                                      <p:cBhvr additive="base">
                                        <p:cTn id="13" dur="500" fill="hold"/>
                                        <p:tgtEl>
                                          <p:spTgt spid="152581"/>
                                        </p:tgtEl>
                                        <p:attrNameLst>
                                          <p:attrName>ppt_y</p:attrName>
                                        </p:attrNameLst>
                                      </p:cBhvr>
                                      <p:tavLst>
                                        <p:tav tm="0">
                                          <p:val>
                                            <p:strVal val="#ppt_y"/>
                                          </p:val>
                                        </p:tav>
                                        <p:tav tm="100000">
                                          <p:val>
                                            <p:strVal val="#ppt_y"/>
                                          </p:val>
                                        </p:tav>
                                      </p:tavLst>
                                    </p:anim>
                                  </p:childTnLst>
                                </p:cTn>
                              </p:par>
                            </p:childTnLst>
                          </p:cTn>
                        </p:par>
                      </p:childTnLst>
                    </p:cTn>
                  </p:par>
                  <p:par>
                    <p:cTn id="14" fill="hold" nodeType="clickPar">
                      <p:stCondLst>
                        <p:cond delay="indefinite"/>
                      </p:stCondLst>
                      <p:childTnLst>
                        <p:par>
                          <p:cTn id="15" fill="hold" nodeType="withGroup">
                            <p:stCondLst>
                              <p:cond delay="0"/>
                            </p:stCondLst>
                            <p:childTnLst>
                              <p:par>
                                <p:cTn id="16" presetID="22" presetClass="entr" presetSubtype="8" fill="hold" grpId="0" nodeType="clickEffect">
                                  <p:stCondLst>
                                    <p:cond delay="0"/>
                                  </p:stCondLst>
                                  <p:childTnLst>
                                    <p:set>
                                      <p:cBhvr>
                                        <p:cTn id="17" dur="1" fill="hold">
                                          <p:stCondLst>
                                            <p:cond delay="0"/>
                                          </p:stCondLst>
                                        </p:cTn>
                                        <p:tgtEl>
                                          <p:spTgt spid="152613"/>
                                        </p:tgtEl>
                                        <p:attrNameLst>
                                          <p:attrName>style.visibility</p:attrName>
                                        </p:attrNameLst>
                                      </p:cBhvr>
                                      <p:to>
                                        <p:strVal val="visible"/>
                                      </p:to>
                                    </p:set>
                                    <p:animEffect transition="in" filter="wipe(left)">
                                      <p:cBhvr>
                                        <p:cTn id="18" dur="3000"/>
                                        <p:tgtEl>
                                          <p:spTgt spid="152613"/>
                                        </p:tgtEl>
                                      </p:cBhvr>
                                    </p:animEffect>
                                  </p:childTnLst>
                                </p:cTn>
                              </p:par>
                            </p:childTnLst>
                          </p:cTn>
                        </p:par>
                      </p:childTnLst>
                    </p:cTn>
                  </p:par>
                  <p:par>
                    <p:cTn id="19" fill="hold" nodeType="clickPar">
                      <p:stCondLst>
                        <p:cond delay="indefinite"/>
                      </p:stCondLst>
                      <p:childTnLst>
                        <p:par>
                          <p:cTn id="20" fill="hold" nodeType="withGroup">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152615"/>
                                        </p:tgtEl>
                                        <p:attrNameLst>
                                          <p:attrName>style.visibility</p:attrName>
                                        </p:attrNameLst>
                                      </p:cBhvr>
                                      <p:to>
                                        <p:strVal val="visible"/>
                                      </p:to>
                                    </p:set>
                                    <p:animEffect transition="in" filter="wipe(left)">
                                      <p:cBhvr>
                                        <p:cTn id="23" dur="500"/>
                                        <p:tgtEl>
                                          <p:spTgt spid="152615"/>
                                        </p:tgtEl>
                                      </p:cBhvr>
                                    </p:animEffect>
                                  </p:childTnLst>
                                </p:cTn>
                              </p:par>
                            </p:childTnLst>
                          </p:cTn>
                        </p:par>
                      </p:childTnLst>
                    </p:cTn>
                  </p:par>
                  <p:par>
                    <p:cTn id="24" fill="hold" nodeType="clickPar">
                      <p:stCondLst>
                        <p:cond delay="indefinite"/>
                      </p:stCondLst>
                      <p:childTnLst>
                        <p:par>
                          <p:cTn id="25" fill="hold" nodeType="withGroup">
                            <p:stCondLst>
                              <p:cond delay="0"/>
                            </p:stCondLst>
                            <p:childTnLst>
                              <p:par>
                                <p:cTn id="26" presetID="22" presetClass="entr" presetSubtype="8" fill="hold" nodeType="clickEffect">
                                  <p:stCondLst>
                                    <p:cond delay="0"/>
                                  </p:stCondLst>
                                  <p:childTnLst>
                                    <p:set>
                                      <p:cBhvr>
                                        <p:cTn id="27" dur="1" fill="hold">
                                          <p:stCondLst>
                                            <p:cond delay="0"/>
                                          </p:stCondLst>
                                        </p:cTn>
                                        <p:tgtEl>
                                          <p:spTgt spid="152619"/>
                                        </p:tgtEl>
                                        <p:attrNameLst>
                                          <p:attrName>style.visibility</p:attrName>
                                        </p:attrNameLst>
                                      </p:cBhvr>
                                      <p:to>
                                        <p:strVal val="visible"/>
                                      </p:to>
                                    </p:set>
                                    <p:animEffect transition="in" filter="wipe(left)">
                                      <p:cBhvr>
                                        <p:cTn id="28" dur="500"/>
                                        <p:tgtEl>
                                          <p:spTgt spid="1526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2580" grpId="0"/>
      <p:bldP spid="152613" grpId="0"/>
      <p:bldP spid="152615" grpId="0"/>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灯片编号占位符 4"/>
          <p:cNvSpPr>
            <a:spLocks noGrp="1"/>
          </p:cNvSpPr>
          <p:nvPr>
            <p:ph type="sldNum" sz="quarter" idx="12"/>
          </p:nvPr>
        </p:nvSpPr>
        <p:spPr>
          <a:noFill/>
        </p:spPr>
        <p:txBody>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fld id="{BDADB9D3-5A02-4E3A-AC6E-485EE81F8469}" type="slidenum">
              <a:rPr lang="en-US" altLang="zh-CN" sz="1400" smtClean="0"/>
              <a:pPr eaLnBrk="1" hangingPunct="1"/>
              <a:t>73</a:t>
            </a:fld>
            <a:endParaRPr lang="en-US" altLang="zh-CN" sz="1400" smtClean="0"/>
          </a:p>
        </p:txBody>
      </p:sp>
      <p:sp>
        <p:nvSpPr>
          <p:cNvPr id="153644" name="Text Box 44"/>
          <p:cNvSpPr txBox="1">
            <a:spLocks noRot="1" noChangeAspect="1" noMove="1" noResize="1" noEditPoints="1" noAdjustHandles="1" noChangeArrowheads="1" noChangeShapeType="1" noTextEdit="1"/>
          </p:cNvSpPr>
          <p:nvPr/>
        </p:nvSpPr>
        <p:spPr bwMode="auto">
          <a:xfrm>
            <a:off x="249238" y="146050"/>
            <a:ext cx="8451850" cy="1630363"/>
          </a:xfrm>
          <a:prstGeom prst="rect">
            <a:avLst/>
          </a:prstGeom>
          <a:blipFill rotWithShape="1">
            <a:blip r:embed="rId3"/>
            <a:stretch>
              <a:fillRect l="-1515" t="-2622" r="-505" b="-6367"/>
            </a:stretch>
          </a:blip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zh-CN" altLang="en-US">
                <a:noFill/>
              </a:rPr>
              <a:t> </a:t>
            </a:r>
          </a:p>
        </p:txBody>
      </p:sp>
      <p:graphicFrame>
        <p:nvGraphicFramePr>
          <p:cNvPr id="153651" name="Object 51"/>
          <p:cNvGraphicFramePr>
            <a:graphicFrameLocks noGrp="1" noChangeAspect="1"/>
          </p:cNvGraphicFramePr>
          <p:nvPr>
            <p:ph/>
            <p:extLst>
              <p:ext uri="{D42A27DB-BD31-4B8C-83A1-F6EECF244321}">
                <p14:modId xmlns:p14="http://schemas.microsoft.com/office/powerpoint/2010/main" val="2720368094"/>
              </p:ext>
            </p:extLst>
          </p:nvPr>
        </p:nvGraphicFramePr>
        <p:xfrm>
          <a:off x="457200" y="2585331"/>
          <a:ext cx="7162800" cy="1639888"/>
        </p:xfrm>
        <a:graphic>
          <a:graphicData uri="http://schemas.openxmlformats.org/presentationml/2006/ole">
            <mc:AlternateContent xmlns:mc="http://schemas.openxmlformats.org/markup-compatibility/2006">
              <mc:Choice xmlns:v="urn:schemas-microsoft-com:vml" Requires="v">
                <p:oleObj spid="_x0000_s75849" name="公式" r:id="rId4" imgW="1054100" imgH="241300" progId="Equation.3">
                  <p:embed/>
                </p:oleObj>
              </mc:Choice>
              <mc:Fallback>
                <p:oleObj name="公式" r:id="rId4" imgW="1054100" imgH="241300" progId="Equation.3">
                  <p:embed/>
                  <p:pic>
                    <p:nvPicPr>
                      <p:cNvPr id="0" name="Object 5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57200" y="2585331"/>
                        <a:ext cx="7162800" cy="1639888"/>
                      </a:xfrm>
                      <a:prstGeom prst="rect">
                        <a:avLst/>
                      </a:prstGeom>
                      <a:solidFill>
                        <a:srgbClr val="CCE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53653" name="Object 53"/>
          <p:cNvGraphicFramePr>
            <a:graphicFrameLocks noChangeAspect="1"/>
          </p:cNvGraphicFramePr>
          <p:nvPr>
            <p:extLst>
              <p:ext uri="{D42A27DB-BD31-4B8C-83A1-F6EECF244321}">
                <p14:modId xmlns:p14="http://schemas.microsoft.com/office/powerpoint/2010/main" val="768659708"/>
              </p:ext>
            </p:extLst>
          </p:nvPr>
        </p:nvGraphicFramePr>
        <p:xfrm>
          <a:off x="457200" y="4337931"/>
          <a:ext cx="7162800" cy="1660525"/>
        </p:xfrm>
        <a:graphic>
          <a:graphicData uri="http://schemas.openxmlformats.org/presentationml/2006/ole">
            <mc:AlternateContent xmlns:mc="http://schemas.openxmlformats.org/markup-compatibility/2006">
              <mc:Choice xmlns:v="urn:schemas-microsoft-com:vml" Requires="v">
                <p:oleObj spid="_x0000_s75850" name="公式" r:id="rId6" imgW="1040948" imgH="241195" progId="Equation.3">
                  <p:embed/>
                </p:oleObj>
              </mc:Choice>
              <mc:Fallback>
                <p:oleObj name="公式" r:id="rId6" imgW="1040948" imgH="241195" progId="Equation.3">
                  <p:embed/>
                  <p:pic>
                    <p:nvPicPr>
                      <p:cNvPr id="0" name="Object 53"/>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57200" y="4337931"/>
                        <a:ext cx="7162800" cy="1660525"/>
                      </a:xfrm>
                      <a:prstGeom prst="rect">
                        <a:avLst/>
                      </a:prstGeom>
                      <a:solidFill>
                        <a:srgbClr val="FF99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53654" name="Rectangle 54"/>
          <p:cNvSpPr>
            <a:spLocks noChangeArrowheads="1"/>
          </p:cNvSpPr>
          <p:nvPr/>
        </p:nvSpPr>
        <p:spPr bwMode="auto">
          <a:xfrm>
            <a:off x="863588" y="1798439"/>
            <a:ext cx="2133600" cy="7508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20000"/>
              </a:lnSpc>
            </a:pPr>
            <a:r>
              <a:rPr kumimoji="1" lang="zh-CN" altLang="en-US" sz="3600" b="1" dirty="0">
                <a:solidFill>
                  <a:srgbClr val="CC00FF"/>
                </a:solidFill>
                <a:latin typeface="Times New Roman" pitchFamily="18" charset="0"/>
              </a:rPr>
              <a:t>答  案  </a:t>
            </a:r>
            <a:r>
              <a:rPr kumimoji="1" lang="zh-CN" altLang="en-US" sz="3600" b="1" dirty="0">
                <a:latin typeface="Times New Roman" pitchFamily="18" charset="0"/>
                <a:sym typeface="Wingdings" pitchFamily="2" charset="2"/>
              </a:rPr>
              <a:t>：</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nodeType="afterEffect">
                                  <p:stCondLst>
                                    <p:cond delay="0"/>
                                  </p:stCondLst>
                                  <p:childTnLst>
                                    <p:set>
                                      <p:cBhvr>
                                        <p:cTn id="6" dur="1" fill="hold">
                                          <p:stCondLst>
                                            <p:cond delay="0"/>
                                          </p:stCondLst>
                                        </p:cTn>
                                        <p:tgtEl>
                                          <p:spTgt spid="153644"/>
                                        </p:tgtEl>
                                        <p:attrNameLst>
                                          <p:attrName>style.visibility</p:attrName>
                                        </p:attrNameLst>
                                      </p:cBhvr>
                                      <p:to>
                                        <p:strVal val="visible"/>
                                      </p:to>
                                    </p:set>
                                    <p:animEffect transition="in" filter="wipe(left)">
                                      <p:cBhvr>
                                        <p:cTn id="7" dur="500"/>
                                        <p:tgtEl>
                                          <p:spTgt spid="153644"/>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53654"/>
                                        </p:tgtEl>
                                        <p:attrNameLst>
                                          <p:attrName>style.visibility</p:attrName>
                                        </p:attrNameLst>
                                      </p:cBhvr>
                                      <p:to>
                                        <p:strVal val="visible"/>
                                      </p:to>
                                    </p:set>
                                    <p:animEffect transition="in" filter="wipe(left)">
                                      <p:cBhvr>
                                        <p:cTn id="12" dur="3000"/>
                                        <p:tgtEl>
                                          <p:spTgt spid="153654"/>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nodeType="clickEffect">
                                  <p:stCondLst>
                                    <p:cond delay="0"/>
                                  </p:stCondLst>
                                  <p:childTnLst>
                                    <p:set>
                                      <p:cBhvr>
                                        <p:cTn id="16" dur="1" fill="hold">
                                          <p:stCondLst>
                                            <p:cond delay="0"/>
                                          </p:stCondLst>
                                        </p:cTn>
                                        <p:tgtEl>
                                          <p:spTgt spid="153651"/>
                                        </p:tgtEl>
                                        <p:attrNameLst>
                                          <p:attrName>style.visibility</p:attrName>
                                        </p:attrNameLst>
                                      </p:cBhvr>
                                      <p:to>
                                        <p:strVal val="visible"/>
                                      </p:to>
                                    </p:set>
                                    <p:animEffect transition="in" filter="wipe(left)">
                                      <p:cBhvr>
                                        <p:cTn id="17" dur="500"/>
                                        <p:tgtEl>
                                          <p:spTgt spid="153651"/>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nodeType="clickEffect">
                                  <p:stCondLst>
                                    <p:cond delay="0"/>
                                  </p:stCondLst>
                                  <p:childTnLst>
                                    <p:set>
                                      <p:cBhvr>
                                        <p:cTn id="21" dur="1" fill="hold">
                                          <p:stCondLst>
                                            <p:cond delay="0"/>
                                          </p:stCondLst>
                                        </p:cTn>
                                        <p:tgtEl>
                                          <p:spTgt spid="153653"/>
                                        </p:tgtEl>
                                        <p:attrNameLst>
                                          <p:attrName>style.visibility</p:attrName>
                                        </p:attrNameLst>
                                      </p:cBhvr>
                                      <p:to>
                                        <p:strVal val="visible"/>
                                      </p:to>
                                    </p:set>
                                    <p:animEffect transition="in" filter="wipe(left)">
                                      <p:cBhvr>
                                        <p:cTn id="22" dur="500"/>
                                        <p:tgtEl>
                                          <p:spTgt spid="1536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54" grpId="0"/>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灯片编号占位符 4"/>
          <p:cNvSpPr>
            <a:spLocks noGrp="1"/>
          </p:cNvSpPr>
          <p:nvPr>
            <p:ph type="sldNum" sz="quarter" idx="12"/>
          </p:nvPr>
        </p:nvSpPr>
        <p:spPr>
          <a:noFill/>
        </p:spPr>
        <p:txBody>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fld id="{3B7DF30F-F9A7-4C43-AFB2-CC185E40337F}" type="slidenum">
              <a:rPr lang="en-US" altLang="zh-CN" sz="1400" smtClean="0"/>
              <a:pPr eaLnBrk="1" hangingPunct="1"/>
              <a:t>74</a:t>
            </a:fld>
            <a:endParaRPr lang="en-US" altLang="zh-CN" sz="1400" smtClean="0"/>
          </a:p>
        </p:txBody>
      </p:sp>
      <p:sp>
        <p:nvSpPr>
          <p:cNvPr id="154628" name="Text Box 4"/>
          <p:cNvSpPr txBox="1">
            <a:spLocks noChangeArrowheads="1"/>
          </p:cNvSpPr>
          <p:nvPr/>
        </p:nvSpPr>
        <p:spPr bwMode="auto">
          <a:xfrm>
            <a:off x="284931" y="549015"/>
            <a:ext cx="7851154" cy="12741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lnSpc>
                <a:spcPct val="120000"/>
              </a:lnSpc>
            </a:pPr>
            <a:r>
              <a:rPr kumimoji="1" lang="en-US" altLang="zh-CN" sz="2400" dirty="0">
                <a:latin typeface="Times New Roman" pitchFamily="18" charset="0"/>
              </a:rPr>
              <a:t>      </a:t>
            </a:r>
            <a:r>
              <a:rPr kumimoji="1" lang="en-US" altLang="zh-CN" sz="2000" b="1" dirty="0">
                <a:latin typeface="Times New Roman" pitchFamily="18" charset="0"/>
              </a:rPr>
              <a:t>4.  </a:t>
            </a:r>
            <a:r>
              <a:rPr kumimoji="1" lang="zh-CN" altLang="en-US" sz="2000" b="1" dirty="0">
                <a:latin typeface="Times New Roman" pitchFamily="18" charset="0"/>
              </a:rPr>
              <a:t>某厂加工一批曲轴、连杆及轴承衬套等零件，如图</a:t>
            </a:r>
            <a:r>
              <a:rPr kumimoji="1" lang="en-US" altLang="zh-CN" sz="2000" b="1" dirty="0">
                <a:latin typeface="Times New Roman" pitchFamily="18" charset="0"/>
              </a:rPr>
              <a:t>11.13</a:t>
            </a:r>
            <a:r>
              <a:rPr kumimoji="1" lang="zh-CN" altLang="en-US" sz="2000" b="1" dirty="0">
                <a:latin typeface="Times New Roman" pitchFamily="18" charset="0"/>
              </a:rPr>
              <a:t>所示。经调试运转，发现有的曲轴肩与轴承衬套端面有划伤现象。按设计要求</a:t>
            </a:r>
            <a:r>
              <a:rPr kumimoji="1" lang="en-US" altLang="zh-CN" sz="2000" b="1" i="1" dirty="0">
                <a:latin typeface="Times New Roman" pitchFamily="18" charset="0"/>
              </a:rPr>
              <a:t>A</a:t>
            </a:r>
            <a:r>
              <a:rPr kumimoji="1" lang="en-US" altLang="zh-CN" sz="2000" b="1" baseline="-25000" dirty="0">
                <a:latin typeface="Times New Roman" pitchFamily="18" charset="0"/>
              </a:rPr>
              <a:t>0</a:t>
            </a:r>
            <a:r>
              <a:rPr kumimoji="1" lang="en-US" altLang="zh-CN" sz="2000" b="1" dirty="0">
                <a:latin typeface="Times New Roman" pitchFamily="18" charset="0"/>
              </a:rPr>
              <a:t>=0.1~0.2mm</a:t>
            </a:r>
            <a:r>
              <a:rPr kumimoji="1" lang="zh-CN" altLang="en-US" sz="2000" b="1" dirty="0">
                <a:latin typeface="Times New Roman" pitchFamily="18" charset="0"/>
              </a:rPr>
              <a:t>。</a:t>
            </a:r>
          </a:p>
        </p:txBody>
      </p:sp>
      <p:graphicFrame>
        <p:nvGraphicFramePr>
          <p:cNvPr id="154629" name="Object 5"/>
          <p:cNvGraphicFramePr>
            <a:graphicFrameLocks noGrp="1" noChangeAspect="1"/>
          </p:cNvGraphicFramePr>
          <p:nvPr>
            <p:ph/>
            <p:extLst>
              <p:ext uri="{D42A27DB-BD31-4B8C-83A1-F6EECF244321}">
                <p14:modId xmlns:p14="http://schemas.microsoft.com/office/powerpoint/2010/main" val="2669123684"/>
              </p:ext>
            </p:extLst>
          </p:nvPr>
        </p:nvGraphicFramePr>
        <p:xfrm>
          <a:off x="880553" y="1874051"/>
          <a:ext cx="4303204" cy="1343489"/>
        </p:xfrm>
        <a:graphic>
          <a:graphicData uri="http://schemas.openxmlformats.org/presentationml/2006/ole">
            <mc:AlternateContent xmlns:mc="http://schemas.openxmlformats.org/markup-compatibility/2006">
              <mc:Choice xmlns:v="urn:schemas-microsoft-com:vml" Requires="v">
                <p:oleObj spid="_x0000_s76913" name="公式" r:id="rId3" imgW="2197100" imgH="685800" progId="Equation.3">
                  <p:embed/>
                </p:oleObj>
              </mc:Choice>
              <mc:Fallback>
                <p:oleObj name="公式" r:id="rId3" imgW="2197100" imgH="685800" progId="Equation.3">
                  <p:embed/>
                  <p:pic>
                    <p:nvPicPr>
                      <p:cNvPr id="0" name="Object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80553" y="1874051"/>
                        <a:ext cx="4303204" cy="1343489"/>
                      </a:xfrm>
                      <a:prstGeom prst="rect">
                        <a:avLst/>
                      </a:prstGeom>
                      <a:noFill/>
                      <a:ln>
                        <a:noFill/>
                      </a:ln>
                      <a:effectLst/>
                      <a:extLst/>
                    </p:spPr>
                  </p:pic>
                </p:oleObj>
              </mc:Fallback>
            </mc:AlternateContent>
          </a:graphicData>
        </a:graphic>
      </p:graphicFrame>
      <p:sp>
        <p:nvSpPr>
          <p:cNvPr id="154631" name="Rectangle 7"/>
          <p:cNvSpPr>
            <a:spLocks noChangeArrowheads="1"/>
          </p:cNvSpPr>
          <p:nvPr/>
        </p:nvSpPr>
        <p:spPr bwMode="auto">
          <a:xfrm>
            <a:off x="935285" y="3248980"/>
            <a:ext cx="2133600" cy="6048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20000"/>
              </a:lnSpc>
            </a:pPr>
            <a:r>
              <a:rPr kumimoji="1" lang="zh-CN" altLang="en-US" sz="2800" b="1" dirty="0">
                <a:solidFill>
                  <a:srgbClr val="CC00FF"/>
                </a:solidFill>
                <a:latin typeface="Times New Roman" pitchFamily="18" charset="0"/>
              </a:rPr>
              <a:t>答  案  </a:t>
            </a:r>
            <a:r>
              <a:rPr kumimoji="1" lang="zh-CN" altLang="en-US" sz="2800" b="1" dirty="0">
                <a:latin typeface="Times New Roman" pitchFamily="18" charset="0"/>
                <a:sym typeface="Wingdings" pitchFamily="2" charset="2"/>
              </a:rPr>
              <a:t>：</a:t>
            </a:r>
          </a:p>
        </p:txBody>
      </p:sp>
      <p:graphicFrame>
        <p:nvGraphicFramePr>
          <p:cNvPr id="154632" name="Object 8"/>
          <p:cNvGraphicFramePr>
            <a:graphicFrameLocks noChangeAspect="1"/>
          </p:cNvGraphicFramePr>
          <p:nvPr>
            <p:extLst>
              <p:ext uri="{D42A27DB-BD31-4B8C-83A1-F6EECF244321}">
                <p14:modId xmlns:p14="http://schemas.microsoft.com/office/powerpoint/2010/main" val="1576583085"/>
              </p:ext>
            </p:extLst>
          </p:nvPr>
        </p:nvGraphicFramePr>
        <p:xfrm>
          <a:off x="492894" y="3897052"/>
          <a:ext cx="6311043" cy="1021599"/>
        </p:xfrm>
        <a:graphic>
          <a:graphicData uri="http://schemas.openxmlformats.org/presentationml/2006/ole">
            <mc:AlternateContent xmlns:mc="http://schemas.openxmlformats.org/markup-compatibility/2006">
              <mc:Choice xmlns:v="urn:schemas-microsoft-com:vml" Requires="v">
                <p:oleObj spid="_x0000_s76914" name="公式" r:id="rId5" imgW="2971800" imgH="482600" progId="Equation.3">
                  <p:embed/>
                </p:oleObj>
              </mc:Choice>
              <mc:Fallback>
                <p:oleObj name="公式" r:id="rId5" imgW="2971800" imgH="482600" progId="Equation.3">
                  <p:embed/>
                  <p:pic>
                    <p:nvPicPr>
                      <p:cNvPr id="0" name="Object 8"/>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92894" y="3897052"/>
                        <a:ext cx="6311043" cy="1021599"/>
                      </a:xfrm>
                      <a:prstGeom prst="rect">
                        <a:avLst/>
                      </a:prstGeom>
                      <a:solidFill>
                        <a:srgbClr val="CCFF33"/>
                      </a:solidFill>
                      <a:ln>
                        <a:noFill/>
                      </a:ln>
                      <a:effectLst/>
                      <a:extLst/>
                    </p:spPr>
                  </p:pic>
                </p:oleObj>
              </mc:Fallback>
            </mc:AlternateContent>
          </a:graphicData>
        </a:graphic>
      </p:graphicFrame>
      <p:grpSp>
        <p:nvGrpSpPr>
          <p:cNvPr id="154635" name="Group 11"/>
          <p:cNvGrpSpPr>
            <a:grpSpLocks/>
          </p:cNvGrpSpPr>
          <p:nvPr/>
        </p:nvGrpSpPr>
        <p:grpSpPr bwMode="auto">
          <a:xfrm>
            <a:off x="6009456" y="1471091"/>
            <a:ext cx="2667000" cy="2894013"/>
            <a:chOff x="3763" y="686"/>
            <a:chExt cx="1680" cy="1823"/>
          </a:xfrm>
        </p:grpSpPr>
        <p:pic>
          <p:nvPicPr>
            <p:cNvPr id="76809" name="Picture 9"/>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763" y="686"/>
              <a:ext cx="1680" cy="16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6810" name="Text Box 10"/>
            <p:cNvSpPr txBox="1">
              <a:spLocks noChangeArrowheads="1"/>
            </p:cNvSpPr>
            <p:nvPr/>
          </p:nvSpPr>
          <p:spPr bwMode="auto">
            <a:xfrm>
              <a:off x="3955" y="2297"/>
              <a:ext cx="1488" cy="2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r>
                <a:rPr lang="zh-CN" altLang="en-US" sz="1600"/>
                <a:t>图</a:t>
              </a:r>
              <a:r>
                <a:rPr lang="en-US" altLang="zh-CN" sz="1600"/>
                <a:t>11.13  </a:t>
              </a:r>
              <a:r>
                <a:rPr lang="zh-CN" altLang="en-US" sz="1600"/>
                <a:t>作业题</a:t>
              </a:r>
              <a:r>
                <a:rPr lang="en-US" altLang="zh-CN" sz="1600"/>
                <a:t>4</a:t>
              </a:r>
              <a:r>
                <a:rPr lang="zh-CN" altLang="en-US" sz="1600"/>
                <a:t>图</a:t>
              </a:r>
            </a:p>
          </p:txBody>
        </p:sp>
      </p:grpSp>
      <p:graphicFrame>
        <p:nvGraphicFramePr>
          <p:cNvPr id="154636" name="Object 12"/>
          <p:cNvGraphicFramePr>
            <a:graphicFrameLocks noChangeAspect="1"/>
          </p:cNvGraphicFramePr>
          <p:nvPr>
            <p:extLst>
              <p:ext uri="{D42A27DB-BD31-4B8C-83A1-F6EECF244321}">
                <p14:modId xmlns:p14="http://schemas.microsoft.com/office/powerpoint/2010/main" val="2265326906"/>
              </p:ext>
            </p:extLst>
          </p:nvPr>
        </p:nvGraphicFramePr>
        <p:xfrm>
          <a:off x="550526" y="5121188"/>
          <a:ext cx="6179357" cy="1188132"/>
        </p:xfrm>
        <a:graphic>
          <a:graphicData uri="http://schemas.openxmlformats.org/presentationml/2006/ole">
            <mc:AlternateContent xmlns:mc="http://schemas.openxmlformats.org/markup-compatibility/2006">
              <mc:Choice xmlns:v="urn:schemas-microsoft-com:vml" Requires="v">
                <p:oleObj spid="_x0000_s76915" name="公式" r:id="rId8" imgW="2501900" imgH="482600" progId="Equation.3">
                  <p:embed/>
                </p:oleObj>
              </mc:Choice>
              <mc:Fallback>
                <p:oleObj name="公式" r:id="rId8" imgW="2501900" imgH="482600" progId="Equation.3">
                  <p:embed/>
                  <p:pic>
                    <p:nvPicPr>
                      <p:cNvPr id="0" name="Object 12"/>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550526" y="5121188"/>
                        <a:ext cx="6179357" cy="1188132"/>
                      </a:xfrm>
                      <a:prstGeom prst="rect">
                        <a:avLst/>
                      </a:prstGeom>
                      <a:solidFill>
                        <a:srgbClr val="FF99FF"/>
                      </a:solidFill>
                      <a:ln>
                        <a:noFill/>
                      </a:ln>
                      <a:effectLst/>
                      <a:extLst/>
                    </p:spPr>
                  </p:pic>
                </p:oleObj>
              </mc:Fallback>
            </mc:AlternateContent>
          </a:graphicData>
        </a:graphic>
      </p:graphicFrame>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54628"/>
                                        </p:tgtEl>
                                        <p:attrNameLst>
                                          <p:attrName>style.visibility</p:attrName>
                                        </p:attrNameLst>
                                      </p:cBhvr>
                                      <p:to>
                                        <p:strVal val="visible"/>
                                      </p:to>
                                    </p:set>
                                    <p:animEffect transition="in" filter="wipe(left)">
                                      <p:cBhvr>
                                        <p:cTn id="7" dur="500"/>
                                        <p:tgtEl>
                                          <p:spTgt spid="154628"/>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 presetClass="entr" presetSubtype="2" fill="hold" nodeType="clickEffect">
                                  <p:stCondLst>
                                    <p:cond delay="0"/>
                                  </p:stCondLst>
                                  <p:childTnLst>
                                    <p:set>
                                      <p:cBhvr>
                                        <p:cTn id="11" dur="1" fill="hold">
                                          <p:stCondLst>
                                            <p:cond delay="0"/>
                                          </p:stCondLst>
                                        </p:cTn>
                                        <p:tgtEl>
                                          <p:spTgt spid="154635"/>
                                        </p:tgtEl>
                                        <p:attrNameLst>
                                          <p:attrName>style.visibility</p:attrName>
                                        </p:attrNameLst>
                                      </p:cBhvr>
                                      <p:to>
                                        <p:strVal val="visible"/>
                                      </p:to>
                                    </p:set>
                                    <p:anim calcmode="lin" valueType="num">
                                      <p:cBhvr additive="base">
                                        <p:cTn id="12" dur="500" fill="hold"/>
                                        <p:tgtEl>
                                          <p:spTgt spid="154635"/>
                                        </p:tgtEl>
                                        <p:attrNameLst>
                                          <p:attrName>ppt_x</p:attrName>
                                        </p:attrNameLst>
                                      </p:cBhvr>
                                      <p:tavLst>
                                        <p:tav tm="0">
                                          <p:val>
                                            <p:strVal val="1+#ppt_w/2"/>
                                          </p:val>
                                        </p:tav>
                                        <p:tav tm="100000">
                                          <p:val>
                                            <p:strVal val="#ppt_x"/>
                                          </p:val>
                                        </p:tav>
                                      </p:tavLst>
                                    </p:anim>
                                    <p:anim calcmode="lin" valueType="num">
                                      <p:cBhvr additive="base">
                                        <p:cTn id="13" dur="500" fill="hold"/>
                                        <p:tgtEl>
                                          <p:spTgt spid="154635"/>
                                        </p:tgtEl>
                                        <p:attrNameLst>
                                          <p:attrName>ppt_y</p:attrName>
                                        </p:attrNameLst>
                                      </p:cBhvr>
                                      <p:tavLst>
                                        <p:tav tm="0">
                                          <p:val>
                                            <p:strVal val="#ppt_y"/>
                                          </p:val>
                                        </p:tav>
                                        <p:tav tm="100000">
                                          <p:val>
                                            <p:strVal val="#ppt_y"/>
                                          </p:val>
                                        </p:tav>
                                      </p:tavLst>
                                    </p:anim>
                                  </p:childTnLst>
                                </p:cTn>
                              </p:par>
                            </p:childTnLst>
                          </p:cTn>
                        </p:par>
                      </p:childTnLst>
                    </p:cTn>
                  </p:par>
                  <p:par>
                    <p:cTn id="14" fill="hold" nodeType="clickPar">
                      <p:stCondLst>
                        <p:cond delay="indefinite"/>
                      </p:stCondLst>
                      <p:childTnLst>
                        <p:par>
                          <p:cTn id="15" fill="hold" nodeType="withGroup">
                            <p:stCondLst>
                              <p:cond delay="0"/>
                            </p:stCondLst>
                            <p:childTnLst>
                              <p:par>
                                <p:cTn id="16" presetID="22" presetClass="entr" presetSubtype="8" fill="hold" nodeType="clickEffect">
                                  <p:stCondLst>
                                    <p:cond delay="0"/>
                                  </p:stCondLst>
                                  <p:childTnLst>
                                    <p:set>
                                      <p:cBhvr>
                                        <p:cTn id="17" dur="1" fill="hold">
                                          <p:stCondLst>
                                            <p:cond delay="0"/>
                                          </p:stCondLst>
                                        </p:cTn>
                                        <p:tgtEl>
                                          <p:spTgt spid="154629"/>
                                        </p:tgtEl>
                                        <p:attrNameLst>
                                          <p:attrName>style.visibility</p:attrName>
                                        </p:attrNameLst>
                                      </p:cBhvr>
                                      <p:to>
                                        <p:strVal val="visible"/>
                                      </p:to>
                                    </p:set>
                                    <p:animEffect transition="in" filter="wipe(left)">
                                      <p:cBhvr>
                                        <p:cTn id="18" dur="500"/>
                                        <p:tgtEl>
                                          <p:spTgt spid="154629"/>
                                        </p:tgtEl>
                                      </p:cBhvr>
                                    </p:animEffect>
                                  </p:childTnLst>
                                </p:cTn>
                              </p:par>
                            </p:childTnLst>
                          </p:cTn>
                        </p:par>
                      </p:childTnLst>
                    </p:cTn>
                  </p:par>
                  <p:par>
                    <p:cTn id="19" fill="hold" nodeType="clickPar">
                      <p:stCondLst>
                        <p:cond delay="indefinite"/>
                      </p:stCondLst>
                      <p:childTnLst>
                        <p:par>
                          <p:cTn id="20" fill="hold" nodeType="withGroup">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154631"/>
                                        </p:tgtEl>
                                        <p:attrNameLst>
                                          <p:attrName>style.visibility</p:attrName>
                                        </p:attrNameLst>
                                      </p:cBhvr>
                                      <p:to>
                                        <p:strVal val="visible"/>
                                      </p:to>
                                    </p:set>
                                    <p:animEffect transition="in" filter="wipe(left)">
                                      <p:cBhvr>
                                        <p:cTn id="23" dur="3000"/>
                                        <p:tgtEl>
                                          <p:spTgt spid="154631"/>
                                        </p:tgtEl>
                                      </p:cBhvr>
                                    </p:animEffect>
                                  </p:childTnLst>
                                </p:cTn>
                              </p:par>
                            </p:childTnLst>
                          </p:cTn>
                        </p:par>
                      </p:childTnLst>
                    </p:cTn>
                  </p:par>
                  <p:par>
                    <p:cTn id="24" fill="hold" nodeType="clickPar">
                      <p:stCondLst>
                        <p:cond delay="indefinite"/>
                      </p:stCondLst>
                      <p:childTnLst>
                        <p:par>
                          <p:cTn id="25" fill="hold" nodeType="withGroup">
                            <p:stCondLst>
                              <p:cond delay="0"/>
                            </p:stCondLst>
                            <p:childTnLst>
                              <p:par>
                                <p:cTn id="26" presetID="22" presetClass="entr" presetSubtype="8" fill="hold" nodeType="clickEffect">
                                  <p:stCondLst>
                                    <p:cond delay="0"/>
                                  </p:stCondLst>
                                  <p:childTnLst>
                                    <p:set>
                                      <p:cBhvr>
                                        <p:cTn id="27" dur="1" fill="hold">
                                          <p:stCondLst>
                                            <p:cond delay="0"/>
                                          </p:stCondLst>
                                        </p:cTn>
                                        <p:tgtEl>
                                          <p:spTgt spid="154632"/>
                                        </p:tgtEl>
                                        <p:attrNameLst>
                                          <p:attrName>style.visibility</p:attrName>
                                        </p:attrNameLst>
                                      </p:cBhvr>
                                      <p:to>
                                        <p:strVal val="visible"/>
                                      </p:to>
                                    </p:set>
                                    <p:animEffect transition="in" filter="wipe(left)">
                                      <p:cBhvr>
                                        <p:cTn id="28" dur="500"/>
                                        <p:tgtEl>
                                          <p:spTgt spid="154632"/>
                                        </p:tgtEl>
                                      </p:cBhvr>
                                    </p:animEffect>
                                  </p:childTnLst>
                                </p:cTn>
                              </p:par>
                            </p:childTnLst>
                          </p:cTn>
                        </p:par>
                      </p:childTnLst>
                    </p:cTn>
                  </p:par>
                  <p:par>
                    <p:cTn id="29" fill="hold" nodeType="clickPar">
                      <p:stCondLst>
                        <p:cond delay="indefinite"/>
                      </p:stCondLst>
                      <p:childTnLst>
                        <p:par>
                          <p:cTn id="30" fill="hold" nodeType="withGroup">
                            <p:stCondLst>
                              <p:cond delay="0"/>
                            </p:stCondLst>
                            <p:childTnLst>
                              <p:par>
                                <p:cTn id="31" presetID="22" presetClass="entr" presetSubtype="8" fill="hold" nodeType="clickEffect">
                                  <p:stCondLst>
                                    <p:cond delay="0"/>
                                  </p:stCondLst>
                                  <p:childTnLst>
                                    <p:set>
                                      <p:cBhvr>
                                        <p:cTn id="32" dur="1" fill="hold">
                                          <p:stCondLst>
                                            <p:cond delay="0"/>
                                          </p:stCondLst>
                                        </p:cTn>
                                        <p:tgtEl>
                                          <p:spTgt spid="154636"/>
                                        </p:tgtEl>
                                        <p:attrNameLst>
                                          <p:attrName>style.visibility</p:attrName>
                                        </p:attrNameLst>
                                      </p:cBhvr>
                                      <p:to>
                                        <p:strVal val="visible"/>
                                      </p:to>
                                    </p:set>
                                    <p:animEffect transition="in" filter="wipe(left)">
                                      <p:cBhvr>
                                        <p:cTn id="33" dur="500"/>
                                        <p:tgtEl>
                                          <p:spTgt spid="1546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4628" grpId="0" autoUpdateAnimBg="0"/>
      <p:bldP spid="154631" grpId="0"/>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灯片编号占位符 4"/>
          <p:cNvSpPr>
            <a:spLocks noGrp="1"/>
          </p:cNvSpPr>
          <p:nvPr>
            <p:ph type="sldNum" sz="quarter" idx="12"/>
          </p:nvPr>
        </p:nvSpPr>
        <p:spPr>
          <a:noFill/>
        </p:spPr>
        <p:txBody>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fld id="{5335C42B-46DD-4E6F-9D54-39C66C7F88B9}" type="slidenum">
              <a:rPr lang="en-US" altLang="zh-CN" sz="1400" smtClean="0"/>
              <a:pPr eaLnBrk="1" hangingPunct="1"/>
              <a:t>75</a:t>
            </a:fld>
            <a:endParaRPr lang="en-US" altLang="zh-CN" sz="1400" smtClean="0"/>
          </a:p>
        </p:txBody>
      </p:sp>
      <p:sp>
        <p:nvSpPr>
          <p:cNvPr id="162820" name="Text Box 4"/>
          <p:cNvSpPr txBox="1">
            <a:spLocks noChangeArrowheads="1"/>
          </p:cNvSpPr>
          <p:nvPr/>
        </p:nvSpPr>
        <p:spPr bwMode="auto">
          <a:xfrm>
            <a:off x="633847" y="339738"/>
            <a:ext cx="7419106" cy="18651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lnSpc>
                <a:spcPct val="120000"/>
              </a:lnSpc>
            </a:pPr>
            <a:r>
              <a:rPr kumimoji="1" lang="en-US" altLang="zh-CN" sz="2400" dirty="0">
                <a:latin typeface="Times New Roman" pitchFamily="18" charset="0"/>
              </a:rPr>
              <a:t>      </a:t>
            </a:r>
            <a:r>
              <a:rPr kumimoji="1" lang="en-US" altLang="zh-CN" sz="2400" b="1" dirty="0">
                <a:latin typeface="Times New Roman" pitchFamily="18" charset="0"/>
              </a:rPr>
              <a:t>5. </a:t>
            </a:r>
            <a:r>
              <a:rPr kumimoji="1" lang="zh-CN" altLang="en-US" sz="2400" b="1" dirty="0">
                <a:latin typeface="Times New Roman" pitchFamily="18" charset="0"/>
              </a:rPr>
              <a:t>在图</a:t>
            </a:r>
            <a:r>
              <a:rPr kumimoji="1" lang="en-US" altLang="zh-CN" sz="2400" b="1" dirty="0">
                <a:latin typeface="Times New Roman" pitchFamily="18" charset="0"/>
              </a:rPr>
              <a:t>11.14</a:t>
            </a:r>
            <a:r>
              <a:rPr kumimoji="1" lang="zh-CN" altLang="en-US" sz="2400" b="1" dirty="0">
                <a:latin typeface="Times New Roman" pitchFamily="18" charset="0"/>
              </a:rPr>
              <a:t>齿轮箱体按中，</a:t>
            </a:r>
            <a:r>
              <a:rPr kumimoji="1" lang="en-US" altLang="zh-CN" sz="2400" b="1" i="1" dirty="0">
                <a:latin typeface="Times New Roman" pitchFamily="18" charset="0"/>
              </a:rPr>
              <a:t>A</a:t>
            </a:r>
            <a:r>
              <a:rPr kumimoji="1" lang="en-US" altLang="zh-CN" sz="2400" b="1" baseline="-25000" dirty="0">
                <a:latin typeface="Times New Roman" pitchFamily="18" charset="0"/>
              </a:rPr>
              <a:t>1 </a:t>
            </a:r>
            <a:r>
              <a:rPr kumimoji="1" lang="en-US" altLang="zh-CN" sz="2400" b="1" dirty="0">
                <a:latin typeface="Times New Roman" pitchFamily="18" charset="0"/>
              </a:rPr>
              <a:t>= 300 mm</a:t>
            </a:r>
            <a:r>
              <a:rPr kumimoji="1" lang="zh-CN" altLang="en-US" sz="2400" b="1" dirty="0">
                <a:latin typeface="Times New Roman" pitchFamily="18" charset="0"/>
              </a:rPr>
              <a:t>， </a:t>
            </a:r>
            <a:r>
              <a:rPr kumimoji="1" lang="en-US" altLang="zh-CN" sz="2400" b="1" i="1" dirty="0"/>
              <a:t>A</a:t>
            </a:r>
            <a:r>
              <a:rPr kumimoji="1" lang="en-US" altLang="zh-CN" sz="2400" b="1" baseline="-25000" dirty="0"/>
              <a:t>2</a:t>
            </a:r>
            <a:r>
              <a:rPr kumimoji="1" lang="en-US" altLang="zh-CN" sz="2400" b="1" dirty="0"/>
              <a:t>= 52mm</a:t>
            </a:r>
            <a:r>
              <a:rPr kumimoji="1" lang="zh-CN" altLang="en-US" sz="2400" b="1" dirty="0"/>
              <a:t>，</a:t>
            </a:r>
            <a:r>
              <a:rPr kumimoji="1" lang="zh-CN" altLang="en-US" sz="2400" dirty="0"/>
              <a:t> </a:t>
            </a:r>
            <a:r>
              <a:rPr kumimoji="1" lang="en-US" altLang="zh-CN" sz="2400" b="1" i="1" dirty="0"/>
              <a:t>A</a:t>
            </a:r>
            <a:r>
              <a:rPr kumimoji="1" lang="en-US" altLang="zh-CN" sz="2400" b="1" baseline="-25000" dirty="0"/>
              <a:t>3</a:t>
            </a:r>
            <a:r>
              <a:rPr kumimoji="1" lang="en-US" altLang="zh-CN" sz="2400" b="1" dirty="0"/>
              <a:t> = 90mm</a:t>
            </a:r>
            <a:r>
              <a:rPr kumimoji="1" lang="zh-CN" altLang="en-US" sz="2400" b="1" dirty="0"/>
              <a:t>，</a:t>
            </a:r>
            <a:r>
              <a:rPr kumimoji="1" lang="en-US" altLang="zh-CN" sz="2400" b="1" i="1" dirty="0"/>
              <a:t>A</a:t>
            </a:r>
            <a:r>
              <a:rPr kumimoji="1" lang="en-US" altLang="zh-CN" sz="2400" b="1" baseline="-25000" dirty="0"/>
              <a:t>4</a:t>
            </a:r>
            <a:r>
              <a:rPr kumimoji="1" lang="en-US" altLang="zh-CN" sz="2400" b="1" dirty="0"/>
              <a:t>= 20 mm</a:t>
            </a:r>
            <a:r>
              <a:rPr kumimoji="1" lang="zh-CN" altLang="en-US" sz="2400" b="1" dirty="0"/>
              <a:t>， </a:t>
            </a:r>
            <a:r>
              <a:rPr kumimoji="1" lang="en-US" altLang="zh-CN" sz="2400" b="1" i="1" dirty="0"/>
              <a:t>A</a:t>
            </a:r>
            <a:r>
              <a:rPr kumimoji="1" lang="en-US" altLang="zh-CN" sz="2400" b="1" baseline="-25000" dirty="0"/>
              <a:t>5</a:t>
            </a:r>
            <a:r>
              <a:rPr kumimoji="1" lang="en-US" altLang="zh-CN" sz="2400" b="1" dirty="0"/>
              <a:t> =86 mm</a:t>
            </a:r>
            <a:r>
              <a:rPr kumimoji="1" lang="zh-CN" altLang="en-US" sz="2400" b="1" dirty="0"/>
              <a:t>， </a:t>
            </a:r>
            <a:r>
              <a:rPr kumimoji="1" lang="en-US" altLang="zh-CN" sz="2400" b="1" i="1" dirty="0"/>
              <a:t>A</a:t>
            </a:r>
            <a:r>
              <a:rPr kumimoji="1" lang="en-US" altLang="zh-CN" sz="2400" b="1" baseline="-25000" dirty="0"/>
              <a:t>0</a:t>
            </a:r>
            <a:r>
              <a:rPr kumimoji="1" lang="en-US" altLang="zh-CN" sz="2400" b="1" dirty="0"/>
              <a:t>= </a:t>
            </a:r>
            <a:r>
              <a:rPr kumimoji="1" lang="en-US" altLang="zh-CN" sz="2400" b="1" i="1" dirty="0"/>
              <a:t>A</a:t>
            </a:r>
            <a:r>
              <a:rPr kumimoji="1" lang="en-US" altLang="zh-CN" sz="2400" b="1" baseline="-25000" dirty="0"/>
              <a:t>2</a:t>
            </a:r>
            <a:r>
              <a:rPr kumimoji="1" lang="zh-CN" altLang="en-US" sz="2400" b="1" dirty="0"/>
              <a:t>。要求间隙</a:t>
            </a:r>
            <a:r>
              <a:rPr kumimoji="1" lang="en-US" altLang="zh-CN" sz="2400" b="1" i="1" dirty="0"/>
              <a:t>A</a:t>
            </a:r>
            <a:r>
              <a:rPr kumimoji="1" lang="en-US" altLang="zh-CN" sz="2400" b="1" baseline="-25000" dirty="0"/>
              <a:t>0</a:t>
            </a:r>
            <a:r>
              <a:rPr kumimoji="1" lang="zh-CN" altLang="en-US" sz="2400" b="1" dirty="0"/>
              <a:t>的变化范围为</a:t>
            </a:r>
            <a:r>
              <a:rPr kumimoji="1" lang="en-US" altLang="zh-CN" sz="2400" b="1" dirty="0"/>
              <a:t>1.0~1.4mm,</a:t>
            </a:r>
            <a:r>
              <a:rPr kumimoji="1" lang="zh-CN" altLang="en-US" sz="2400" b="1" dirty="0"/>
              <a:t>试选一合适的方法计算各组成环的公差和极限偏差。</a:t>
            </a:r>
            <a:endParaRPr kumimoji="1" lang="zh-CN" altLang="en-US" sz="2400" b="1" baseline="-25000" dirty="0"/>
          </a:p>
        </p:txBody>
      </p:sp>
      <p:sp>
        <p:nvSpPr>
          <p:cNvPr id="162821" name="Rectangle 5"/>
          <p:cNvSpPr>
            <a:spLocks noChangeArrowheads="1"/>
          </p:cNvSpPr>
          <p:nvPr/>
        </p:nvSpPr>
        <p:spPr bwMode="auto">
          <a:xfrm>
            <a:off x="746212" y="2102048"/>
            <a:ext cx="2133600" cy="7508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20000"/>
              </a:lnSpc>
            </a:pPr>
            <a:r>
              <a:rPr kumimoji="1" lang="zh-CN" altLang="en-US" sz="3600" b="1" dirty="0">
                <a:solidFill>
                  <a:srgbClr val="CC00FF"/>
                </a:solidFill>
                <a:latin typeface="Times New Roman" pitchFamily="18" charset="0"/>
              </a:rPr>
              <a:t>答  案  </a:t>
            </a:r>
            <a:r>
              <a:rPr kumimoji="1" lang="zh-CN" altLang="en-US" sz="3600" b="1" dirty="0">
                <a:latin typeface="Times New Roman" pitchFamily="18" charset="0"/>
                <a:sym typeface="Wingdings" pitchFamily="2" charset="2"/>
              </a:rPr>
              <a:t>：</a:t>
            </a:r>
          </a:p>
        </p:txBody>
      </p:sp>
      <p:grpSp>
        <p:nvGrpSpPr>
          <p:cNvPr id="162824" name="Group 8"/>
          <p:cNvGrpSpPr>
            <a:grpSpLocks/>
          </p:cNvGrpSpPr>
          <p:nvPr/>
        </p:nvGrpSpPr>
        <p:grpSpPr bwMode="auto">
          <a:xfrm>
            <a:off x="4953000" y="2001924"/>
            <a:ext cx="3767138" cy="4343400"/>
            <a:chOff x="3120" y="1104"/>
            <a:chExt cx="2373" cy="2736"/>
          </a:xfrm>
        </p:grpSpPr>
        <p:pic>
          <p:nvPicPr>
            <p:cNvPr id="77856" name="Picture 6"/>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120" y="1104"/>
              <a:ext cx="2373" cy="2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7857" name="Text Box 7"/>
            <p:cNvSpPr txBox="1">
              <a:spLocks noChangeArrowheads="1"/>
            </p:cNvSpPr>
            <p:nvPr/>
          </p:nvSpPr>
          <p:spPr bwMode="auto">
            <a:xfrm>
              <a:off x="3350" y="3590"/>
              <a:ext cx="1882" cy="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r>
                <a:rPr lang="zh-CN" altLang="en-US" sz="2000" b="1"/>
                <a:t>图</a:t>
              </a:r>
              <a:r>
                <a:rPr lang="en-US" altLang="zh-CN" sz="2000" b="1"/>
                <a:t>11.14  </a:t>
              </a:r>
              <a:r>
                <a:rPr lang="zh-CN" altLang="en-US" sz="2000" b="1"/>
                <a:t>作业题</a:t>
              </a:r>
              <a:r>
                <a:rPr lang="en-US" altLang="zh-CN" sz="2000" b="1"/>
                <a:t>5</a:t>
              </a:r>
              <a:r>
                <a:rPr lang="zh-CN" altLang="en-US" sz="2000" b="1"/>
                <a:t>图</a:t>
              </a:r>
            </a:p>
          </p:txBody>
        </p:sp>
      </p:grpSp>
      <p:sp>
        <p:nvSpPr>
          <p:cNvPr id="162825" name="Text Box 9"/>
          <p:cNvSpPr txBox="1">
            <a:spLocks noChangeArrowheads="1"/>
          </p:cNvSpPr>
          <p:nvPr/>
        </p:nvSpPr>
        <p:spPr bwMode="auto">
          <a:xfrm>
            <a:off x="677416" y="2738303"/>
            <a:ext cx="4038600" cy="9787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lnSpc>
                <a:spcPct val="120000"/>
              </a:lnSpc>
            </a:pPr>
            <a:r>
              <a:rPr lang="zh-CN" altLang="en-US" sz="2400" b="1" dirty="0"/>
              <a:t>（</a:t>
            </a:r>
            <a:r>
              <a:rPr lang="en-US" altLang="zh-CN" sz="2400" b="1" dirty="0"/>
              <a:t>1</a:t>
            </a:r>
            <a:r>
              <a:rPr lang="zh-CN" altLang="en-US" sz="2400" b="1" dirty="0"/>
              <a:t>）选用相同等级法计算 </a:t>
            </a:r>
            <a:r>
              <a:rPr kumimoji="1" lang="zh-CN" altLang="en-US" sz="2400" b="1" dirty="0"/>
              <a:t>各组 </a:t>
            </a:r>
            <a:r>
              <a:rPr kumimoji="1" lang="zh-CN" altLang="en-US" sz="2400" b="1" dirty="0" smtClean="0"/>
              <a:t>成</a:t>
            </a:r>
            <a:r>
              <a:rPr kumimoji="1" lang="zh-CN" altLang="en-US" sz="2400" b="1" dirty="0"/>
              <a:t>环的公差</a:t>
            </a:r>
          </a:p>
        </p:txBody>
      </p:sp>
      <p:sp>
        <p:nvSpPr>
          <p:cNvPr id="162826" name="Text Box 10"/>
          <p:cNvSpPr txBox="1">
            <a:spLocks noChangeArrowheads="1"/>
          </p:cNvSpPr>
          <p:nvPr/>
        </p:nvSpPr>
        <p:spPr bwMode="auto">
          <a:xfrm>
            <a:off x="829816" y="3690863"/>
            <a:ext cx="3886200" cy="530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lnSpc>
                <a:spcPct val="120000"/>
              </a:lnSpc>
            </a:pPr>
            <a:r>
              <a:rPr lang="en-US" altLang="zh-CN" sz="2400" b="1" dirty="0"/>
              <a:t>① </a:t>
            </a:r>
            <a:r>
              <a:rPr lang="zh-CN" altLang="en-US" sz="2400" b="1" dirty="0"/>
              <a:t>画尺寸链图</a:t>
            </a:r>
            <a:endParaRPr lang="zh-CN" altLang="en-US" sz="2400" b="1" dirty="0">
              <a:latin typeface="GulimChe" pitchFamily="49" charset="-127"/>
              <a:ea typeface="GulimChe" pitchFamily="49" charset="-127"/>
            </a:endParaRPr>
          </a:p>
        </p:txBody>
      </p:sp>
      <p:grpSp>
        <p:nvGrpSpPr>
          <p:cNvPr id="162854" name="Group 38"/>
          <p:cNvGrpSpPr>
            <a:grpSpLocks/>
          </p:cNvGrpSpPr>
          <p:nvPr/>
        </p:nvGrpSpPr>
        <p:grpSpPr bwMode="auto">
          <a:xfrm>
            <a:off x="495672" y="4114800"/>
            <a:ext cx="4724400" cy="1966913"/>
            <a:chOff x="144" y="2928"/>
            <a:chExt cx="2976" cy="1239"/>
          </a:xfrm>
        </p:grpSpPr>
        <p:grpSp>
          <p:nvGrpSpPr>
            <p:cNvPr id="77833" name="Group 37"/>
            <p:cNvGrpSpPr>
              <a:grpSpLocks/>
            </p:cNvGrpSpPr>
            <p:nvPr/>
          </p:nvGrpSpPr>
          <p:grpSpPr bwMode="auto">
            <a:xfrm>
              <a:off x="144" y="2928"/>
              <a:ext cx="2976" cy="970"/>
              <a:chOff x="144" y="2928"/>
              <a:chExt cx="2976" cy="970"/>
            </a:xfrm>
          </p:grpSpPr>
          <p:sp>
            <p:nvSpPr>
              <p:cNvPr id="77835" name="Line 13"/>
              <p:cNvSpPr>
                <a:spLocks noChangeShapeType="1"/>
              </p:cNvSpPr>
              <p:nvPr/>
            </p:nvSpPr>
            <p:spPr bwMode="auto">
              <a:xfrm>
                <a:off x="144" y="3082"/>
                <a:ext cx="0" cy="72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77836" name="Line 14"/>
              <p:cNvSpPr>
                <a:spLocks noChangeShapeType="1"/>
              </p:cNvSpPr>
              <p:nvPr/>
            </p:nvSpPr>
            <p:spPr bwMode="auto">
              <a:xfrm>
                <a:off x="144" y="3706"/>
                <a:ext cx="432"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77837" name="Line 15"/>
              <p:cNvSpPr>
                <a:spLocks noChangeShapeType="1"/>
              </p:cNvSpPr>
              <p:nvPr/>
            </p:nvSpPr>
            <p:spPr bwMode="auto">
              <a:xfrm>
                <a:off x="576" y="3514"/>
                <a:ext cx="0" cy="336"/>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77838" name="Line 16"/>
              <p:cNvSpPr>
                <a:spLocks noChangeShapeType="1"/>
              </p:cNvSpPr>
              <p:nvPr/>
            </p:nvSpPr>
            <p:spPr bwMode="auto">
              <a:xfrm>
                <a:off x="576" y="3706"/>
                <a:ext cx="576"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77839" name="Line 17"/>
              <p:cNvSpPr>
                <a:spLocks noChangeShapeType="1"/>
              </p:cNvSpPr>
              <p:nvPr/>
            </p:nvSpPr>
            <p:spPr bwMode="auto">
              <a:xfrm>
                <a:off x="1152" y="3514"/>
                <a:ext cx="0" cy="336"/>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77840" name="Line 18"/>
              <p:cNvSpPr>
                <a:spLocks noChangeShapeType="1"/>
              </p:cNvSpPr>
              <p:nvPr/>
            </p:nvSpPr>
            <p:spPr bwMode="auto">
              <a:xfrm>
                <a:off x="1152" y="3706"/>
                <a:ext cx="432"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77841" name="Line 19"/>
              <p:cNvSpPr>
                <a:spLocks noChangeShapeType="1"/>
              </p:cNvSpPr>
              <p:nvPr/>
            </p:nvSpPr>
            <p:spPr bwMode="auto">
              <a:xfrm>
                <a:off x="1584" y="3514"/>
                <a:ext cx="0" cy="336"/>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77842" name="Line 20"/>
              <p:cNvSpPr>
                <a:spLocks noChangeShapeType="1"/>
              </p:cNvSpPr>
              <p:nvPr/>
            </p:nvSpPr>
            <p:spPr bwMode="auto">
              <a:xfrm>
                <a:off x="1584" y="3706"/>
                <a:ext cx="576"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77843" name="Line 21"/>
              <p:cNvSpPr>
                <a:spLocks noChangeShapeType="1"/>
              </p:cNvSpPr>
              <p:nvPr/>
            </p:nvSpPr>
            <p:spPr bwMode="auto">
              <a:xfrm>
                <a:off x="2160" y="3514"/>
                <a:ext cx="0" cy="336"/>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77844" name="Line 22"/>
              <p:cNvSpPr>
                <a:spLocks noChangeShapeType="1"/>
              </p:cNvSpPr>
              <p:nvPr/>
            </p:nvSpPr>
            <p:spPr bwMode="auto">
              <a:xfrm>
                <a:off x="2160" y="3706"/>
                <a:ext cx="432"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77845" name="Line 23"/>
              <p:cNvSpPr>
                <a:spLocks noChangeShapeType="1"/>
              </p:cNvSpPr>
              <p:nvPr/>
            </p:nvSpPr>
            <p:spPr bwMode="auto">
              <a:xfrm>
                <a:off x="2592" y="3514"/>
                <a:ext cx="0" cy="336"/>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77846" name="Line 24"/>
              <p:cNvSpPr>
                <a:spLocks noChangeShapeType="1"/>
              </p:cNvSpPr>
              <p:nvPr/>
            </p:nvSpPr>
            <p:spPr bwMode="auto">
              <a:xfrm>
                <a:off x="2592" y="3706"/>
                <a:ext cx="192"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77847" name="Line 25"/>
              <p:cNvSpPr>
                <a:spLocks noChangeShapeType="1"/>
              </p:cNvSpPr>
              <p:nvPr/>
            </p:nvSpPr>
            <p:spPr bwMode="auto">
              <a:xfrm>
                <a:off x="2784" y="3130"/>
                <a:ext cx="0" cy="768"/>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77848" name="Line 26"/>
              <p:cNvSpPr>
                <a:spLocks noChangeShapeType="1"/>
              </p:cNvSpPr>
              <p:nvPr/>
            </p:nvSpPr>
            <p:spPr bwMode="auto">
              <a:xfrm flipH="1">
                <a:off x="144" y="3226"/>
                <a:ext cx="2640"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77849" name="Text Box 27"/>
              <p:cNvSpPr txBox="1">
                <a:spLocks noChangeArrowheads="1"/>
              </p:cNvSpPr>
              <p:nvPr/>
            </p:nvSpPr>
            <p:spPr bwMode="auto">
              <a:xfrm>
                <a:off x="1190" y="2928"/>
                <a:ext cx="538" cy="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r>
                  <a:rPr lang="en-US" altLang="zh-CN" sz="2000" b="1" i="1"/>
                  <a:t>A</a:t>
                </a:r>
                <a:r>
                  <a:rPr lang="en-US" altLang="zh-CN" sz="2000" b="1" baseline="-25000"/>
                  <a:t>1</a:t>
                </a:r>
              </a:p>
            </p:txBody>
          </p:sp>
          <p:sp>
            <p:nvSpPr>
              <p:cNvPr id="77850" name="Text Box 28"/>
              <p:cNvSpPr txBox="1">
                <a:spLocks noChangeArrowheads="1"/>
              </p:cNvSpPr>
              <p:nvPr/>
            </p:nvSpPr>
            <p:spPr bwMode="auto">
              <a:xfrm>
                <a:off x="230" y="3418"/>
                <a:ext cx="538" cy="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r>
                  <a:rPr lang="en-US" altLang="zh-CN" sz="2000" b="1" i="1"/>
                  <a:t>A</a:t>
                </a:r>
                <a:r>
                  <a:rPr lang="en-US" altLang="zh-CN" sz="2000" b="1" baseline="-25000"/>
                  <a:t>2</a:t>
                </a:r>
              </a:p>
            </p:txBody>
          </p:sp>
          <p:sp>
            <p:nvSpPr>
              <p:cNvPr id="77851" name="Text Box 29"/>
              <p:cNvSpPr txBox="1">
                <a:spLocks noChangeArrowheads="1"/>
              </p:cNvSpPr>
              <p:nvPr/>
            </p:nvSpPr>
            <p:spPr bwMode="auto">
              <a:xfrm>
                <a:off x="662" y="3418"/>
                <a:ext cx="538" cy="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r>
                  <a:rPr lang="en-US" altLang="zh-CN" sz="2000" b="1" i="1"/>
                  <a:t>A</a:t>
                </a:r>
                <a:r>
                  <a:rPr lang="en-US" altLang="zh-CN" sz="2000" b="1" baseline="-25000"/>
                  <a:t>3</a:t>
                </a:r>
              </a:p>
            </p:txBody>
          </p:sp>
          <p:sp>
            <p:nvSpPr>
              <p:cNvPr id="77852" name="Text Box 30"/>
              <p:cNvSpPr txBox="1">
                <a:spLocks noChangeArrowheads="1"/>
              </p:cNvSpPr>
              <p:nvPr/>
            </p:nvSpPr>
            <p:spPr bwMode="auto">
              <a:xfrm>
                <a:off x="1238" y="3418"/>
                <a:ext cx="538" cy="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r>
                  <a:rPr lang="en-US" altLang="zh-CN" sz="2000" b="1" i="1"/>
                  <a:t>A</a:t>
                </a:r>
                <a:r>
                  <a:rPr lang="en-US" altLang="zh-CN" sz="2000" b="1" baseline="-25000"/>
                  <a:t>4</a:t>
                </a:r>
              </a:p>
            </p:txBody>
          </p:sp>
          <p:sp>
            <p:nvSpPr>
              <p:cNvPr id="77853" name="Text Box 31"/>
              <p:cNvSpPr txBox="1">
                <a:spLocks noChangeArrowheads="1"/>
              </p:cNvSpPr>
              <p:nvPr/>
            </p:nvSpPr>
            <p:spPr bwMode="auto">
              <a:xfrm>
                <a:off x="1718" y="3418"/>
                <a:ext cx="538" cy="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r>
                  <a:rPr lang="en-US" altLang="zh-CN" sz="2000" b="1" i="1"/>
                  <a:t>A</a:t>
                </a:r>
                <a:r>
                  <a:rPr lang="en-US" altLang="zh-CN" sz="2000" b="1" baseline="-25000"/>
                  <a:t>5</a:t>
                </a:r>
              </a:p>
            </p:txBody>
          </p:sp>
          <p:sp>
            <p:nvSpPr>
              <p:cNvPr id="77854" name="Text Box 32"/>
              <p:cNvSpPr txBox="1">
                <a:spLocks noChangeArrowheads="1"/>
              </p:cNvSpPr>
              <p:nvPr/>
            </p:nvSpPr>
            <p:spPr bwMode="auto">
              <a:xfrm>
                <a:off x="2198" y="3418"/>
                <a:ext cx="538" cy="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r>
                  <a:rPr lang="en-US" altLang="zh-CN" sz="2000" b="1" i="1"/>
                  <a:t>A</a:t>
                </a:r>
                <a:r>
                  <a:rPr lang="en-US" altLang="zh-CN" sz="2000" b="1" baseline="-25000"/>
                  <a:t>6</a:t>
                </a:r>
              </a:p>
            </p:txBody>
          </p:sp>
          <p:sp>
            <p:nvSpPr>
              <p:cNvPr id="77855" name="Text Box 33"/>
              <p:cNvSpPr txBox="1">
                <a:spLocks noChangeArrowheads="1"/>
              </p:cNvSpPr>
              <p:nvPr/>
            </p:nvSpPr>
            <p:spPr bwMode="auto">
              <a:xfrm>
                <a:off x="2784" y="3418"/>
                <a:ext cx="336" cy="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r>
                  <a:rPr lang="en-US" altLang="zh-CN" sz="2000" b="1" i="1"/>
                  <a:t>A</a:t>
                </a:r>
                <a:r>
                  <a:rPr lang="en-US" altLang="zh-CN" sz="2000" b="1" baseline="-25000"/>
                  <a:t>0</a:t>
                </a:r>
              </a:p>
            </p:txBody>
          </p:sp>
        </p:grpSp>
        <p:sp>
          <p:nvSpPr>
            <p:cNvPr id="77834" name="Text Box 35"/>
            <p:cNvSpPr txBox="1">
              <a:spLocks noChangeArrowheads="1"/>
            </p:cNvSpPr>
            <p:nvPr/>
          </p:nvSpPr>
          <p:spPr bwMode="auto">
            <a:xfrm>
              <a:off x="672" y="3936"/>
              <a:ext cx="1498"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r>
                <a:rPr lang="zh-CN" altLang="en-US" sz="1800" b="1"/>
                <a:t>图 作业题</a:t>
              </a:r>
              <a:r>
                <a:rPr lang="en-US" altLang="zh-CN" sz="1800" b="1"/>
                <a:t>5</a:t>
              </a:r>
              <a:r>
                <a:rPr lang="zh-CN" altLang="en-US" sz="1800" b="1"/>
                <a:t>尺寸链图</a:t>
              </a:r>
            </a:p>
          </p:txBody>
        </p:sp>
      </p:gr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62820"/>
                                        </p:tgtEl>
                                        <p:attrNameLst>
                                          <p:attrName>style.visibility</p:attrName>
                                        </p:attrNameLst>
                                      </p:cBhvr>
                                      <p:to>
                                        <p:strVal val="visible"/>
                                      </p:to>
                                    </p:set>
                                    <p:animEffect transition="in" filter="wipe(left)">
                                      <p:cBhvr>
                                        <p:cTn id="7" dur="500"/>
                                        <p:tgtEl>
                                          <p:spTgt spid="162820"/>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 presetClass="entr" presetSubtype="2" fill="hold" nodeType="clickEffect">
                                  <p:stCondLst>
                                    <p:cond delay="0"/>
                                  </p:stCondLst>
                                  <p:childTnLst>
                                    <p:set>
                                      <p:cBhvr>
                                        <p:cTn id="11" dur="1" fill="hold">
                                          <p:stCondLst>
                                            <p:cond delay="0"/>
                                          </p:stCondLst>
                                        </p:cTn>
                                        <p:tgtEl>
                                          <p:spTgt spid="162824"/>
                                        </p:tgtEl>
                                        <p:attrNameLst>
                                          <p:attrName>style.visibility</p:attrName>
                                        </p:attrNameLst>
                                      </p:cBhvr>
                                      <p:to>
                                        <p:strVal val="visible"/>
                                      </p:to>
                                    </p:set>
                                    <p:anim calcmode="lin" valueType="num">
                                      <p:cBhvr additive="base">
                                        <p:cTn id="12" dur="500" fill="hold"/>
                                        <p:tgtEl>
                                          <p:spTgt spid="162824"/>
                                        </p:tgtEl>
                                        <p:attrNameLst>
                                          <p:attrName>ppt_x</p:attrName>
                                        </p:attrNameLst>
                                      </p:cBhvr>
                                      <p:tavLst>
                                        <p:tav tm="0">
                                          <p:val>
                                            <p:strVal val="1+#ppt_w/2"/>
                                          </p:val>
                                        </p:tav>
                                        <p:tav tm="100000">
                                          <p:val>
                                            <p:strVal val="#ppt_x"/>
                                          </p:val>
                                        </p:tav>
                                      </p:tavLst>
                                    </p:anim>
                                    <p:anim calcmode="lin" valueType="num">
                                      <p:cBhvr additive="base">
                                        <p:cTn id="13" dur="500" fill="hold"/>
                                        <p:tgtEl>
                                          <p:spTgt spid="162824"/>
                                        </p:tgtEl>
                                        <p:attrNameLst>
                                          <p:attrName>ppt_y</p:attrName>
                                        </p:attrNameLst>
                                      </p:cBhvr>
                                      <p:tavLst>
                                        <p:tav tm="0">
                                          <p:val>
                                            <p:strVal val="#ppt_y"/>
                                          </p:val>
                                        </p:tav>
                                        <p:tav tm="100000">
                                          <p:val>
                                            <p:strVal val="#ppt_y"/>
                                          </p:val>
                                        </p:tav>
                                      </p:tavLst>
                                    </p:anim>
                                  </p:childTnLst>
                                </p:cTn>
                              </p:par>
                            </p:childTnLst>
                          </p:cTn>
                        </p:par>
                      </p:childTnLst>
                    </p:cTn>
                  </p:par>
                  <p:par>
                    <p:cTn id="14" fill="hold" nodeType="clickPar">
                      <p:stCondLst>
                        <p:cond delay="indefinite"/>
                      </p:stCondLst>
                      <p:childTnLst>
                        <p:par>
                          <p:cTn id="15" fill="hold" nodeType="withGroup">
                            <p:stCondLst>
                              <p:cond delay="0"/>
                            </p:stCondLst>
                            <p:childTnLst>
                              <p:par>
                                <p:cTn id="16" presetID="22" presetClass="entr" presetSubtype="8" fill="hold" grpId="0" nodeType="clickEffect">
                                  <p:stCondLst>
                                    <p:cond delay="0"/>
                                  </p:stCondLst>
                                  <p:childTnLst>
                                    <p:set>
                                      <p:cBhvr>
                                        <p:cTn id="17" dur="1" fill="hold">
                                          <p:stCondLst>
                                            <p:cond delay="0"/>
                                          </p:stCondLst>
                                        </p:cTn>
                                        <p:tgtEl>
                                          <p:spTgt spid="162821"/>
                                        </p:tgtEl>
                                        <p:attrNameLst>
                                          <p:attrName>style.visibility</p:attrName>
                                        </p:attrNameLst>
                                      </p:cBhvr>
                                      <p:to>
                                        <p:strVal val="visible"/>
                                      </p:to>
                                    </p:set>
                                    <p:animEffect transition="in" filter="wipe(left)">
                                      <p:cBhvr>
                                        <p:cTn id="18" dur="3000"/>
                                        <p:tgtEl>
                                          <p:spTgt spid="162821"/>
                                        </p:tgtEl>
                                      </p:cBhvr>
                                    </p:animEffect>
                                  </p:childTnLst>
                                </p:cTn>
                              </p:par>
                            </p:childTnLst>
                          </p:cTn>
                        </p:par>
                      </p:childTnLst>
                    </p:cTn>
                  </p:par>
                  <p:par>
                    <p:cTn id="19" fill="hold" nodeType="clickPar">
                      <p:stCondLst>
                        <p:cond delay="indefinite"/>
                      </p:stCondLst>
                      <p:childTnLst>
                        <p:par>
                          <p:cTn id="20" fill="hold" nodeType="withGroup">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162825"/>
                                        </p:tgtEl>
                                        <p:attrNameLst>
                                          <p:attrName>style.visibility</p:attrName>
                                        </p:attrNameLst>
                                      </p:cBhvr>
                                      <p:to>
                                        <p:strVal val="visible"/>
                                      </p:to>
                                    </p:set>
                                    <p:animEffect transition="in" filter="wipe(left)">
                                      <p:cBhvr>
                                        <p:cTn id="23" dur="500"/>
                                        <p:tgtEl>
                                          <p:spTgt spid="162825"/>
                                        </p:tgtEl>
                                      </p:cBhvr>
                                    </p:animEffect>
                                  </p:childTnLst>
                                </p:cTn>
                              </p:par>
                            </p:childTnLst>
                          </p:cTn>
                        </p:par>
                      </p:childTnLst>
                    </p:cTn>
                  </p:par>
                  <p:par>
                    <p:cTn id="24" fill="hold" nodeType="clickPar">
                      <p:stCondLst>
                        <p:cond delay="indefinite"/>
                      </p:stCondLst>
                      <p:childTnLst>
                        <p:par>
                          <p:cTn id="25" fill="hold" nodeType="withGroup">
                            <p:stCondLst>
                              <p:cond delay="0"/>
                            </p:stCondLst>
                            <p:childTnLst>
                              <p:par>
                                <p:cTn id="26" presetID="22" presetClass="entr" presetSubtype="8" fill="hold" grpId="0" nodeType="clickEffect">
                                  <p:stCondLst>
                                    <p:cond delay="0"/>
                                  </p:stCondLst>
                                  <p:childTnLst>
                                    <p:set>
                                      <p:cBhvr>
                                        <p:cTn id="27" dur="1" fill="hold">
                                          <p:stCondLst>
                                            <p:cond delay="0"/>
                                          </p:stCondLst>
                                        </p:cTn>
                                        <p:tgtEl>
                                          <p:spTgt spid="162826"/>
                                        </p:tgtEl>
                                        <p:attrNameLst>
                                          <p:attrName>style.visibility</p:attrName>
                                        </p:attrNameLst>
                                      </p:cBhvr>
                                      <p:to>
                                        <p:strVal val="visible"/>
                                      </p:to>
                                    </p:set>
                                    <p:animEffect transition="in" filter="wipe(left)">
                                      <p:cBhvr>
                                        <p:cTn id="28" dur="500"/>
                                        <p:tgtEl>
                                          <p:spTgt spid="162826"/>
                                        </p:tgtEl>
                                      </p:cBhvr>
                                    </p:animEffect>
                                  </p:childTnLst>
                                </p:cTn>
                              </p:par>
                            </p:childTnLst>
                          </p:cTn>
                        </p:par>
                      </p:childTnLst>
                    </p:cTn>
                  </p:par>
                  <p:par>
                    <p:cTn id="29" fill="hold" nodeType="clickPar">
                      <p:stCondLst>
                        <p:cond delay="indefinite"/>
                      </p:stCondLst>
                      <p:childTnLst>
                        <p:par>
                          <p:cTn id="30" fill="hold" nodeType="withGroup">
                            <p:stCondLst>
                              <p:cond delay="0"/>
                            </p:stCondLst>
                            <p:childTnLst>
                              <p:par>
                                <p:cTn id="31" presetID="22" presetClass="entr" presetSubtype="8" fill="hold" nodeType="clickEffect">
                                  <p:stCondLst>
                                    <p:cond delay="0"/>
                                  </p:stCondLst>
                                  <p:childTnLst>
                                    <p:set>
                                      <p:cBhvr>
                                        <p:cTn id="32" dur="1" fill="hold">
                                          <p:stCondLst>
                                            <p:cond delay="0"/>
                                          </p:stCondLst>
                                        </p:cTn>
                                        <p:tgtEl>
                                          <p:spTgt spid="162854"/>
                                        </p:tgtEl>
                                        <p:attrNameLst>
                                          <p:attrName>style.visibility</p:attrName>
                                        </p:attrNameLst>
                                      </p:cBhvr>
                                      <p:to>
                                        <p:strVal val="visible"/>
                                      </p:to>
                                    </p:set>
                                    <p:animEffect transition="in" filter="wipe(left)">
                                      <p:cBhvr>
                                        <p:cTn id="33" dur="500"/>
                                        <p:tgtEl>
                                          <p:spTgt spid="1628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2820" grpId="0" autoUpdateAnimBg="0"/>
      <p:bldP spid="162821" grpId="0"/>
      <p:bldP spid="162825" grpId="0"/>
      <p:bldP spid="162826" grpId="0"/>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灯片编号占位符 4"/>
          <p:cNvSpPr>
            <a:spLocks noGrp="1"/>
          </p:cNvSpPr>
          <p:nvPr>
            <p:ph type="sldNum" sz="quarter" idx="12"/>
          </p:nvPr>
        </p:nvSpPr>
        <p:spPr>
          <a:noFill/>
        </p:spPr>
        <p:txBody>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fld id="{C97CFF95-7098-45A5-B9FA-99DE40B4AE0F}" type="slidenum">
              <a:rPr lang="en-US" altLang="zh-CN" sz="1400" smtClean="0"/>
              <a:pPr eaLnBrk="1" hangingPunct="1"/>
              <a:t>76</a:t>
            </a:fld>
            <a:endParaRPr lang="en-US" altLang="zh-CN" sz="1400" smtClean="0"/>
          </a:p>
        </p:txBody>
      </p:sp>
      <p:grpSp>
        <p:nvGrpSpPr>
          <p:cNvPr id="163845" name="Group 5"/>
          <p:cNvGrpSpPr>
            <a:grpSpLocks/>
          </p:cNvGrpSpPr>
          <p:nvPr/>
        </p:nvGrpSpPr>
        <p:grpSpPr bwMode="auto">
          <a:xfrm>
            <a:off x="4067944" y="754198"/>
            <a:ext cx="4724400" cy="1966912"/>
            <a:chOff x="144" y="2928"/>
            <a:chExt cx="2976" cy="1239"/>
          </a:xfrm>
        </p:grpSpPr>
        <p:grpSp>
          <p:nvGrpSpPr>
            <p:cNvPr id="78860" name="Group 6"/>
            <p:cNvGrpSpPr>
              <a:grpSpLocks/>
            </p:cNvGrpSpPr>
            <p:nvPr/>
          </p:nvGrpSpPr>
          <p:grpSpPr bwMode="auto">
            <a:xfrm>
              <a:off x="144" y="2928"/>
              <a:ext cx="2976" cy="970"/>
              <a:chOff x="144" y="2928"/>
              <a:chExt cx="2976" cy="970"/>
            </a:xfrm>
          </p:grpSpPr>
          <p:sp>
            <p:nvSpPr>
              <p:cNvPr id="78862" name="Line 7"/>
              <p:cNvSpPr>
                <a:spLocks noChangeShapeType="1"/>
              </p:cNvSpPr>
              <p:nvPr/>
            </p:nvSpPr>
            <p:spPr bwMode="auto">
              <a:xfrm>
                <a:off x="144" y="3082"/>
                <a:ext cx="0" cy="72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78863" name="Line 8"/>
              <p:cNvSpPr>
                <a:spLocks noChangeShapeType="1"/>
              </p:cNvSpPr>
              <p:nvPr/>
            </p:nvSpPr>
            <p:spPr bwMode="auto">
              <a:xfrm>
                <a:off x="144" y="3706"/>
                <a:ext cx="432"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78864" name="Line 9"/>
              <p:cNvSpPr>
                <a:spLocks noChangeShapeType="1"/>
              </p:cNvSpPr>
              <p:nvPr/>
            </p:nvSpPr>
            <p:spPr bwMode="auto">
              <a:xfrm>
                <a:off x="576" y="3514"/>
                <a:ext cx="0" cy="336"/>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78865" name="Line 10"/>
              <p:cNvSpPr>
                <a:spLocks noChangeShapeType="1"/>
              </p:cNvSpPr>
              <p:nvPr/>
            </p:nvSpPr>
            <p:spPr bwMode="auto">
              <a:xfrm>
                <a:off x="576" y="3706"/>
                <a:ext cx="576"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78866" name="Line 11"/>
              <p:cNvSpPr>
                <a:spLocks noChangeShapeType="1"/>
              </p:cNvSpPr>
              <p:nvPr/>
            </p:nvSpPr>
            <p:spPr bwMode="auto">
              <a:xfrm>
                <a:off x="1152" y="3514"/>
                <a:ext cx="0" cy="336"/>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78867" name="Line 12"/>
              <p:cNvSpPr>
                <a:spLocks noChangeShapeType="1"/>
              </p:cNvSpPr>
              <p:nvPr/>
            </p:nvSpPr>
            <p:spPr bwMode="auto">
              <a:xfrm>
                <a:off x="1152" y="3706"/>
                <a:ext cx="432"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78868" name="Line 13"/>
              <p:cNvSpPr>
                <a:spLocks noChangeShapeType="1"/>
              </p:cNvSpPr>
              <p:nvPr/>
            </p:nvSpPr>
            <p:spPr bwMode="auto">
              <a:xfrm>
                <a:off x="1584" y="3514"/>
                <a:ext cx="0" cy="336"/>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78869" name="Line 14"/>
              <p:cNvSpPr>
                <a:spLocks noChangeShapeType="1"/>
              </p:cNvSpPr>
              <p:nvPr/>
            </p:nvSpPr>
            <p:spPr bwMode="auto">
              <a:xfrm>
                <a:off x="1584" y="3706"/>
                <a:ext cx="576"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78870" name="Line 15"/>
              <p:cNvSpPr>
                <a:spLocks noChangeShapeType="1"/>
              </p:cNvSpPr>
              <p:nvPr/>
            </p:nvSpPr>
            <p:spPr bwMode="auto">
              <a:xfrm>
                <a:off x="2160" y="3514"/>
                <a:ext cx="0" cy="336"/>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78871" name="Line 16"/>
              <p:cNvSpPr>
                <a:spLocks noChangeShapeType="1"/>
              </p:cNvSpPr>
              <p:nvPr/>
            </p:nvSpPr>
            <p:spPr bwMode="auto">
              <a:xfrm>
                <a:off x="2160" y="3706"/>
                <a:ext cx="432"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78872" name="Line 17"/>
              <p:cNvSpPr>
                <a:spLocks noChangeShapeType="1"/>
              </p:cNvSpPr>
              <p:nvPr/>
            </p:nvSpPr>
            <p:spPr bwMode="auto">
              <a:xfrm>
                <a:off x="2592" y="3514"/>
                <a:ext cx="0" cy="336"/>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78873" name="Line 18"/>
              <p:cNvSpPr>
                <a:spLocks noChangeShapeType="1"/>
              </p:cNvSpPr>
              <p:nvPr/>
            </p:nvSpPr>
            <p:spPr bwMode="auto">
              <a:xfrm>
                <a:off x="2592" y="3706"/>
                <a:ext cx="192"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78874" name="Line 19"/>
              <p:cNvSpPr>
                <a:spLocks noChangeShapeType="1"/>
              </p:cNvSpPr>
              <p:nvPr/>
            </p:nvSpPr>
            <p:spPr bwMode="auto">
              <a:xfrm>
                <a:off x="2784" y="3130"/>
                <a:ext cx="0" cy="768"/>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78875" name="Line 20"/>
              <p:cNvSpPr>
                <a:spLocks noChangeShapeType="1"/>
              </p:cNvSpPr>
              <p:nvPr/>
            </p:nvSpPr>
            <p:spPr bwMode="auto">
              <a:xfrm flipH="1">
                <a:off x="144" y="3226"/>
                <a:ext cx="2640"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78876" name="Text Box 21"/>
              <p:cNvSpPr txBox="1">
                <a:spLocks noChangeArrowheads="1"/>
              </p:cNvSpPr>
              <p:nvPr/>
            </p:nvSpPr>
            <p:spPr bwMode="auto">
              <a:xfrm>
                <a:off x="1190" y="2928"/>
                <a:ext cx="538" cy="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r>
                  <a:rPr lang="en-US" altLang="zh-CN" sz="2000" b="1" i="1"/>
                  <a:t>A</a:t>
                </a:r>
                <a:r>
                  <a:rPr lang="en-US" altLang="zh-CN" sz="2000" b="1" baseline="-25000"/>
                  <a:t>1</a:t>
                </a:r>
              </a:p>
            </p:txBody>
          </p:sp>
          <p:sp>
            <p:nvSpPr>
              <p:cNvPr id="78877" name="Text Box 22"/>
              <p:cNvSpPr txBox="1">
                <a:spLocks noChangeArrowheads="1"/>
              </p:cNvSpPr>
              <p:nvPr/>
            </p:nvSpPr>
            <p:spPr bwMode="auto">
              <a:xfrm>
                <a:off x="230" y="3418"/>
                <a:ext cx="538" cy="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r>
                  <a:rPr lang="en-US" altLang="zh-CN" sz="2000" b="1" i="1"/>
                  <a:t>A</a:t>
                </a:r>
                <a:r>
                  <a:rPr lang="en-US" altLang="zh-CN" sz="2000" b="1" baseline="-25000"/>
                  <a:t>2</a:t>
                </a:r>
              </a:p>
            </p:txBody>
          </p:sp>
          <p:sp>
            <p:nvSpPr>
              <p:cNvPr id="78878" name="Text Box 23"/>
              <p:cNvSpPr txBox="1">
                <a:spLocks noChangeArrowheads="1"/>
              </p:cNvSpPr>
              <p:nvPr/>
            </p:nvSpPr>
            <p:spPr bwMode="auto">
              <a:xfrm>
                <a:off x="662" y="3418"/>
                <a:ext cx="538" cy="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r>
                  <a:rPr lang="en-US" altLang="zh-CN" sz="2000" b="1" i="1"/>
                  <a:t>A</a:t>
                </a:r>
                <a:r>
                  <a:rPr lang="en-US" altLang="zh-CN" sz="2000" b="1" baseline="-25000"/>
                  <a:t>3</a:t>
                </a:r>
              </a:p>
            </p:txBody>
          </p:sp>
          <p:sp>
            <p:nvSpPr>
              <p:cNvPr id="78879" name="Text Box 24"/>
              <p:cNvSpPr txBox="1">
                <a:spLocks noChangeArrowheads="1"/>
              </p:cNvSpPr>
              <p:nvPr/>
            </p:nvSpPr>
            <p:spPr bwMode="auto">
              <a:xfrm>
                <a:off x="1238" y="3418"/>
                <a:ext cx="538" cy="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r>
                  <a:rPr lang="en-US" altLang="zh-CN" sz="2000" b="1" i="1"/>
                  <a:t>A</a:t>
                </a:r>
                <a:r>
                  <a:rPr lang="en-US" altLang="zh-CN" sz="2000" b="1" baseline="-25000"/>
                  <a:t>4</a:t>
                </a:r>
              </a:p>
            </p:txBody>
          </p:sp>
          <p:sp>
            <p:nvSpPr>
              <p:cNvPr id="78880" name="Text Box 25"/>
              <p:cNvSpPr txBox="1">
                <a:spLocks noChangeArrowheads="1"/>
              </p:cNvSpPr>
              <p:nvPr/>
            </p:nvSpPr>
            <p:spPr bwMode="auto">
              <a:xfrm>
                <a:off x="1718" y="3418"/>
                <a:ext cx="538" cy="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r>
                  <a:rPr lang="en-US" altLang="zh-CN" sz="2000" b="1" i="1"/>
                  <a:t>A</a:t>
                </a:r>
                <a:r>
                  <a:rPr lang="en-US" altLang="zh-CN" sz="2000" b="1" baseline="-25000"/>
                  <a:t>5</a:t>
                </a:r>
              </a:p>
            </p:txBody>
          </p:sp>
          <p:sp>
            <p:nvSpPr>
              <p:cNvPr id="78881" name="Text Box 26"/>
              <p:cNvSpPr txBox="1">
                <a:spLocks noChangeArrowheads="1"/>
              </p:cNvSpPr>
              <p:nvPr/>
            </p:nvSpPr>
            <p:spPr bwMode="auto">
              <a:xfrm>
                <a:off x="2198" y="3418"/>
                <a:ext cx="538" cy="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r>
                  <a:rPr lang="en-US" altLang="zh-CN" sz="2000" b="1" i="1"/>
                  <a:t>A</a:t>
                </a:r>
                <a:r>
                  <a:rPr lang="en-US" altLang="zh-CN" sz="2000" b="1" baseline="-25000"/>
                  <a:t>6</a:t>
                </a:r>
              </a:p>
            </p:txBody>
          </p:sp>
          <p:sp>
            <p:nvSpPr>
              <p:cNvPr id="78882" name="Text Box 27"/>
              <p:cNvSpPr txBox="1">
                <a:spLocks noChangeArrowheads="1"/>
              </p:cNvSpPr>
              <p:nvPr/>
            </p:nvSpPr>
            <p:spPr bwMode="auto">
              <a:xfrm>
                <a:off x="2784" y="3418"/>
                <a:ext cx="336" cy="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r>
                  <a:rPr lang="en-US" altLang="zh-CN" sz="2000" b="1" i="1"/>
                  <a:t>A</a:t>
                </a:r>
                <a:r>
                  <a:rPr lang="en-US" altLang="zh-CN" sz="2000" b="1" baseline="-25000"/>
                  <a:t>0</a:t>
                </a:r>
              </a:p>
            </p:txBody>
          </p:sp>
        </p:grpSp>
        <p:sp>
          <p:nvSpPr>
            <p:cNvPr id="78861" name="Text Box 28"/>
            <p:cNvSpPr txBox="1">
              <a:spLocks noChangeArrowheads="1"/>
            </p:cNvSpPr>
            <p:nvPr/>
          </p:nvSpPr>
          <p:spPr bwMode="auto">
            <a:xfrm>
              <a:off x="672" y="3936"/>
              <a:ext cx="1498"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r>
                <a:rPr lang="zh-CN" altLang="en-US" sz="1800" b="1"/>
                <a:t>图 作业题</a:t>
              </a:r>
              <a:r>
                <a:rPr lang="en-US" altLang="zh-CN" sz="1800" b="1"/>
                <a:t>5</a:t>
              </a:r>
              <a:r>
                <a:rPr lang="zh-CN" altLang="en-US" sz="1800" b="1"/>
                <a:t>尺寸链图</a:t>
              </a:r>
            </a:p>
          </p:txBody>
        </p:sp>
      </p:grpSp>
      <p:sp>
        <p:nvSpPr>
          <p:cNvPr id="163869" name="Text Box 29"/>
          <p:cNvSpPr txBox="1">
            <a:spLocks noChangeArrowheads="1"/>
          </p:cNvSpPr>
          <p:nvPr/>
        </p:nvSpPr>
        <p:spPr bwMode="auto">
          <a:xfrm>
            <a:off x="516632" y="419793"/>
            <a:ext cx="4343400" cy="530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lnSpc>
                <a:spcPct val="120000"/>
              </a:lnSpc>
            </a:pPr>
            <a:r>
              <a:rPr lang="en-US" altLang="zh-CN" sz="2400" b="1"/>
              <a:t>② </a:t>
            </a:r>
            <a:r>
              <a:rPr lang="zh-CN" altLang="en-US" sz="2400" b="1"/>
              <a:t>确定封闭环为间隙 </a:t>
            </a:r>
            <a:r>
              <a:rPr lang="en-US" altLang="zh-CN" sz="2400" b="1" i="1"/>
              <a:t>A</a:t>
            </a:r>
            <a:r>
              <a:rPr lang="en-US" altLang="zh-CN" sz="2400" b="1" baseline="-25000"/>
              <a:t>0</a:t>
            </a:r>
            <a:endParaRPr lang="en-US" altLang="zh-CN" sz="2400" b="1"/>
          </a:p>
        </p:txBody>
      </p:sp>
      <p:sp>
        <p:nvSpPr>
          <p:cNvPr id="163874" name="Rectangle 34"/>
          <p:cNvSpPr>
            <a:spLocks noChangeArrowheads="1"/>
          </p:cNvSpPr>
          <p:nvPr/>
        </p:nvSpPr>
        <p:spPr bwMode="auto">
          <a:xfrm>
            <a:off x="610989" y="1559618"/>
            <a:ext cx="362267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zh-CN" sz="2400" b="1" dirty="0"/>
              <a:t>③ </a:t>
            </a:r>
            <a:r>
              <a:rPr lang="zh-CN" altLang="en-US" sz="2400" b="1" dirty="0"/>
              <a:t>确定 协调环为</a:t>
            </a:r>
            <a:r>
              <a:rPr lang="en-US" altLang="zh-CN" sz="2400" b="1" i="1" dirty="0"/>
              <a:t>A</a:t>
            </a:r>
            <a:r>
              <a:rPr lang="en-US" altLang="zh-CN" sz="2400" b="1" baseline="-25000" dirty="0"/>
              <a:t>4</a:t>
            </a:r>
          </a:p>
        </p:txBody>
      </p:sp>
      <p:sp>
        <p:nvSpPr>
          <p:cNvPr id="163875" name="Text Box 35"/>
          <p:cNvSpPr txBox="1">
            <a:spLocks noChangeArrowheads="1"/>
          </p:cNvSpPr>
          <p:nvPr/>
        </p:nvSpPr>
        <p:spPr bwMode="auto">
          <a:xfrm>
            <a:off x="423664" y="2093018"/>
            <a:ext cx="4724400" cy="530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lnSpc>
                <a:spcPct val="120000"/>
              </a:lnSpc>
            </a:pPr>
            <a:r>
              <a:rPr lang="zh-CN" altLang="en-US" sz="2400" b="1"/>
              <a:t>（</a:t>
            </a:r>
            <a:r>
              <a:rPr lang="en-US" altLang="zh-CN" sz="2400" b="1"/>
              <a:t>2</a:t>
            </a:r>
            <a:r>
              <a:rPr lang="zh-CN" altLang="en-US" sz="2400" b="1"/>
              <a:t>）计算</a:t>
            </a:r>
            <a:r>
              <a:rPr kumimoji="1" lang="zh-CN" altLang="en-US" sz="2400" b="1"/>
              <a:t>各组成环的公差</a:t>
            </a:r>
          </a:p>
        </p:txBody>
      </p:sp>
      <p:graphicFrame>
        <p:nvGraphicFramePr>
          <p:cNvPr id="163876" name="Object 36"/>
          <p:cNvGraphicFramePr>
            <a:graphicFrameLocks noGrp="1" noChangeAspect="1"/>
          </p:cNvGraphicFramePr>
          <p:nvPr>
            <p:ph/>
            <p:extLst>
              <p:ext uri="{D42A27DB-BD31-4B8C-83A1-F6EECF244321}">
                <p14:modId xmlns:p14="http://schemas.microsoft.com/office/powerpoint/2010/main" val="3898432316"/>
              </p:ext>
            </p:extLst>
          </p:nvPr>
        </p:nvGraphicFramePr>
        <p:xfrm>
          <a:off x="624496" y="3125777"/>
          <a:ext cx="5958048" cy="1374826"/>
        </p:xfrm>
        <a:graphic>
          <a:graphicData uri="http://schemas.openxmlformats.org/presentationml/2006/ole">
            <mc:AlternateContent xmlns:mc="http://schemas.openxmlformats.org/markup-compatibility/2006">
              <mc:Choice xmlns:v="urn:schemas-microsoft-com:vml" Requires="v">
                <p:oleObj spid="_x0000_s78982" name="公式" r:id="rId3" imgW="3632200" imgH="838200" progId="Equation.3">
                  <p:embed/>
                </p:oleObj>
              </mc:Choice>
              <mc:Fallback>
                <p:oleObj name="公式" r:id="rId3" imgW="3632200" imgH="838200" progId="Equation.3">
                  <p:embed/>
                  <p:pic>
                    <p:nvPicPr>
                      <p:cNvPr id="0" name="Object 3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24496" y="3125777"/>
                        <a:ext cx="5958048" cy="1374826"/>
                      </a:xfrm>
                      <a:prstGeom prst="rect">
                        <a:avLst/>
                      </a:prstGeom>
                      <a:noFill/>
                      <a:ln>
                        <a:noFill/>
                      </a:ln>
                      <a:effectLst/>
                      <a:extLst/>
                    </p:spPr>
                  </p:pic>
                </p:oleObj>
              </mc:Fallback>
            </mc:AlternateContent>
          </a:graphicData>
        </a:graphic>
      </p:graphicFrame>
      <p:sp>
        <p:nvSpPr>
          <p:cNvPr id="163878" name="Rectangle 38"/>
          <p:cNvSpPr>
            <a:spLocks noChangeArrowheads="1"/>
          </p:cNvSpPr>
          <p:nvPr/>
        </p:nvSpPr>
        <p:spPr bwMode="auto">
          <a:xfrm>
            <a:off x="576064" y="2577206"/>
            <a:ext cx="4114800" cy="530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20000"/>
              </a:lnSpc>
            </a:pPr>
            <a:r>
              <a:rPr lang="en-US" altLang="zh-CN" sz="2400" b="1"/>
              <a:t>① </a:t>
            </a:r>
            <a:r>
              <a:rPr lang="zh-CN" altLang="en-US" sz="2400" b="1"/>
              <a:t>求公差等级</a:t>
            </a:r>
          </a:p>
        </p:txBody>
      </p:sp>
      <p:sp>
        <p:nvSpPr>
          <p:cNvPr id="163879" name="Rectangle 39"/>
          <p:cNvSpPr>
            <a:spLocks noChangeArrowheads="1"/>
          </p:cNvSpPr>
          <p:nvPr/>
        </p:nvSpPr>
        <p:spPr bwMode="auto">
          <a:xfrm>
            <a:off x="587660" y="4521310"/>
            <a:ext cx="6324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zh-CN" sz="2400" b="1" dirty="0"/>
              <a:t>② </a:t>
            </a:r>
            <a:r>
              <a:rPr kumimoji="1" lang="zh-CN" altLang="en-US" sz="2400" b="1" dirty="0"/>
              <a:t>各组成环的公差为：</a:t>
            </a:r>
          </a:p>
        </p:txBody>
      </p:sp>
      <p:graphicFrame>
        <p:nvGraphicFramePr>
          <p:cNvPr id="163880" name="Object 40"/>
          <p:cNvGraphicFramePr>
            <a:graphicFrameLocks noChangeAspect="1"/>
          </p:cNvGraphicFramePr>
          <p:nvPr>
            <p:extLst>
              <p:ext uri="{D42A27DB-BD31-4B8C-83A1-F6EECF244321}">
                <p14:modId xmlns:p14="http://schemas.microsoft.com/office/powerpoint/2010/main" val="2898707139"/>
              </p:ext>
            </p:extLst>
          </p:nvPr>
        </p:nvGraphicFramePr>
        <p:xfrm>
          <a:off x="567444" y="5025366"/>
          <a:ext cx="7496944" cy="1499978"/>
        </p:xfrm>
        <a:graphic>
          <a:graphicData uri="http://schemas.openxmlformats.org/presentationml/2006/ole">
            <mc:AlternateContent xmlns:mc="http://schemas.openxmlformats.org/markup-compatibility/2006">
              <mc:Choice xmlns:v="urn:schemas-microsoft-com:vml" Requires="v">
                <p:oleObj spid="_x0000_s78983" name="公式" r:id="rId5" imgW="3797300" imgH="762000" progId="Equation.3">
                  <p:embed/>
                </p:oleObj>
              </mc:Choice>
              <mc:Fallback>
                <p:oleObj name="公式" r:id="rId5" imgW="3797300" imgH="762000" progId="Equation.3">
                  <p:embed/>
                  <p:pic>
                    <p:nvPicPr>
                      <p:cNvPr id="0" name="Object 40"/>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67444" y="5025366"/>
                        <a:ext cx="7496944" cy="1499978"/>
                      </a:xfrm>
                      <a:prstGeom prst="rect">
                        <a:avLst/>
                      </a:prstGeom>
                      <a:solidFill>
                        <a:srgbClr val="FF99FF"/>
                      </a:solidFill>
                      <a:ln>
                        <a:noFill/>
                      </a:ln>
                      <a:effectLst/>
                      <a:extLst/>
                    </p:spPr>
                  </p:pic>
                </p:oleObj>
              </mc:Fallback>
            </mc:AlternateContent>
          </a:graphicData>
        </a:graphic>
      </p:graphicFrame>
      <p:graphicFrame>
        <p:nvGraphicFramePr>
          <p:cNvPr id="163881" name="Object 41"/>
          <p:cNvGraphicFramePr>
            <a:graphicFrameLocks noChangeAspect="1"/>
          </p:cNvGraphicFramePr>
          <p:nvPr>
            <p:extLst>
              <p:ext uri="{D42A27DB-BD31-4B8C-83A1-F6EECF244321}">
                <p14:modId xmlns:p14="http://schemas.microsoft.com/office/powerpoint/2010/main" val="1818124346"/>
              </p:ext>
            </p:extLst>
          </p:nvPr>
        </p:nvGraphicFramePr>
        <p:xfrm>
          <a:off x="821432" y="873818"/>
          <a:ext cx="2590800" cy="638175"/>
        </p:xfrm>
        <a:graphic>
          <a:graphicData uri="http://schemas.openxmlformats.org/presentationml/2006/ole">
            <mc:AlternateContent xmlns:mc="http://schemas.openxmlformats.org/markup-compatibility/2006">
              <mc:Choice xmlns:v="urn:schemas-microsoft-com:vml" Requires="v">
                <p:oleObj spid="_x0000_s78984" name="公式" r:id="rId7" imgW="977900" imgH="241300" progId="Equation.3">
                  <p:embed/>
                </p:oleObj>
              </mc:Choice>
              <mc:Fallback>
                <p:oleObj name="公式" r:id="rId7" imgW="977900" imgH="241300" progId="Equation.3">
                  <p:embed/>
                  <p:pic>
                    <p:nvPicPr>
                      <p:cNvPr id="0" name="Object 41"/>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821432" y="873818"/>
                        <a:ext cx="2590800" cy="6381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3" fill="hold" nodeType="afterEffect">
                                  <p:stCondLst>
                                    <p:cond delay="0"/>
                                  </p:stCondLst>
                                  <p:childTnLst>
                                    <p:set>
                                      <p:cBhvr>
                                        <p:cTn id="6" dur="1" fill="hold">
                                          <p:stCondLst>
                                            <p:cond delay="0"/>
                                          </p:stCondLst>
                                        </p:cTn>
                                        <p:tgtEl>
                                          <p:spTgt spid="163845"/>
                                        </p:tgtEl>
                                        <p:attrNameLst>
                                          <p:attrName>style.visibility</p:attrName>
                                        </p:attrNameLst>
                                      </p:cBhvr>
                                      <p:to>
                                        <p:strVal val="visible"/>
                                      </p:to>
                                    </p:set>
                                    <p:anim calcmode="lin" valueType="num">
                                      <p:cBhvr additive="base">
                                        <p:cTn id="7" dur="500" fill="hold"/>
                                        <p:tgtEl>
                                          <p:spTgt spid="163845"/>
                                        </p:tgtEl>
                                        <p:attrNameLst>
                                          <p:attrName>ppt_x</p:attrName>
                                        </p:attrNameLst>
                                      </p:cBhvr>
                                      <p:tavLst>
                                        <p:tav tm="0">
                                          <p:val>
                                            <p:strVal val="1+#ppt_w/2"/>
                                          </p:val>
                                        </p:tav>
                                        <p:tav tm="100000">
                                          <p:val>
                                            <p:strVal val="#ppt_x"/>
                                          </p:val>
                                        </p:tav>
                                      </p:tavLst>
                                    </p:anim>
                                    <p:anim calcmode="lin" valueType="num">
                                      <p:cBhvr additive="base">
                                        <p:cTn id="8" dur="500" fill="hold"/>
                                        <p:tgtEl>
                                          <p:spTgt spid="163845"/>
                                        </p:tgtEl>
                                        <p:attrNameLst>
                                          <p:attrName>ppt_y</p:attrName>
                                        </p:attrNameLst>
                                      </p:cBhvr>
                                      <p:tavLst>
                                        <p:tav tm="0">
                                          <p:val>
                                            <p:strVal val="0-#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3" presetClass="entr" presetSubtype="10" fill="hold" grpId="0" nodeType="clickEffect">
                                  <p:stCondLst>
                                    <p:cond delay="0"/>
                                  </p:stCondLst>
                                  <p:childTnLst>
                                    <p:set>
                                      <p:cBhvr>
                                        <p:cTn id="12" dur="1" fill="hold">
                                          <p:stCondLst>
                                            <p:cond delay="0"/>
                                          </p:stCondLst>
                                        </p:cTn>
                                        <p:tgtEl>
                                          <p:spTgt spid="163869"/>
                                        </p:tgtEl>
                                        <p:attrNameLst>
                                          <p:attrName>style.visibility</p:attrName>
                                        </p:attrNameLst>
                                      </p:cBhvr>
                                      <p:to>
                                        <p:strVal val="visible"/>
                                      </p:to>
                                    </p:set>
                                    <p:animEffect transition="in" filter="blinds(horizontal)">
                                      <p:cBhvr>
                                        <p:cTn id="13" dur="500"/>
                                        <p:tgtEl>
                                          <p:spTgt spid="163869"/>
                                        </p:tgtEl>
                                      </p:cBhvr>
                                    </p:animEffect>
                                  </p:childTnLst>
                                </p:cTn>
                              </p:par>
                            </p:childTnLst>
                          </p:cTn>
                        </p:par>
                      </p:childTnLst>
                    </p:cTn>
                  </p:par>
                  <p:par>
                    <p:cTn id="14" fill="hold" nodeType="clickPar">
                      <p:stCondLst>
                        <p:cond delay="indefinite"/>
                      </p:stCondLst>
                      <p:childTnLst>
                        <p:par>
                          <p:cTn id="15" fill="hold" nodeType="withGroup">
                            <p:stCondLst>
                              <p:cond delay="0"/>
                            </p:stCondLst>
                            <p:childTnLst>
                              <p:par>
                                <p:cTn id="16" presetID="22" presetClass="entr" presetSubtype="8" fill="hold" nodeType="clickEffect">
                                  <p:stCondLst>
                                    <p:cond delay="0"/>
                                  </p:stCondLst>
                                  <p:childTnLst>
                                    <p:set>
                                      <p:cBhvr>
                                        <p:cTn id="17" dur="1" fill="hold">
                                          <p:stCondLst>
                                            <p:cond delay="0"/>
                                          </p:stCondLst>
                                        </p:cTn>
                                        <p:tgtEl>
                                          <p:spTgt spid="163881"/>
                                        </p:tgtEl>
                                        <p:attrNameLst>
                                          <p:attrName>style.visibility</p:attrName>
                                        </p:attrNameLst>
                                      </p:cBhvr>
                                      <p:to>
                                        <p:strVal val="visible"/>
                                      </p:to>
                                    </p:set>
                                    <p:animEffect transition="in" filter="wipe(left)">
                                      <p:cBhvr>
                                        <p:cTn id="18" dur="500"/>
                                        <p:tgtEl>
                                          <p:spTgt spid="163881"/>
                                        </p:tgtEl>
                                      </p:cBhvr>
                                    </p:animEffect>
                                  </p:childTnLst>
                                </p:cTn>
                              </p:par>
                            </p:childTnLst>
                          </p:cTn>
                        </p:par>
                      </p:childTnLst>
                    </p:cTn>
                  </p:par>
                  <p:par>
                    <p:cTn id="19" fill="hold" nodeType="clickPar">
                      <p:stCondLst>
                        <p:cond delay="indefinite"/>
                      </p:stCondLst>
                      <p:childTnLst>
                        <p:par>
                          <p:cTn id="20" fill="hold" nodeType="withGroup">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163874"/>
                                        </p:tgtEl>
                                        <p:attrNameLst>
                                          <p:attrName>style.visibility</p:attrName>
                                        </p:attrNameLst>
                                      </p:cBhvr>
                                      <p:to>
                                        <p:strVal val="visible"/>
                                      </p:to>
                                    </p:set>
                                    <p:animEffect transition="in" filter="wipe(left)">
                                      <p:cBhvr>
                                        <p:cTn id="23" dur="500"/>
                                        <p:tgtEl>
                                          <p:spTgt spid="163874"/>
                                        </p:tgtEl>
                                      </p:cBhvr>
                                    </p:animEffect>
                                  </p:childTnLst>
                                </p:cTn>
                              </p:par>
                            </p:childTnLst>
                          </p:cTn>
                        </p:par>
                      </p:childTnLst>
                    </p:cTn>
                  </p:par>
                  <p:par>
                    <p:cTn id="24" fill="hold" nodeType="clickPar">
                      <p:stCondLst>
                        <p:cond delay="indefinite"/>
                      </p:stCondLst>
                      <p:childTnLst>
                        <p:par>
                          <p:cTn id="25" fill="hold" nodeType="withGroup">
                            <p:stCondLst>
                              <p:cond delay="0"/>
                            </p:stCondLst>
                            <p:childTnLst>
                              <p:par>
                                <p:cTn id="26" presetID="22" presetClass="entr" presetSubtype="8" fill="hold" grpId="0" nodeType="clickEffect">
                                  <p:stCondLst>
                                    <p:cond delay="0"/>
                                  </p:stCondLst>
                                  <p:childTnLst>
                                    <p:set>
                                      <p:cBhvr>
                                        <p:cTn id="27" dur="1" fill="hold">
                                          <p:stCondLst>
                                            <p:cond delay="0"/>
                                          </p:stCondLst>
                                        </p:cTn>
                                        <p:tgtEl>
                                          <p:spTgt spid="163875"/>
                                        </p:tgtEl>
                                        <p:attrNameLst>
                                          <p:attrName>style.visibility</p:attrName>
                                        </p:attrNameLst>
                                      </p:cBhvr>
                                      <p:to>
                                        <p:strVal val="visible"/>
                                      </p:to>
                                    </p:set>
                                    <p:animEffect transition="in" filter="wipe(left)">
                                      <p:cBhvr>
                                        <p:cTn id="28" dur="500"/>
                                        <p:tgtEl>
                                          <p:spTgt spid="163875"/>
                                        </p:tgtEl>
                                      </p:cBhvr>
                                    </p:animEffect>
                                  </p:childTnLst>
                                </p:cTn>
                              </p:par>
                            </p:childTnLst>
                          </p:cTn>
                        </p:par>
                      </p:childTnLst>
                    </p:cTn>
                  </p:par>
                  <p:par>
                    <p:cTn id="29" fill="hold" nodeType="clickPar">
                      <p:stCondLst>
                        <p:cond delay="indefinite"/>
                      </p:stCondLst>
                      <p:childTnLst>
                        <p:par>
                          <p:cTn id="30" fill="hold" nodeType="withGroup">
                            <p:stCondLst>
                              <p:cond delay="0"/>
                            </p:stCondLst>
                            <p:childTnLst>
                              <p:par>
                                <p:cTn id="31" presetID="22" presetClass="entr" presetSubtype="8" fill="hold" grpId="0" nodeType="clickEffect">
                                  <p:stCondLst>
                                    <p:cond delay="0"/>
                                  </p:stCondLst>
                                  <p:childTnLst>
                                    <p:set>
                                      <p:cBhvr>
                                        <p:cTn id="32" dur="1" fill="hold">
                                          <p:stCondLst>
                                            <p:cond delay="0"/>
                                          </p:stCondLst>
                                        </p:cTn>
                                        <p:tgtEl>
                                          <p:spTgt spid="163878"/>
                                        </p:tgtEl>
                                        <p:attrNameLst>
                                          <p:attrName>style.visibility</p:attrName>
                                        </p:attrNameLst>
                                      </p:cBhvr>
                                      <p:to>
                                        <p:strVal val="visible"/>
                                      </p:to>
                                    </p:set>
                                    <p:animEffect transition="in" filter="wipe(left)">
                                      <p:cBhvr>
                                        <p:cTn id="33" dur="500"/>
                                        <p:tgtEl>
                                          <p:spTgt spid="163878"/>
                                        </p:tgtEl>
                                      </p:cBhvr>
                                    </p:animEffect>
                                  </p:childTnLst>
                                </p:cTn>
                              </p:par>
                            </p:childTnLst>
                          </p:cTn>
                        </p:par>
                      </p:childTnLst>
                    </p:cTn>
                  </p:par>
                  <p:par>
                    <p:cTn id="34" fill="hold" nodeType="clickPar">
                      <p:stCondLst>
                        <p:cond delay="indefinite"/>
                      </p:stCondLst>
                      <p:childTnLst>
                        <p:par>
                          <p:cTn id="35" fill="hold" nodeType="withGroup">
                            <p:stCondLst>
                              <p:cond delay="0"/>
                            </p:stCondLst>
                            <p:childTnLst>
                              <p:par>
                                <p:cTn id="36" presetID="22" presetClass="entr" presetSubtype="8" fill="hold" nodeType="clickEffect">
                                  <p:stCondLst>
                                    <p:cond delay="0"/>
                                  </p:stCondLst>
                                  <p:childTnLst>
                                    <p:set>
                                      <p:cBhvr>
                                        <p:cTn id="37" dur="1" fill="hold">
                                          <p:stCondLst>
                                            <p:cond delay="0"/>
                                          </p:stCondLst>
                                        </p:cTn>
                                        <p:tgtEl>
                                          <p:spTgt spid="163876"/>
                                        </p:tgtEl>
                                        <p:attrNameLst>
                                          <p:attrName>style.visibility</p:attrName>
                                        </p:attrNameLst>
                                      </p:cBhvr>
                                      <p:to>
                                        <p:strVal val="visible"/>
                                      </p:to>
                                    </p:set>
                                    <p:animEffect transition="in" filter="wipe(left)">
                                      <p:cBhvr>
                                        <p:cTn id="38" dur="500"/>
                                        <p:tgtEl>
                                          <p:spTgt spid="163876"/>
                                        </p:tgtEl>
                                      </p:cBhvr>
                                    </p:animEffect>
                                  </p:childTnLst>
                                </p:cTn>
                              </p:par>
                            </p:childTnLst>
                          </p:cTn>
                        </p:par>
                      </p:childTnLst>
                    </p:cTn>
                  </p:par>
                  <p:par>
                    <p:cTn id="39" fill="hold" nodeType="clickPar">
                      <p:stCondLst>
                        <p:cond delay="indefinite"/>
                      </p:stCondLst>
                      <p:childTnLst>
                        <p:par>
                          <p:cTn id="40" fill="hold" nodeType="withGroup">
                            <p:stCondLst>
                              <p:cond delay="0"/>
                            </p:stCondLst>
                            <p:childTnLst>
                              <p:par>
                                <p:cTn id="41" presetID="22" presetClass="entr" presetSubtype="8" fill="hold" grpId="0" nodeType="clickEffect">
                                  <p:stCondLst>
                                    <p:cond delay="0"/>
                                  </p:stCondLst>
                                  <p:childTnLst>
                                    <p:set>
                                      <p:cBhvr>
                                        <p:cTn id="42" dur="1" fill="hold">
                                          <p:stCondLst>
                                            <p:cond delay="0"/>
                                          </p:stCondLst>
                                        </p:cTn>
                                        <p:tgtEl>
                                          <p:spTgt spid="163879"/>
                                        </p:tgtEl>
                                        <p:attrNameLst>
                                          <p:attrName>style.visibility</p:attrName>
                                        </p:attrNameLst>
                                      </p:cBhvr>
                                      <p:to>
                                        <p:strVal val="visible"/>
                                      </p:to>
                                    </p:set>
                                    <p:animEffect transition="in" filter="wipe(left)">
                                      <p:cBhvr>
                                        <p:cTn id="43" dur="500"/>
                                        <p:tgtEl>
                                          <p:spTgt spid="163879"/>
                                        </p:tgtEl>
                                      </p:cBhvr>
                                    </p:animEffect>
                                  </p:childTnLst>
                                </p:cTn>
                              </p:par>
                            </p:childTnLst>
                          </p:cTn>
                        </p:par>
                      </p:childTnLst>
                    </p:cTn>
                  </p:par>
                  <p:par>
                    <p:cTn id="44" fill="hold" nodeType="clickPar">
                      <p:stCondLst>
                        <p:cond delay="indefinite"/>
                      </p:stCondLst>
                      <p:childTnLst>
                        <p:par>
                          <p:cTn id="45" fill="hold" nodeType="withGroup">
                            <p:stCondLst>
                              <p:cond delay="0"/>
                            </p:stCondLst>
                            <p:childTnLst>
                              <p:par>
                                <p:cTn id="46" presetID="22" presetClass="entr" presetSubtype="8" fill="hold" nodeType="clickEffect">
                                  <p:stCondLst>
                                    <p:cond delay="0"/>
                                  </p:stCondLst>
                                  <p:childTnLst>
                                    <p:set>
                                      <p:cBhvr>
                                        <p:cTn id="47" dur="1" fill="hold">
                                          <p:stCondLst>
                                            <p:cond delay="0"/>
                                          </p:stCondLst>
                                        </p:cTn>
                                        <p:tgtEl>
                                          <p:spTgt spid="163880"/>
                                        </p:tgtEl>
                                        <p:attrNameLst>
                                          <p:attrName>style.visibility</p:attrName>
                                        </p:attrNameLst>
                                      </p:cBhvr>
                                      <p:to>
                                        <p:strVal val="visible"/>
                                      </p:to>
                                    </p:set>
                                    <p:animEffect transition="in" filter="wipe(left)">
                                      <p:cBhvr>
                                        <p:cTn id="48" dur="500"/>
                                        <p:tgtEl>
                                          <p:spTgt spid="1638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69" grpId="0"/>
      <p:bldP spid="163874" grpId="0"/>
      <p:bldP spid="163875" grpId="0"/>
      <p:bldP spid="163878" grpId="0"/>
      <p:bldP spid="163879" grpId="0"/>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灯片编号占位符 4"/>
          <p:cNvSpPr>
            <a:spLocks noGrp="1"/>
          </p:cNvSpPr>
          <p:nvPr>
            <p:ph type="sldNum" sz="quarter" idx="12"/>
          </p:nvPr>
        </p:nvSpPr>
        <p:spPr>
          <a:noFill/>
        </p:spPr>
        <p:txBody>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fld id="{4543D332-9CA7-4904-8B31-FC5FA74A9635}" type="slidenum">
              <a:rPr lang="en-US" altLang="zh-CN" sz="1400" smtClean="0"/>
              <a:pPr eaLnBrk="1" hangingPunct="1"/>
              <a:t>77</a:t>
            </a:fld>
            <a:endParaRPr lang="en-US" altLang="zh-CN" sz="1400" smtClean="0"/>
          </a:p>
        </p:txBody>
      </p:sp>
      <p:sp>
        <p:nvSpPr>
          <p:cNvPr id="166916" name="Text Box 4"/>
          <p:cNvSpPr txBox="1">
            <a:spLocks noChangeArrowheads="1"/>
          </p:cNvSpPr>
          <p:nvPr/>
        </p:nvSpPr>
        <p:spPr bwMode="auto">
          <a:xfrm>
            <a:off x="444624" y="362039"/>
            <a:ext cx="7619764" cy="9787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lnSpc>
                <a:spcPct val="120000"/>
              </a:lnSpc>
            </a:pPr>
            <a:r>
              <a:rPr lang="zh-CN" altLang="en-US" sz="2400" b="1" dirty="0"/>
              <a:t>（</a:t>
            </a:r>
            <a:r>
              <a:rPr lang="en-US" altLang="zh-CN" sz="2400" b="1" dirty="0"/>
              <a:t>3</a:t>
            </a:r>
            <a:r>
              <a:rPr lang="zh-CN" altLang="en-US" sz="2400" b="1" dirty="0"/>
              <a:t>）确定</a:t>
            </a:r>
            <a:r>
              <a:rPr kumimoji="1" lang="zh-CN" altLang="en-US" sz="2400" b="1" dirty="0"/>
              <a:t>各组成环（除协调环外）的极限偏差</a:t>
            </a:r>
            <a:r>
              <a:rPr kumimoji="1" lang="en-US" altLang="zh-CN" sz="2400" b="1" dirty="0"/>
              <a:t>—</a:t>
            </a:r>
          </a:p>
          <a:p>
            <a:pPr eaLnBrk="1" hangingPunct="1">
              <a:lnSpc>
                <a:spcPct val="120000"/>
              </a:lnSpc>
            </a:pPr>
            <a:r>
              <a:rPr kumimoji="1" lang="en-US" altLang="zh-CN" sz="2400" b="1" dirty="0"/>
              <a:t>                           </a:t>
            </a:r>
            <a:r>
              <a:rPr kumimoji="1" lang="zh-CN" altLang="en-US" sz="2400" b="1" dirty="0"/>
              <a:t>按“向体内原则”确定</a:t>
            </a:r>
          </a:p>
        </p:txBody>
      </p:sp>
      <p:graphicFrame>
        <p:nvGraphicFramePr>
          <p:cNvPr id="166917" name="Object 5"/>
          <p:cNvGraphicFramePr>
            <a:graphicFrameLocks noGrp="1" noChangeAspect="1"/>
          </p:cNvGraphicFramePr>
          <p:nvPr>
            <p:ph/>
            <p:extLst>
              <p:ext uri="{D42A27DB-BD31-4B8C-83A1-F6EECF244321}">
                <p14:modId xmlns:p14="http://schemas.microsoft.com/office/powerpoint/2010/main" val="2734578933"/>
              </p:ext>
            </p:extLst>
          </p:nvPr>
        </p:nvGraphicFramePr>
        <p:xfrm>
          <a:off x="673224" y="1395824"/>
          <a:ext cx="7643192" cy="485004"/>
        </p:xfrm>
        <a:graphic>
          <a:graphicData uri="http://schemas.openxmlformats.org/presentationml/2006/ole">
            <mc:AlternateContent xmlns:mc="http://schemas.openxmlformats.org/markup-compatibility/2006">
              <mc:Choice xmlns:v="urn:schemas-microsoft-com:vml" Requires="v">
                <p:oleObj spid="_x0000_s80013" name="公式" r:id="rId3" imgW="3797300" imgH="241300" progId="Equation.3">
                  <p:embed/>
                </p:oleObj>
              </mc:Choice>
              <mc:Fallback>
                <p:oleObj name="公式" r:id="rId3" imgW="3797300" imgH="241300" progId="Equation.3">
                  <p:embed/>
                  <p:pic>
                    <p:nvPicPr>
                      <p:cNvPr id="0" name="Object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73224" y="1395824"/>
                        <a:ext cx="7643192" cy="485004"/>
                      </a:xfrm>
                      <a:prstGeom prst="rect">
                        <a:avLst/>
                      </a:prstGeom>
                      <a:solidFill>
                        <a:srgbClr val="FF99FF"/>
                      </a:solidFill>
                      <a:ln>
                        <a:noFill/>
                      </a:ln>
                      <a:effectLst/>
                      <a:extLst/>
                    </p:spPr>
                  </p:pic>
                </p:oleObj>
              </mc:Fallback>
            </mc:AlternateContent>
          </a:graphicData>
        </a:graphic>
      </p:graphicFrame>
      <p:graphicFrame>
        <p:nvGraphicFramePr>
          <p:cNvPr id="166919" name="Object 7"/>
          <p:cNvGraphicFramePr>
            <a:graphicFrameLocks noChangeAspect="1"/>
          </p:cNvGraphicFramePr>
          <p:nvPr>
            <p:extLst>
              <p:ext uri="{D42A27DB-BD31-4B8C-83A1-F6EECF244321}">
                <p14:modId xmlns:p14="http://schemas.microsoft.com/office/powerpoint/2010/main" val="2769356409"/>
              </p:ext>
            </p:extLst>
          </p:nvPr>
        </p:nvGraphicFramePr>
        <p:xfrm>
          <a:off x="673224" y="1991831"/>
          <a:ext cx="6383052" cy="933113"/>
        </p:xfrm>
        <a:graphic>
          <a:graphicData uri="http://schemas.openxmlformats.org/presentationml/2006/ole">
            <mc:AlternateContent xmlns:mc="http://schemas.openxmlformats.org/markup-compatibility/2006">
              <mc:Choice xmlns:v="urn:schemas-microsoft-com:vml" Requires="v">
                <p:oleObj spid="_x0000_s80014" name="公式" r:id="rId5" imgW="3302000" imgH="482600" progId="Equation.3">
                  <p:embed/>
                </p:oleObj>
              </mc:Choice>
              <mc:Fallback>
                <p:oleObj name="公式" r:id="rId5" imgW="3302000" imgH="482600" progId="Equation.3">
                  <p:embed/>
                  <p:pic>
                    <p:nvPicPr>
                      <p:cNvPr id="0" name="Object 7"/>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73224" y="1991831"/>
                        <a:ext cx="6383052" cy="933113"/>
                      </a:xfrm>
                      <a:prstGeom prst="rect">
                        <a:avLst/>
                      </a:prstGeom>
                      <a:solidFill>
                        <a:srgbClr val="FF99FF"/>
                      </a:solidFill>
                      <a:ln>
                        <a:noFill/>
                      </a:ln>
                      <a:effectLst/>
                      <a:extLst/>
                    </p:spPr>
                  </p:pic>
                </p:oleObj>
              </mc:Fallback>
            </mc:AlternateContent>
          </a:graphicData>
        </a:graphic>
      </p:graphicFrame>
      <p:graphicFrame>
        <p:nvGraphicFramePr>
          <p:cNvPr id="166920" name="Object 8"/>
          <p:cNvGraphicFramePr>
            <a:graphicFrameLocks noChangeAspect="1"/>
          </p:cNvGraphicFramePr>
          <p:nvPr>
            <p:extLst>
              <p:ext uri="{D42A27DB-BD31-4B8C-83A1-F6EECF244321}">
                <p14:modId xmlns:p14="http://schemas.microsoft.com/office/powerpoint/2010/main" val="203002389"/>
              </p:ext>
            </p:extLst>
          </p:nvPr>
        </p:nvGraphicFramePr>
        <p:xfrm>
          <a:off x="683568" y="3023608"/>
          <a:ext cx="6162836" cy="981456"/>
        </p:xfrm>
        <a:graphic>
          <a:graphicData uri="http://schemas.openxmlformats.org/presentationml/2006/ole">
            <mc:AlternateContent xmlns:mc="http://schemas.openxmlformats.org/markup-compatibility/2006">
              <mc:Choice xmlns:v="urn:schemas-microsoft-com:vml" Requires="v">
                <p:oleObj spid="_x0000_s80015" name="公式" r:id="rId7" imgW="3035300" imgH="482600" progId="Equation.3">
                  <p:embed/>
                </p:oleObj>
              </mc:Choice>
              <mc:Fallback>
                <p:oleObj name="公式" r:id="rId7" imgW="3035300" imgH="482600" progId="Equation.3">
                  <p:embed/>
                  <p:pic>
                    <p:nvPicPr>
                      <p:cNvPr id="0" name="Object 8"/>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83568" y="3023608"/>
                        <a:ext cx="6162836" cy="981456"/>
                      </a:xfrm>
                      <a:prstGeom prst="rect">
                        <a:avLst/>
                      </a:prstGeom>
                      <a:solidFill>
                        <a:srgbClr val="FF99FF"/>
                      </a:solidFill>
                      <a:ln>
                        <a:noFill/>
                      </a:ln>
                      <a:effectLst/>
                      <a:extLst/>
                    </p:spPr>
                  </p:pic>
                </p:oleObj>
              </mc:Fallback>
            </mc:AlternateContent>
          </a:graphicData>
        </a:graphic>
      </p:graphicFrame>
      <p:sp>
        <p:nvSpPr>
          <p:cNvPr id="166921" name="Text Box 9"/>
          <p:cNvSpPr txBox="1">
            <a:spLocks noChangeArrowheads="1"/>
          </p:cNvSpPr>
          <p:nvPr/>
        </p:nvSpPr>
        <p:spPr bwMode="auto">
          <a:xfrm>
            <a:off x="484820" y="4086225"/>
            <a:ext cx="4879268" cy="5355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lnSpc>
                <a:spcPct val="120000"/>
              </a:lnSpc>
            </a:pPr>
            <a:r>
              <a:rPr lang="zh-CN" altLang="en-US" sz="2400" b="1" dirty="0"/>
              <a:t>（</a:t>
            </a:r>
            <a:r>
              <a:rPr lang="en-US" altLang="zh-CN" sz="2400" b="1" dirty="0"/>
              <a:t>4</a:t>
            </a:r>
            <a:r>
              <a:rPr lang="zh-CN" altLang="en-US" sz="2400" b="1" dirty="0"/>
              <a:t>）校验计算结果</a:t>
            </a:r>
            <a:endParaRPr kumimoji="1" lang="zh-CN" altLang="en-US" sz="2400" b="1" dirty="0"/>
          </a:p>
        </p:txBody>
      </p:sp>
      <p:graphicFrame>
        <p:nvGraphicFramePr>
          <p:cNvPr id="166922" name="Object 10"/>
          <p:cNvGraphicFramePr>
            <a:graphicFrameLocks noChangeAspect="1"/>
          </p:cNvGraphicFramePr>
          <p:nvPr>
            <p:extLst>
              <p:ext uri="{D42A27DB-BD31-4B8C-83A1-F6EECF244321}">
                <p14:modId xmlns:p14="http://schemas.microsoft.com/office/powerpoint/2010/main" val="3873977951"/>
              </p:ext>
            </p:extLst>
          </p:nvPr>
        </p:nvGraphicFramePr>
        <p:xfrm>
          <a:off x="827584" y="4621757"/>
          <a:ext cx="5184576" cy="1642624"/>
        </p:xfrm>
        <a:graphic>
          <a:graphicData uri="http://schemas.openxmlformats.org/presentationml/2006/ole">
            <mc:AlternateContent xmlns:mc="http://schemas.openxmlformats.org/markup-compatibility/2006">
              <mc:Choice xmlns:v="urn:schemas-microsoft-com:vml" Requires="v">
                <p:oleObj spid="_x0000_s80016" name="公式" r:id="rId9" imgW="2082800" imgH="660400" progId="Equation.3">
                  <p:embed/>
                </p:oleObj>
              </mc:Choice>
              <mc:Fallback>
                <p:oleObj name="公式" r:id="rId9" imgW="2082800" imgH="660400" progId="Equation.3">
                  <p:embed/>
                  <p:pic>
                    <p:nvPicPr>
                      <p:cNvPr id="0" name="Object 10"/>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827584" y="4621757"/>
                        <a:ext cx="5184576" cy="1642624"/>
                      </a:xfrm>
                      <a:prstGeom prst="rect">
                        <a:avLst/>
                      </a:prstGeom>
                      <a:solidFill>
                        <a:srgbClr val="FF99FF"/>
                      </a:solidFill>
                      <a:ln>
                        <a:noFill/>
                      </a:ln>
                      <a:effectLst/>
                      <a:extLst/>
                    </p:spPr>
                  </p:pic>
                </p:oleObj>
              </mc:Fallback>
            </mc:AlternateContent>
          </a:graphicData>
        </a:graphic>
      </p:graphicFrame>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166916"/>
                                        </p:tgtEl>
                                        <p:attrNameLst>
                                          <p:attrName>style.visibility</p:attrName>
                                        </p:attrNameLst>
                                      </p:cBhvr>
                                      <p:to>
                                        <p:strVal val="visible"/>
                                      </p:to>
                                    </p:set>
                                    <p:animEffect transition="in" filter="blinds(horizontal)">
                                      <p:cBhvr>
                                        <p:cTn id="7" dur="500"/>
                                        <p:tgtEl>
                                          <p:spTgt spid="166916"/>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nodeType="clickEffect">
                                  <p:stCondLst>
                                    <p:cond delay="0"/>
                                  </p:stCondLst>
                                  <p:childTnLst>
                                    <p:set>
                                      <p:cBhvr>
                                        <p:cTn id="11" dur="1" fill="hold">
                                          <p:stCondLst>
                                            <p:cond delay="0"/>
                                          </p:stCondLst>
                                        </p:cTn>
                                        <p:tgtEl>
                                          <p:spTgt spid="166917"/>
                                        </p:tgtEl>
                                        <p:attrNameLst>
                                          <p:attrName>style.visibility</p:attrName>
                                        </p:attrNameLst>
                                      </p:cBhvr>
                                      <p:to>
                                        <p:strVal val="visible"/>
                                      </p:to>
                                    </p:set>
                                    <p:animEffect transition="in" filter="wipe(left)">
                                      <p:cBhvr>
                                        <p:cTn id="12" dur="500"/>
                                        <p:tgtEl>
                                          <p:spTgt spid="166917"/>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nodeType="clickEffect">
                                  <p:stCondLst>
                                    <p:cond delay="0"/>
                                  </p:stCondLst>
                                  <p:childTnLst>
                                    <p:set>
                                      <p:cBhvr>
                                        <p:cTn id="16" dur="1" fill="hold">
                                          <p:stCondLst>
                                            <p:cond delay="0"/>
                                          </p:stCondLst>
                                        </p:cTn>
                                        <p:tgtEl>
                                          <p:spTgt spid="166919"/>
                                        </p:tgtEl>
                                        <p:attrNameLst>
                                          <p:attrName>style.visibility</p:attrName>
                                        </p:attrNameLst>
                                      </p:cBhvr>
                                      <p:to>
                                        <p:strVal val="visible"/>
                                      </p:to>
                                    </p:set>
                                    <p:animEffect transition="in" filter="wipe(left)">
                                      <p:cBhvr>
                                        <p:cTn id="17" dur="500"/>
                                        <p:tgtEl>
                                          <p:spTgt spid="166919"/>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nodeType="clickEffect">
                                  <p:stCondLst>
                                    <p:cond delay="0"/>
                                  </p:stCondLst>
                                  <p:childTnLst>
                                    <p:set>
                                      <p:cBhvr>
                                        <p:cTn id="21" dur="1" fill="hold">
                                          <p:stCondLst>
                                            <p:cond delay="0"/>
                                          </p:stCondLst>
                                        </p:cTn>
                                        <p:tgtEl>
                                          <p:spTgt spid="166920"/>
                                        </p:tgtEl>
                                        <p:attrNameLst>
                                          <p:attrName>style.visibility</p:attrName>
                                        </p:attrNameLst>
                                      </p:cBhvr>
                                      <p:to>
                                        <p:strVal val="visible"/>
                                      </p:to>
                                    </p:set>
                                    <p:animEffect transition="in" filter="wipe(left)">
                                      <p:cBhvr>
                                        <p:cTn id="22" dur="500"/>
                                        <p:tgtEl>
                                          <p:spTgt spid="166920"/>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166921"/>
                                        </p:tgtEl>
                                        <p:attrNameLst>
                                          <p:attrName>style.visibility</p:attrName>
                                        </p:attrNameLst>
                                      </p:cBhvr>
                                      <p:to>
                                        <p:strVal val="visible"/>
                                      </p:to>
                                    </p:set>
                                    <p:animEffect transition="in" filter="wipe(left)">
                                      <p:cBhvr>
                                        <p:cTn id="27" dur="500"/>
                                        <p:tgtEl>
                                          <p:spTgt spid="166921"/>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22" presetClass="entr" presetSubtype="8" fill="hold" nodeType="clickEffect">
                                  <p:stCondLst>
                                    <p:cond delay="0"/>
                                  </p:stCondLst>
                                  <p:childTnLst>
                                    <p:set>
                                      <p:cBhvr>
                                        <p:cTn id="31" dur="1" fill="hold">
                                          <p:stCondLst>
                                            <p:cond delay="0"/>
                                          </p:stCondLst>
                                        </p:cTn>
                                        <p:tgtEl>
                                          <p:spTgt spid="166922"/>
                                        </p:tgtEl>
                                        <p:attrNameLst>
                                          <p:attrName>style.visibility</p:attrName>
                                        </p:attrNameLst>
                                      </p:cBhvr>
                                      <p:to>
                                        <p:strVal val="visible"/>
                                      </p:to>
                                    </p:set>
                                    <p:animEffect transition="in" filter="wipe(left)">
                                      <p:cBhvr>
                                        <p:cTn id="32" dur="500"/>
                                        <p:tgtEl>
                                          <p:spTgt spid="1669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6916" grpId="0"/>
      <p:bldP spid="166921" grpId="0"/>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灯片编号占位符 4"/>
          <p:cNvSpPr>
            <a:spLocks noGrp="1"/>
          </p:cNvSpPr>
          <p:nvPr>
            <p:ph type="sldNum" sz="quarter" idx="12"/>
          </p:nvPr>
        </p:nvSpPr>
        <p:spPr>
          <a:noFill/>
        </p:spPr>
        <p:txBody>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fld id="{D61A98F8-9ED5-464E-8371-06D244C1C81F}" type="slidenum">
              <a:rPr lang="en-US" altLang="zh-CN" sz="1400" smtClean="0"/>
              <a:pPr eaLnBrk="1" hangingPunct="1"/>
              <a:t>78</a:t>
            </a:fld>
            <a:endParaRPr lang="en-US" altLang="zh-CN" sz="1400" smtClean="0"/>
          </a:p>
        </p:txBody>
      </p:sp>
      <p:sp>
        <p:nvSpPr>
          <p:cNvPr id="167940" name="Text Box 4"/>
          <p:cNvSpPr txBox="1">
            <a:spLocks noChangeArrowheads="1"/>
          </p:cNvSpPr>
          <p:nvPr/>
        </p:nvSpPr>
        <p:spPr bwMode="auto">
          <a:xfrm>
            <a:off x="656456" y="425788"/>
            <a:ext cx="6363816" cy="5355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lnSpc>
                <a:spcPct val="120000"/>
              </a:lnSpc>
            </a:pPr>
            <a:r>
              <a:rPr kumimoji="1" lang="en-US" altLang="zh-CN" sz="2400" b="1" dirty="0">
                <a:latin typeface="Times New Roman" pitchFamily="18" charset="0"/>
              </a:rPr>
              <a:t>6. </a:t>
            </a:r>
            <a:r>
              <a:rPr kumimoji="1" lang="zh-CN" altLang="en-US" sz="2400" b="1" dirty="0">
                <a:latin typeface="Times New Roman" pitchFamily="18" charset="0"/>
              </a:rPr>
              <a:t>图</a:t>
            </a:r>
            <a:r>
              <a:rPr kumimoji="1" lang="en-US" altLang="zh-CN" sz="2400" b="1" dirty="0">
                <a:latin typeface="Times New Roman" pitchFamily="18" charset="0"/>
              </a:rPr>
              <a:t>11.15</a:t>
            </a:r>
            <a:r>
              <a:rPr kumimoji="1" lang="zh-CN" altLang="en-US" sz="2400" b="1" dirty="0">
                <a:latin typeface="Times New Roman" pitchFamily="18" charset="0"/>
              </a:rPr>
              <a:t>所示为一轴套，其加工顺序为： </a:t>
            </a:r>
            <a:r>
              <a:rPr lang="zh-CN" altLang="en-US" sz="2000" b="1" dirty="0"/>
              <a:t>  </a:t>
            </a:r>
          </a:p>
        </p:txBody>
      </p:sp>
      <p:graphicFrame>
        <p:nvGraphicFramePr>
          <p:cNvPr id="167941" name="Object 5"/>
          <p:cNvGraphicFramePr>
            <a:graphicFrameLocks noGrp="1" noChangeAspect="1"/>
          </p:cNvGraphicFramePr>
          <p:nvPr>
            <p:ph/>
            <p:extLst>
              <p:ext uri="{D42A27DB-BD31-4B8C-83A1-F6EECF244321}">
                <p14:modId xmlns:p14="http://schemas.microsoft.com/office/powerpoint/2010/main" val="1928690171"/>
              </p:ext>
            </p:extLst>
          </p:nvPr>
        </p:nvGraphicFramePr>
        <p:xfrm>
          <a:off x="669032" y="956013"/>
          <a:ext cx="6531260" cy="888811"/>
        </p:xfrm>
        <a:graphic>
          <a:graphicData uri="http://schemas.openxmlformats.org/presentationml/2006/ole">
            <mc:AlternateContent xmlns:mc="http://schemas.openxmlformats.org/markup-compatibility/2006">
              <mc:Choice xmlns:v="urn:schemas-microsoft-com:vml" Requires="v">
                <p:oleObj spid="_x0000_s80990" name="公式" r:id="rId3" imgW="3543300" imgH="482600" progId="Equation.3">
                  <p:embed/>
                </p:oleObj>
              </mc:Choice>
              <mc:Fallback>
                <p:oleObj name="公式" r:id="rId3" imgW="3543300" imgH="482600" progId="Equation.3">
                  <p:embed/>
                  <p:pic>
                    <p:nvPicPr>
                      <p:cNvPr id="0" name="Object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69032" y="956013"/>
                        <a:ext cx="6531260" cy="888811"/>
                      </a:xfrm>
                      <a:prstGeom prst="rect">
                        <a:avLst/>
                      </a:prstGeom>
                      <a:noFill/>
                      <a:ln>
                        <a:noFill/>
                      </a:ln>
                      <a:effectLst/>
                      <a:extLst/>
                    </p:spPr>
                  </p:pic>
                </p:oleObj>
              </mc:Fallback>
            </mc:AlternateContent>
          </a:graphicData>
        </a:graphic>
      </p:graphicFrame>
      <p:grpSp>
        <p:nvGrpSpPr>
          <p:cNvPr id="167945" name="Group 9"/>
          <p:cNvGrpSpPr>
            <a:grpSpLocks/>
          </p:cNvGrpSpPr>
          <p:nvPr/>
        </p:nvGrpSpPr>
        <p:grpSpPr bwMode="auto">
          <a:xfrm>
            <a:off x="5472100" y="1916832"/>
            <a:ext cx="3429000" cy="3490912"/>
            <a:chOff x="3072" y="1248"/>
            <a:chExt cx="2160" cy="2199"/>
          </a:xfrm>
        </p:grpSpPr>
        <p:pic>
          <p:nvPicPr>
            <p:cNvPr id="80922" name="Picture 7"/>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072" y="1248"/>
              <a:ext cx="2160" cy="19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0923" name="Text Box 8"/>
            <p:cNvSpPr txBox="1">
              <a:spLocks noChangeArrowheads="1"/>
            </p:cNvSpPr>
            <p:nvPr/>
          </p:nvSpPr>
          <p:spPr bwMode="auto">
            <a:xfrm>
              <a:off x="3254" y="3216"/>
              <a:ext cx="1594"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r>
                <a:rPr lang="zh-CN" altLang="en-US" sz="1800" b="1"/>
                <a:t>图</a:t>
              </a:r>
              <a:r>
                <a:rPr lang="en-US" altLang="zh-CN" sz="1800" b="1"/>
                <a:t>11.15  </a:t>
              </a:r>
              <a:r>
                <a:rPr lang="zh-CN" altLang="en-US" sz="1800" b="1"/>
                <a:t>作业题 </a:t>
              </a:r>
              <a:r>
                <a:rPr lang="en-US" altLang="zh-CN" sz="1800" b="1"/>
                <a:t>6 </a:t>
              </a:r>
              <a:r>
                <a:rPr lang="zh-CN" altLang="en-US" sz="1800" b="1"/>
                <a:t>图</a:t>
              </a:r>
            </a:p>
          </p:txBody>
        </p:sp>
      </p:grpSp>
      <p:sp>
        <p:nvSpPr>
          <p:cNvPr id="167946" name="Rectangle 10"/>
          <p:cNvSpPr>
            <a:spLocks noChangeArrowheads="1"/>
          </p:cNvSpPr>
          <p:nvPr/>
        </p:nvSpPr>
        <p:spPr bwMode="auto">
          <a:xfrm>
            <a:off x="708992" y="1905000"/>
            <a:ext cx="2133600" cy="7508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20000"/>
              </a:lnSpc>
            </a:pPr>
            <a:r>
              <a:rPr kumimoji="1" lang="zh-CN" altLang="en-US" sz="3600" b="1" dirty="0">
                <a:solidFill>
                  <a:srgbClr val="CC00FF"/>
                </a:solidFill>
                <a:latin typeface="Times New Roman" pitchFamily="18" charset="0"/>
              </a:rPr>
              <a:t>答  案  </a:t>
            </a:r>
            <a:r>
              <a:rPr kumimoji="1" lang="zh-CN" altLang="en-US" sz="3600" b="1" dirty="0">
                <a:latin typeface="Times New Roman" pitchFamily="18" charset="0"/>
                <a:sym typeface="Wingdings" pitchFamily="2" charset="2"/>
              </a:rPr>
              <a:t>：</a:t>
            </a:r>
          </a:p>
        </p:txBody>
      </p:sp>
      <p:sp>
        <p:nvSpPr>
          <p:cNvPr id="167947" name="Text Box 11"/>
          <p:cNvSpPr txBox="1">
            <a:spLocks noChangeArrowheads="1"/>
          </p:cNvSpPr>
          <p:nvPr/>
        </p:nvSpPr>
        <p:spPr bwMode="auto">
          <a:xfrm>
            <a:off x="502617" y="2630488"/>
            <a:ext cx="295592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r>
              <a:rPr lang="en-US" altLang="zh-CN" sz="2400" b="1" dirty="0"/>
              <a:t>(1)  </a:t>
            </a:r>
            <a:r>
              <a:rPr lang="zh-CN" altLang="en-US" sz="2400" b="1" dirty="0"/>
              <a:t>画尺寸链图</a:t>
            </a:r>
          </a:p>
        </p:txBody>
      </p:sp>
      <p:grpSp>
        <p:nvGrpSpPr>
          <p:cNvPr id="167965" name="Group 29"/>
          <p:cNvGrpSpPr>
            <a:grpSpLocks/>
          </p:cNvGrpSpPr>
          <p:nvPr/>
        </p:nvGrpSpPr>
        <p:grpSpPr bwMode="auto">
          <a:xfrm>
            <a:off x="2973437" y="2097088"/>
            <a:ext cx="2606675" cy="2530475"/>
            <a:chOff x="1776" y="1632"/>
            <a:chExt cx="1642" cy="1594"/>
          </a:xfrm>
        </p:grpSpPr>
        <p:grpSp>
          <p:nvGrpSpPr>
            <p:cNvPr id="80907" name="Group 25"/>
            <p:cNvGrpSpPr>
              <a:grpSpLocks/>
            </p:cNvGrpSpPr>
            <p:nvPr/>
          </p:nvGrpSpPr>
          <p:grpSpPr bwMode="auto">
            <a:xfrm>
              <a:off x="1776" y="1632"/>
              <a:ext cx="1536" cy="1248"/>
              <a:chOff x="1680" y="1536"/>
              <a:chExt cx="1536" cy="1248"/>
            </a:xfrm>
          </p:grpSpPr>
          <p:sp>
            <p:nvSpPr>
              <p:cNvPr id="80910" name="Line 12"/>
              <p:cNvSpPr>
                <a:spLocks noChangeShapeType="1"/>
              </p:cNvSpPr>
              <p:nvPr/>
            </p:nvSpPr>
            <p:spPr bwMode="auto">
              <a:xfrm>
                <a:off x="2352" y="1824"/>
                <a:ext cx="528"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80911" name="Line 13"/>
              <p:cNvSpPr>
                <a:spLocks noChangeShapeType="1"/>
              </p:cNvSpPr>
              <p:nvPr/>
            </p:nvSpPr>
            <p:spPr bwMode="auto">
              <a:xfrm>
                <a:off x="2784" y="1824"/>
                <a:ext cx="0" cy="720"/>
              </a:xfrm>
              <a:prstGeom prst="line">
                <a:avLst/>
              </a:prstGeom>
              <a:noFill/>
              <a:ln w="381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80912" name="Line 14"/>
              <p:cNvSpPr>
                <a:spLocks noChangeShapeType="1"/>
              </p:cNvSpPr>
              <p:nvPr/>
            </p:nvSpPr>
            <p:spPr bwMode="auto">
              <a:xfrm>
                <a:off x="2640" y="2544"/>
                <a:ext cx="576" cy="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80913" name="Line 15"/>
              <p:cNvSpPr>
                <a:spLocks noChangeShapeType="1"/>
              </p:cNvSpPr>
              <p:nvPr/>
            </p:nvSpPr>
            <p:spPr bwMode="auto">
              <a:xfrm flipV="1">
                <a:off x="3120" y="1536"/>
                <a:ext cx="0" cy="1008"/>
              </a:xfrm>
              <a:prstGeom prst="line">
                <a:avLst/>
              </a:prstGeom>
              <a:noFill/>
              <a:ln w="381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80914" name="Line 16"/>
              <p:cNvSpPr>
                <a:spLocks noChangeShapeType="1"/>
              </p:cNvSpPr>
              <p:nvPr/>
            </p:nvSpPr>
            <p:spPr bwMode="auto">
              <a:xfrm>
                <a:off x="1872" y="1536"/>
                <a:ext cx="1344" cy="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80915" name="Line 17"/>
              <p:cNvSpPr>
                <a:spLocks noChangeShapeType="1"/>
              </p:cNvSpPr>
              <p:nvPr/>
            </p:nvSpPr>
            <p:spPr bwMode="auto">
              <a:xfrm>
                <a:off x="2016" y="1536"/>
                <a:ext cx="0" cy="1248"/>
              </a:xfrm>
              <a:prstGeom prst="line">
                <a:avLst/>
              </a:prstGeom>
              <a:noFill/>
              <a:ln w="381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80916" name="Line 18"/>
              <p:cNvSpPr>
                <a:spLocks noChangeShapeType="1"/>
              </p:cNvSpPr>
              <p:nvPr/>
            </p:nvSpPr>
            <p:spPr bwMode="auto">
              <a:xfrm>
                <a:off x="1824" y="2784"/>
                <a:ext cx="720" cy="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80917" name="Line 19"/>
              <p:cNvSpPr>
                <a:spLocks noChangeShapeType="1"/>
              </p:cNvSpPr>
              <p:nvPr/>
            </p:nvSpPr>
            <p:spPr bwMode="auto">
              <a:xfrm flipV="1">
                <a:off x="2448" y="1824"/>
                <a:ext cx="0" cy="960"/>
              </a:xfrm>
              <a:prstGeom prst="line">
                <a:avLst/>
              </a:prstGeom>
              <a:noFill/>
              <a:ln w="381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80918" name="Text Box 21"/>
              <p:cNvSpPr txBox="1">
                <a:spLocks noChangeArrowheads="1"/>
              </p:cNvSpPr>
              <p:nvPr/>
            </p:nvSpPr>
            <p:spPr bwMode="auto">
              <a:xfrm rot="-5400000">
                <a:off x="1963" y="2165"/>
                <a:ext cx="586"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r>
                  <a:rPr lang="en-US" altLang="zh-CN" sz="2400" b="1" i="1"/>
                  <a:t>A</a:t>
                </a:r>
                <a:r>
                  <a:rPr lang="en-US" altLang="zh-CN" sz="2400" b="1" baseline="-25000"/>
                  <a:t>3</a:t>
                </a:r>
                <a:r>
                  <a:rPr lang="en-US" altLang="zh-CN" sz="2400" b="1"/>
                  <a:t>/2</a:t>
                </a:r>
                <a:endParaRPr lang="en-US" altLang="zh-CN" sz="2400" b="1" baseline="-25000"/>
              </a:p>
            </p:txBody>
          </p:sp>
          <p:sp>
            <p:nvSpPr>
              <p:cNvPr id="80919" name="Text Box 22"/>
              <p:cNvSpPr txBox="1">
                <a:spLocks noChangeArrowheads="1"/>
              </p:cNvSpPr>
              <p:nvPr/>
            </p:nvSpPr>
            <p:spPr bwMode="auto">
              <a:xfrm rot="-5400000">
                <a:off x="2299" y="2021"/>
                <a:ext cx="586"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r>
                  <a:rPr lang="en-US" altLang="zh-CN" sz="2400" b="1" i="1" dirty="0"/>
                  <a:t>A</a:t>
                </a:r>
                <a:r>
                  <a:rPr lang="en-US" altLang="zh-CN" sz="2400" b="1" baseline="-25000" dirty="0"/>
                  <a:t>1</a:t>
                </a:r>
                <a:r>
                  <a:rPr lang="en-US" altLang="zh-CN" sz="2400" b="1" dirty="0"/>
                  <a:t>/2</a:t>
                </a:r>
                <a:endParaRPr lang="en-US" altLang="zh-CN" sz="2400" b="1" baseline="-25000" dirty="0"/>
              </a:p>
            </p:txBody>
          </p:sp>
          <p:sp>
            <p:nvSpPr>
              <p:cNvPr id="80920" name="Text Box 23"/>
              <p:cNvSpPr txBox="1">
                <a:spLocks noChangeArrowheads="1"/>
              </p:cNvSpPr>
              <p:nvPr/>
            </p:nvSpPr>
            <p:spPr bwMode="auto">
              <a:xfrm rot="-5400000">
                <a:off x="2635" y="1781"/>
                <a:ext cx="586"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r>
                  <a:rPr lang="en-US" altLang="zh-CN" sz="2400" b="1" i="1"/>
                  <a:t>A</a:t>
                </a:r>
                <a:r>
                  <a:rPr lang="en-US" altLang="zh-CN" sz="2400" b="1" baseline="-25000"/>
                  <a:t>2</a:t>
                </a:r>
              </a:p>
            </p:txBody>
          </p:sp>
          <p:sp>
            <p:nvSpPr>
              <p:cNvPr id="80921" name="Text Box 24"/>
              <p:cNvSpPr txBox="1">
                <a:spLocks noChangeArrowheads="1"/>
              </p:cNvSpPr>
              <p:nvPr/>
            </p:nvSpPr>
            <p:spPr bwMode="auto">
              <a:xfrm rot="-5400000">
                <a:off x="1531" y="1925"/>
                <a:ext cx="586"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r>
                  <a:rPr lang="en-US" altLang="zh-CN" sz="2400" b="1" i="1"/>
                  <a:t>A</a:t>
                </a:r>
                <a:r>
                  <a:rPr lang="en-US" altLang="zh-CN" sz="2400" b="1" baseline="-25000"/>
                  <a:t>4</a:t>
                </a:r>
              </a:p>
            </p:txBody>
          </p:sp>
        </p:grpSp>
        <p:sp>
          <p:nvSpPr>
            <p:cNvPr id="80908" name="Text Box 26"/>
            <p:cNvSpPr txBox="1">
              <a:spLocks noChangeArrowheads="1"/>
            </p:cNvSpPr>
            <p:nvPr/>
          </p:nvSpPr>
          <p:spPr bwMode="auto">
            <a:xfrm>
              <a:off x="1920" y="3014"/>
              <a:ext cx="1498" cy="2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r>
                <a:rPr lang="zh-CN" altLang="en-US" sz="1600" b="1"/>
                <a:t>图 作业题 </a:t>
              </a:r>
              <a:r>
                <a:rPr lang="en-US" altLang="zh-CN" sz="1600" b="1"/>
                <a:t>6 </a:t>
              </a:r>
              <a:r>
                <a:rPr lang="zh-CN" altLang="en-US" sz="1600" b="1"/>
                <a:t>尺寸链图</a:t>
              </a:r>
            </a:p>
          </p:txBody>
        </p:sp>
        <p:sp>
          <p:nvSpPr>
            <p:cNvPr id="80909" name="Text Box 28"/>
            <p:cNvSpPr txBox="1">
              <a:spLocks noChangeArrowheads="1"/>
            </p:cNvSpPr>
            <p:nvPr/>
          </p:nvSpPr>
          <p:spPr bwMode="auto">
            <a:xfrm>
              <a:off x="2256" y="1776"/>
              <a:ext cx="233"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r>
                <a:rPr lang="en-US" altLang="zh-CN" sz="2400" b="1"/>
                <a:t>o</a:t>
              </a:r>
            </a:p>
          </p:txBody>
        </p:sp>
      </p:grpSp>
      <p:sp>
        <p:nvSpPr>
          <p:cNvPr id="167966" name="Text Box 30"/>
          <p:cNvSpPr txBox="1">
            <a:spLocks noChangeArrowheads="1"/>
          </p:cNvSpPr>
          <p:nvPr/>
        </p:nvSpPr>
        <p:spPr bwMode="auto">
          <a:xfrm>
            <a:off x="520080" y="340836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r>
              <a:rPr lang="en-US" altLang="zh-CN" sz="2400" b="1" dirty="0"/>
              <a:t>(2)  </a:t>
            </a:r>
            <a:r>
              <a:rPr lang="zh-CN" altLang="en-US" sz="2400" b="1" dirty="0"/>
              <a:t>键糟尺寸</a:t>
            </a:r>
            <a:r>
              <a:rPr lang="en-US" altLang="zh-CN" sz="2400" b="1" i="1" dirty="0"/>
              <a:t>A</a:t>
            </a:r>
            <a:r>
              <a:rPr lang="en-US" altLang="zh-CN" sz="2400" b="1" baseline="-25000" dirty="0"/>
              <a:t>2</a:t>
            </a:r>
            <a:r>
              <a:rPr lang="zh-CN" altLang="en-US" sz="2400" b="1" dirty="0"/>
              <a:t>为：</a:t>
            </a:r>
            <a:endParaRPr lang="zh-CN" altLang="en-US" sz="2400" b="1" baseline="-25000" dirty="0"/>
          </a:p>
        </p:txBody>
      </p:sp>
      <p:graphicFrame>
        <p:nvGraphicFramePr>
          <p:cNvPr id="167967" name="Object 31"/>
          <p:cNvGraphicFramePr>
            <a:graphicFrameLocks noChangeAspect="1"/>
          </p:cNvGraphicFramePr>
          <p:nvPr/>
        </p:nvGraphicFramePr>
        <p:xfrm>
          <a:off x="304800" y="4652963"/>
          <a:ext cx="5105400" cy="1468437"/>
        </p:xfrm>
        <a:graphic>
          <a:graphicData uri="http://schemas.openxmlformats.org/presentationml/2006/ole">
            <mc:AlternateContent xmlns:mc="http://schemas.openxmlformats.org/markup-compatibility/2006">
              <mc:Choice xmlns:v="urn:schemas-microsoft-com:vml" Requires="v">
                <p:oleObj spid="_x0000_s80991" name="公式" r:id="rId6" imgW="838200" imgH="241300" progId="Equation.3">
                  <p:embed/>
                </p:oleObj>
              </mc:Choice>
              <mc:Fallback>
                <p:oleObj name="公式" r:id="rId6" imgW="838200" imgH="241300" progId="Equation.3">
                  <p:embed/>
                  <p:pic>
                    <p:nvPicPr>
                      <p:cNvPr id="0" name="Object 31"/>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04800" y="4652963"/>
                        <a:ext cx="5105400" cy="1468437"/>
                      </a:xfrm>
                      <a:prstGeom prst="rect">
                        <a:avLst/>
                      </a:prstGeom>
                      <a:solidFill>
                        <a:srgbClr val="FF99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8" name="圆角矩形 27">
            <a:hlinkClick r:id="rId8" action="ppaction://hlinksldjump"/>
          </p:cNvPr>
          <p:cNvSpPr/>
          <p:nvPr/>
        </p:nvSpPr>
        <p:spPr>
          <a:xfrm>
            <a:off x="6120172" y="6093296"/>
            <a:ext cx="1980220" cy="576064"/>
          </a:xfrm>
          <a:prstGeom prst="roundRect">
            <a:avLst/>
          </a:prstGeom>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solidFill>
                  <a:schemeClr val="tx1"/>
                </a:solidFill>
                <a:latin typeface="方正姚体" pitchFamily="2" charset="-122"/>
                <a:ea typeface="方正姚体" pitchFamily="2" charset="-122"/>
              </a:rPr>
              <a:t>返回</a:t>
            </a:r>
            <a:r>
              <a:rPr lang="zh-CN" altLang="en-US" b="1" dirty="0" smtClean="0">
                <a:solidFill>
                  <a:srgbClr val="C00000"/>
                </a:solidFill>
                <a:latin typeface="方正姚体" pitchFamily="2" charset="-122"/>
                <a:ea typeface="方正姚体" pitchFamily="2" charset="-122"/>
              </a:rPr>
              <a:t>目录</a:t>
            </a:r>
            <a:endParaRPr lang="zh-CN" altLang="en-US" b="1" dirty="0">
              <a:solidFill>
                <a:srgbClr val="C00000"/>
              </a:solidFill>
              <a:latin typeface="方正姚体" pitchFamily="2" charset="-122"/>
              <a:ea typeface="方正姚体" pitchFamily="2" charset="-122"/>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67940"/>
                                        </p:tgtEl>
                                        <p:attrNameLst>
                                          <p:attrName>style.visibility</p:attrName>
                                        </p:attrNameLst>
                                      </p:cBhvr>
                                      <p:to>
                                        <p:strVal val="visible"/>
                                      </p:to>
                                    </p:set>
                                    <p:animEffect transition="in" filter="wipe(left)">
                                      <p:cBhvr>
                                        <p:cTn id="7" dur="500"/>
                                        <p:tgtEl>
                                          <p:spTgt spid="167940"/>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 presetClass="entr" presetSubtype="6" fill="hold" nodeType="clickEffect">
                                  <p:stCondLst>
                                    <p:cond delay="0"/>
                                  </p:stCondLst>
                                  <p:childTnLst>
                                    <p:set>
                                      <p:cBhvr>
                                        <p:cTn id="11" dur="1" fill="hold">
                                          <p:stCondLst>
                                            <p:cond delay="0"/>
                                          </p:stCondLst>
                                        </p:cTn>
                                        <p:tgtEl>
                                          <p:spTgt spid="167945"/>
                                        </p:tgtEl>
                                        <p:attrNameLst>
                                          <p:attrName>style.visibility</p:attrName>
                                        </p:attrNameLst>
                                      </p:cBhvr>
                                      <p:to>
                                        <p:strVal val="visible"/>
                                      </p:to>
                                    </p:set>
                                    <p:anim calcmode="lin" valueType="num">
                                      <p:cBhvr additive="base">
                                        <p:cTn id="12" dur="500" fill="hold"/>
                                        <p:tgtEl>
                                          <p:spTgt spid="167945"/>
                                        </p:tgtEl>
                                        <p:attrNameLst>
                                          <p:attrName>ppt_x</p:attrName>
                                        </p:attrNameLst>
                                      </p:cBhvr>
                                      <p:tavLst>
                                        <p:tav tm="0">
                                          <p:val>
                                            <p:strVal val="1+#ppt_w/2"/>
                                          </p:val>
                                        </p:tav>
                                        <p:tav tm="100000">
                                          <p:val>
                                            <p:strVal val="#ppt_x"/>
                                          </p:val>
                                        </p:tav>
                                      </p:tavLst>
                                    </p:anim>
                                    <p:anim calcmode="lin" valueType="num">
                                      <p:cBhvr additive="base">
                                        <p:cTn id="13" dur="500" fill="hold"/>
                                        <p:tgtEl>
                                          <p:spTgt spid="167945"/>
                                        </p:tgtEl>
                                        <p:attrNameLst>
                                          <p:attrName>ppt_y</p:attrName>
                                        </p:attrNameLst>
                                      </p:cBhvr>
                                      <p:tavLst>
                                        <p:tav tm="0">
                                          <p:val>
                                            <p:strVal val="1+#ppt_h/2"/>
                                          </p:val>
                                        </p:tav>
                                        <p:tav tm="100000">
                                          <p:val>
                                            <p:strVal val="#ppt_y"/>
                                          </p:val>
                                        </p:tav>
                                      </p:tavLst>
                                    </p:anim>
                                  </p:childTnLst>
                                </p:cTn>
                              </p:par>
                            </p:childTnLst>
                          </p:cTn>
                        </p:par>
                      </p:childTnLst>
                    </p:cTn>
                  </p:par>
                  <p:par>
                    <p:cTn id="14" fill="hold" nodeType="clickPar">
                      <p:stCondLst>
                        <p:cond delay="indefinite"/>
                      </p:stCondLst>
                      <p:childTnLst>
                        <p:par>
                          <p:cTn id="15" fill="hold" nodeType="withGroup">
                            <p:stCondLst>
                              <p:cond delay="0"/>
                            </p:stCondLst>
                            <p:childTnLst>
                              <p:par>
                                <p:cTn id="16" presetID="22" presetClass="entr" presetSubtype="8" fill="hold" nodeType="clickEffect">
                                  <p:stCondLst>
                                    <p:cond delay="0"/>
                                  </p:stCondLst>
                                  <p:childTnLst>
                                    <p:set>
                                      <p:cBhvr>
                                        <p:cTn id="17" dur="1" fill="hold">
                                          <p:stCondLst>
                                            <p:cond delay="0"/>
                                          </p:stCondLst>
                                        </p:cTn>
                                        <p:tgtEl>
                                          <p:spTgt spid="167941"/>
                                        </p:tgtEl>
                                        <p:attrNameLst>
                                          <p:attrName>style.visibility</p:attrName>
                                        </p:attrNameLst>
                                      </p:cBhvr>
                                      <p:to>
                                        <p:strVal val="visible"/>
                                      </p:to>
                                    </p:set>
                                    <p:animEffect transition="in" filter="wipe(left)">
                                      <p:cBhvr>
                                        <p:cTn id="18" dur="500"/>
                                        <p:tgtEl>
                                          <p:spTgt spid="167941"/>
                                        </p:tgtEl>
                                      </p:cBhvr>
                                    </p:animEffect>
                                  </p:childTnLst>
                                </p:cTn>
                              </p:par>
                            </p:childTnLst>
                          </p:cTn>
                        </p:par>
                      </p:childTnLst>
                    </p:cTn>
                  </p:par>
                  <p:par>
                    <p:cTn id="19" fill="hold" nodeType="clickPar">
                      <p:stCondLst>
                        <p:cond delay="indefinite"/>
                      </p:stCondLst>
                      <p:childTnLst>
                        <p:par>
                          <p:cTn id="20" fill="hold" nodeType="withGroup">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167946"/>
                                        </p:tgtEl>
                                        <p:attrNameLst>
                                          <p:attrName>style.visibility</p:attrName>
                                        </p:attrNameLst>
                                      </p:cBhvr>
                                      <p:to>
                                        <p:strVal val="visible"/>
                                      </p:to>
                                    </p:set>
                                    <p:animEffect transition="in" filter="wipe(left)">
                                      <p:cBhvr>
                                        <p:cTn id="23" dur="3000"/>
                                        <p:tgtEl>
                                          <p:spTgt spid="167946"/>
                                        </p:tgtEl>
                                      </p:cBhvr>
                                    </p:animEffect>
                                  </p:childTnLst>
                                </p:cTn>
                              </p:par>
                            </p:childTnLst>
                          </p:cTn>
                        </p:par>
                      </p:childTnLst>
                    </p:cTn>
                  </p:par>
                  <p:par>
                    <p:cTn id="24" fill="hold" nodeType="clickPar">
                      <p:stCondLst>
                        <p:cond delay="indefinite"/>
                      </p:stCondLst>
                      <p:childTnLst>
                        <p:par>
                          <p:cTn id="25" fill="hold" nodeType="withGroup">
                            <p:stCondLst>
                              <p:cond delay="0"/>
                            </p:stCondLst>
                            <p:childTnLst>
                              <p:par>
                                <p:cTn id="26" presetID="22" presetClass="entr" presetSubtype="8" fill="hold" grpId="0" nodeType="clickEffect">
                                  <p:stCondLst>
                                    <p:cond delay="0"/>
                                  </p:stCondLst>
                                  <p:childTnLst>
                                    <p:set>
                                      <p:cBhvr>
                                        <p:cTn id="27" dur="1" fill="hold">
                                          <p:stCondLst>
                                            <p:cond delay="0"/>
                                          </p:stCondLst>
                                        </p:cTn>
                                        <p:tgtEl>
                                          <p:spTgt spid="167947"/>
                                        </p:tgtEl>
                                        <p:attrNameLst>
                                          <p:attrName>style.visibility</p:attrName>
                                        </p:attrNameLst>
                                      </p:cBhvr>
                                      <p:to>
                                        <p:strVal val="visible"/>
                                      </p:to>
                                    </p:set>
                                    <p:animEffect transition="in" filter="wipe(left)">
                                      <p:cBhvr>
                                        <p:cTn id="28" dur="500"/>
                                        <p:tgtEl>
                                          <p:spTgt spid="167947"/>
                                        </p:tgtEl>
                                      </p:cBhvr>
                                    </p:animEffect>
                                  </p:childTnLst>
                                </p:cTn>
                              </p:par>
                            </p:childTnLst>
                          </p:cTn>
                        </p:par>
                      </p:childTnLst>
                    </p:cTn>
                  </p:par>
                  <p:par>
                    <p:cTn id="29" fill="hold" nodeType="clickPar">
                      <p:stCondLst>
                        <p:cond delay="indefinite"/>
                      </p:stCondLst>
                      <p:childTnLst>
                        <p:par>
                          <p:cTn id="30" fill="hold" nodeType="withGroup">
                            <p:stCondLst>
                              <p:cond delay="0"/>
                            </p:stCondLst>
                            <p:childTnLst>
                              <p:par>
                                <p:cTn id="31" presetID="2" presetClass="entr" presetSubtype="4" fill="hold" nodeType="clickEffect">
                                  <p:stCondLst>
                                    <p:cond delay="0"/>
                                  </p:stCondLst>
                                  <p:childTnLst>
                                    <p:set>
                                      <p:cBhvr>
                                        <p:cTn id="32" dur="1" fill="hold">
                                          <p:stCondLst>
                                            <p:cond delay="0"/>
                                          </p:stCondLst>
                                        </p:cTn>
                                        <p:tgtEl>
                                          <p:spTgt spid="167965"/>
                                        </p:tgtEl>
                                        <p:attrNameLst>
                                          <p:attrName>style.visibility</p:attrName>
                                        </p:attrNameLst>
                                      </p:cBhvr>
                                      <p:to>
                                        <p:strVal val="visible"/>
                                      </p:to>
                                    </p:set>
                                    <p:anim calcmode="lin" valueType="num">
                                      <p:cBhvr additive="base">
                                        <p:cTn id="33" dur="500" fill="hold"/>
                                        <p:tgtEl>
                                          <p:spTgt spid="167965"/>
                                        </p:tgtEl>
                                        <p:attrNameLst>
                                          <p:attrName>ppt_x</p:attrName>
                                        </p:attrNameLst>
                                      </p:cBhvr>
                                      <p:tavLst>
                                        <p:tav tm="0">
                                          <p:val>
                                            <p:strVal val="#ppt_x"/>
                                          </p:val>
                                        </p:tav>
                                        <p:tav tm="100000">
                                          <p:val>
                                            <p:strVal val="#ppt_x"/>
                                          </p:val>
                                        </p:tav>
                                      </p:tavLst>
                                    </p:anim>
                                    <p:anim calcmode="lin" valueType="num">
                                      <p:cBhvr additive="base">
                                        <p:cTn id="34" dur="500" fill="hold"/>
                                        <p:tgtEl>
                                          <p:spTgt spid="167965"/>
                                        </p:tgtEl>
                                        <p:attrNameLst>
                                          <p:attrName>ppt_y</p:attrName>
                                        </p:attrNameLst>
                                      </p:cBhvr>
                                      <p:tavLst>
                                        <p:tav tm="0">
                                          <p:val>
                                            <p:strVal val="1+#ppt_h/2"/>
                                          </p:val>
                                        </p:tav>
                                        <p:tav tm="100000">
                                          <p:val>
                                            <p:strVal val="#ppt_y"/>
                                          </p:val>
                                        </p:tav>
                                      </p:tavLst>
                                    </p:anim>
                                  </p:childTnLst>
                                </p:cTn>
                              </p:par>
                            </p:childTnLst>
                          </p:cTn>
                        </p:par>
                      </p:childTnLst>
                    </p:cTn>
                  </p:par>
                  <p:par>
                    <p:cTn id="35" fill="hold" nodeType="clickPar">
                      <p:stCondLst>
                        <p:cond delay="indefinite"/>
                      </p:stCondLst>
                      <p:childTnLst>
                        <p:par>
                          <p:cTn id="36" fill="hold" nodeType="withGroup">
                            <p:stCondLst>
                              <p:cond delay="0"/>
                            </p:stCondLst>
                            <p:childTnLst>
                              <p:par>
                                <p:cTn id="37" presetID="22" presetClass="entr" presetSubtype="8" fill="hold" grpId="0" nodeType="clickEffect">
                                  <p:stCondLst>
                                    <p:cond delay="0"/>
                                  </p:stCondLst>
                                  <p:childTnLst>
                                    <p:set>
                                      <p:cBhvr>
                                        <p:cTn id="38" dur="1" fill="hold">
                                          <p:stCondLst>
                                            <p:cond delay="0"/>
                                          </p:stCondLst>
                                        </p:cTn>
                                        <p:tgtEl>
                                          <p:spTgt spid="167966"/>
                                        </p:tgtEl>
                                        <p:attrNameLst>
                                          <p:attrName>style.visibility</p:attrName>
                                        </p:attrNameLst>
                                      </p:cBhvr>
                                      <p:to>
                                        <p:strVal val="visible"/>
                                      </p:to>
                                    </p:set>
                                    <p:animEffect transition="in" filter="wipe(left)">
                                      <p:cBhvr>
                                        <p:cTn id="39" dur="500"/>
                                        <p:tgtEl>
                                          <p:spTgt spid="167966"/>
                                        </p:tgtEl>
                                      </p:cBhvr>
                                    </p:animEffect>
                                  </p:childTnLst>
                                </p:cTn>
                              </p:par>
                            </p:childTnLst>
                          </p:cTn>
                        </p:par>
                      </p:childTnLst>
                    </p:cTn>
                  </p:par>
                  <p:par>
                    <p:cTn id="40" fill="hold" nodeType="clickPar">
                      <p:stCondLst>
                        <p:cond delay="indefinite"/>
                      </p:stCondLst>
                      <p:childTnLst>
                        <p:par>
                          <p:cTn id="41" fill="hold" nodeType="withGroup">
                            <p:stCondLst>
                              <p:cond delay="0"/>
                            </p:stCondLst>
                            <p:childTnLst>
                              <p:par>
                                <p:cTn id="42" presetID="22" presetClass="entr" presetSubtype="8" fill="hold" nodeType="clickEffect">
                                  <p:stCondLst>
                                    <p:cond delay="0"/>
                                  </p:stCondLst>
                                  <p:childTnLst>
                                    <p:set>
                                      <p:cBhvr>
                                        <p:cTn id="43" dur="1" fill="hold">
                                          <p:stCondLst>
                                            <p:cond delay="0"/>
                                          </p:stCondLst>
                                        </p:cTn>
                                        <p:tgtEl>
                                          <p:spTgt spid="167967"/>
                                        </p:tgtEl>
                                        <p:attrNameLst>
                                          <p:attrName>style.visibility</p:attrName>
                                        </p:attrNameLst>
                                      </p:cBhvr>
                                      <p:to>
                                        <p:strVal val="visible"/>
                                      </p:to>
                                    </p:set>
                                    <p:animEffect transition="in" filter="wipe(left)">
                                      <p:cBhvr>
                                        <p:cTn id="44" dur="500"/>
                                        <p:tgtEl>
                                          <p:spTgt spid="1679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7940" grpId="0" autoUpdateAnimBg="0"/>
      <p:bldP spid="167946" grpId="0"/>
      <p:bldP spid="167947" grpId="0"/>
      <p:bldP spid="167966" grpId="0"/>
    </p:bld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灯片编号占位符 4"/>
          <p:cNvSpPr>
            <a:spLocks noGrp="1"/>
          </p:cNvSpPr>
          <p:nvPr>
            <p:ph type="sldNum" sz="quarter" idx="12"/>
          </p:nvPr>
        </p:nvSpPr>
        <p:spPr>
          <a:noFill/>
        </p:spPr>
        <p:txBody>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fld id="{398C22E2-6E78-4D1B-B1B3-C730D41803E0}" type="slidenum">
              <a:rPr lang="en-US" altLang="zh-CN" sz="1400" smtClean="0"/>
              <a:pPr eaLnBrk="1" hangingPunct="1"/>
              <a:t>79</a:t>
            </a:fld>
            <a:endParaRPr lang="en-US" altLang="zh-CN" sz="1400" smtClean="0"/>
          </a:p>
        </p:txBody>
      </p:sp>
      <p:sp>
        <p:nvSpPr>
          <p:cNvPr id="168964" name="Rectangle 4"/>
          <p:cNvSpPr>
            <a:spLocks noChangeArrowheads="1"/>
          </p:cNvSpPr>
          <p:nvPr/>
        </p:nvSpPr>
        <p:spPr bwMode="auto">
          <a:xfrm>
            <a:off x="914400" y="228600"/>
            <a:ext cx="7467600" cy="1066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kumimoji="1" lang="zh-CN" altLang="en-US" b="1" dirty="0">
                <a:solidFill>
                  <a:srgbClr val="CC00FF"/>
                </a:solidFill>
              </a:rPr>
              <a:t>第</a:t>
            </a:r>
            <a:r>
              <a:rPr kumimoji="1" lang="en-US" altLang="zh-CN" b="1" dirty="0">
                <a:solidFill>
                  <a:srgbClr val="CC00FF"/>
                </a:solidFill>
              </a:rPr>
              <a:t>12</a:t>
            </a:r>
            <a:r>
              <a:rPr kumimoji="1" lang="zh-CN" altLang="en-US" b="1" dirty="0">
                <a:solidFill>
                  <a:srgbClr val="CC00FF"/>
                </a:solidFill>
              </a:rPr>
              <a:t>章</a:t>
            </a:r>
            <a:r>
              <a:rPr kumimoji="1" lang="zh-CN" altLang="en-US" b="1" dirty="0"/>
              <a:t>  机 械 零 件 的 精 度 设 计</a:t>
            </a:r>
          </a:p>
          <a:p>
            <a:r>
              <a:rPr kumimoji="1" lang="zh-CN" altLang="en-US" b="1" dirty="0"/>
              <a:t>             </a:t>
            </a:r>
            <a:r>
              <a:rPr kumimoji="1" lang="zh-CN" altLang="en-US" b="1" dirty="0" smtClean="0"/>
              <a:t> </a:t>
            </a:r>
            <a:r>
              <a:rPr kumimoji="1" lang="zh-CN" altLang="en-US" sz="2400" b="1" dirty="0">
                <a:solidFill>
                  <a:srgbClr val="FF0000"/>
                </a:solidFill>
              </a:rPr>
              <a:t>作 业 题 答 案（</a:t>
            </a:r>
            <a:r>
              <a:rPr kumimoji="1" lang="en-US" altLang="zh-CN" sz="2400" b="1" i="1" dirty="0" smtClean="0">
                <a:solidFill>
                  <a:srgbClr val="FF0000"/>
                </a:solidFill>
              </a:rPr>
              <a:t>P</a:t>
            </a:r>
            <a:r>
              <a:rPr kumimoji="1" lang="en-US" altLang="zh-CN" sz="2400" b="1" dirty="0" smtClean="0">
                <a:solidFill>
                  <a:srgbClr val="FF0000"/>
                </a:solidFill>
              </a:rPr>
              <a:t>261</a:t>
            </a:r>
            <a:r>
              <a:rPr kumimoji="1" lang="zh-CN" altLang="en-US" sz="2400" b="1" dirty="0" smtClean="0">
                <a:solidFill>
                  <a:srgbClr val="FF0000"/>
                </a:solidFill>
              </a:rPr>
              <a:t>）</a:t>
            </a:r>
            <a:endParaRPr kumimoji="1" lang="zh-CN" altLang="en-US" sz="2400" b="1" dirty="0">
              <a:solidFill>
                <a:srgbClr val="FF0000"/>
              </a:solidFill>
            </a:endParaRPr>
          </a:p>
        </p:txBody>
      </p:sp>
      <p:sp>
        <p:nvSpPr>
          <p:cNvPr id="168965" name="Text Box 5"/>
          <p:cNvSpPr txBox="1">
            <a:spLocks noChangeArrowheads="1"/>
          </p:cNvSpPr>
          <p:nvPr/>
        </p:nvSpPr>
        <p:spPr bwMode="auto">
          <a:xfrm>
            <a:off x="533400" y="1295400"/>
            <a:ext cx="7530988"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lnSpc>
                <a:spcPct val="120000"/>
              </a:lnSpc>
            </a:pPr>
            <a:r>
              <a:rPr kumimoji="1" lang="en-US" altLang="zh-CN" sz="2000" b="1" dirty="0">
                <a:latin typeface="Times New Roman" pitchFamily="18" charset="0"/>
              </a:rPr>
              <a:t>1. </a:t>
            </a:r>
            <a:r>
              <a:rPr kumimoji="1" lang="zh-CN" altLang="en-US" sz="2000" b="1" dirty="0">
                <a:latin typeface="Times New Roman" pitchFamily="18" charset="0"/>
              </a:rPr>
              <a:t>图</a:t>
            </a:r>
            <a:r>
              <a:rPr kumimoji="1" lang="en-US" altLang="zh-CN" sz="2000" b="1" dirty="0">
                <a:latin typeface="Times New Roman" pitchFamily="18" charset="0"/>
              </a:rPr>
              <a:t>12.6</a:t>
            </a:r>
            <a:r>
              <a:rPr kumimoji="1" lang="zh-CN" altLang="en-US" sz="2000" b="1" dirty="0">
                <a:latin typeface="Times New Roman" pitchFamily="18" charset="0"/>
              </a:rPr>
              <a:t>所示为机床溜板箱手动机构的结构简图。转动手轮</a:t>
            </a:r>
            <a:r>
              <a:rPr kumimoji="1" lang="en-US" altLang="zh-CN" sz="2000" b="1" dirty="0">
                <a:latin typeface="Times New Roman" pitchFamily="18" charset="0"/>
              </a:rPr>
              <a:t>3</a:t>
            </a:r>
            <a:r>
              <a:rPr kumimoji="1" lang="zh-CN" altLang="en-US" sz="2000" b="1" dirty="0">
                <a:latin typeface="Times New Roman" pitchFamily="18" charset="0"/>
              </a:rPr>
              <a:t>，</a:t>
            </a:r>
            <a:endParaRPr lang="zh-CN" altLang="en-US" sz="2000" b="1" dirty="0"/>
          </a:p>
        </p:txBody>
      </p:sp>
      <p:grpSp>
        <p:nvGrpSpPr>
          <p:cNvPr id="168968" name="Group 8"/>
          <p:cNvGrpSpPr>
            <a:grpSpLocks/>
          </p:cNvGrpSpPr>
          <p:nvPr/>
        </p:nvGrpSpPr>
        <p:grpSpPr bwMode="auto">
          <a:xfrm>
            <a:off x="3875089" y="1773239"/>
            <a:ext cx="4800600" cy="3443289"/>
            <a:chOff x="2585" y="1009"/>
            <a:chExt cx="3024" cy="2169"/>
          </a:xfrm>
        </p:grpSpPr>
        <p:pic>
          <p:nvPicPr>
            <p:cNvPr id="81929" name="Picture 6"/>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585" y="1009"/>
              <a:ext cx="3024" cy="17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1930" name="Text Box 7"/>
            <p:cNvSpPr txBox="1">
              <a:spLocks noChangeArrowheads="1"/>
            </p:cNvSpPr>
            <p:nvPr/>
          </p:nvSpPr>
          <p:spPr bwMode="auto">
            <a:xfrm>
              <a:off x="2736" y="2928"/>
              <a:ext cx="2362" cy="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r>
                <a:rPr lang="zh-CN" altLang="en-US" sz="2000" b="1"/>
                <a:t>图</a:t>
              </a:r>
              <a:r>
                <a:rPr lang="en-US" altLang="zh-CN" sz="2000" b="1"/>
                <a:t>12.6  </a:t>
              </a:r>
              <a:r>
                <a:rPr lang="zh-CN" altLang="en-US" sz="2000" b="1"/>
                <a:t>机床溜板箱结构简图</a:t>
              </a:r>
            </a:p>
          </p:txBody>
        </p:sp>
      </p:grpSp>
      <p:sp>
        <p:nvSpPr>
          <p:cNvPr id="168969" name="Rectangle 9"/>
          <p:cNvSpPr>
            <a:spLocks noChangeArrowheads="1"/>
          </p:cNvSpPr>
          <p:nvPr/>
        </p:nvSpPr>
        <p:spPr bwMode="auto">
          <a:xfrm>
            <a:off x="535124" y="1700213"/>
            <a:ext cx="3352800" cy="3816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20000"/>
              </a:lnSpc>
            </a:pPr>
            <a:r>
              <a:rPr kumimoji="1" lang="en-US" altLang="zh-CN" sz="2400" b="1" dirty="0"/>
              <a:t>       </a:t>
            </a:r>
            <a:r>
              <a:rPr kumimoji="1" lang="zh-CN" altLang="en-US" sz="2000" b="1" dirty="0"/>
              <a:t>通过键带动轴</a:t>
            </a:r>
            <a:r>
              <a:rPr kumimoji="1" lang="en-US" altLang="zh-CN" sz="2000" b="1" dirty="0"/>
              <a:t>4</a:t>
            </a:r>
            <a:r>
              <a:rPr kumimoji="1" lang="zh-CN" altLang="en-US" sz="2000" b="1" dirty="0"/>
              <a:t>左端的小齿轮转动，轴</a:t>
            </a:r>
            <a:r>
              <a:rPr kumimoji="1" lang="en-US" altLang="zh-CN" sz="2000" b="1" dirty="0"/>
              <a:t>4</a:t>
            </a:r>
            <a:r>
              <a:rPr kumimoji="1" lang="zh-CN" altLang="en-US" sz="2000" b="1" dirty="0"/>
              <a:t>在套筒</a:t>
            </a:r>
            <a:r>
              <a:rPr kumimoji="1" lang="en-US" altLang="zh-CN" sz="2000" b="1" dirty="0"/>
              <a:t>5</a:t>
            </a:r>
            <a:r>
              <a:rPr kumimoji="1" lang="zh-CN" altLang="en-US" sz="2000" b="1" dirty="0"/>
              <a:t>的孔中转动。该小齿轮带动大齿轮</a:t>
            </a:r>
            <a:r>
              <a:rPr kumimoji="1" lang="en-US" altLang="zh-CN" sz="2000" b="1" dirty="0"/>
              <a:t>1</a:t>
            </a:r>
            <a:r>
              <a:rPr kumimoji="1" lang="zh-CN" altLang="en-US" sz="2000" b="1" dirty="0"/>
              <a:t>转动，再通过键带动轴</a:t>
            </a:r>
            <a:r>
              <a:rPr kumimoji="1" lang="en-US" altLang="zh-CN" sz="2000" b="1" dirty="0"/>
              <a:t>7</a:t>
            </a:r>
            <a:r>
              <a:rPr kumimoji="1" lang="zh-CN" altLang="en-US" sz="2000" b="1" dirty="0"/>
              <a:t>在两个套筒</a:t>
            </a:r>
            <a:r>
              <a:rPr kumimoji="1" lang="en-US" altLang="zh-CN" sz="2000" b="1" dirty="0"/>
              <a:t>2</a:t>
            </a:r>
            <a:r>
              <a:rPr kumimoji="1" lang="zh-CN" altLang="en-US" sz="2000" b="1" dirty="0"/>
              <a:t>和</a:t>
            </a:r>
            <a:r>
              <a:rPr kumimoji="1" lang="en-US" altLang="zh-CN" sz="2000" b="1" dirty="0"/>
              <a:t>6</a:t>
            </a:r>
            <a:r>
              <a:rPr kumimoji="1" lang="zh-CN" altLang="en-US" sz="2000" b="1" dirty="0"/>
              <a:t>的孔中转动和轴</a:t>
            </a:r>
            <a:r>
              <a:rPr kumimoji="1" lang="en-US" altLang="zh-CN" sz="2000" b="1" dirty="0"/>
              <a:t>7</a:t>
            </a:r>
            <a:r>
              <a:rPr kumimoji="1" lang="zh-CN" altLang="en-US" sz="2000" b="1" dirty="0"/>
              <a:t>左端的齿轮转动。</a:t>
            </a:r>
            <a:r>
              <a:rPr lang="zh-CN" altLang="en-US" sz="1600" b="1" dirty="0"/>
              <a:t>这齿轮与床身上的齿条（未画出）</a:t>
            </a:r>
            <a:r>
              <a:rPr lang="zh-CN" altLang="en-US" sz="2000" b="1" dirty="0"/>
              <a:t>啮合，使溜板箱沿导轨作纵向移动。各配合的公称尺寸为：</a:t>
            </a:r>
          </a:p>
        </p:txBody>
      </p:sp>
      <p:sp>
        <p:nvSpPr>
          <p:cNvPr id="168970" name="Text Box 10"/>
          <p:cNvSpPr txBox="1">
            <a:spLocks noRot="1" noChangeAspect="1" noMove="1" noResize="1" noEditPoints="1" noAdjustHandles="1" noChangeArrowheads="1" noChangeShapeType="1" noTextEdit="1"/>
          </p:cNvSpPr>
          <p:nvPr/>
        </p:nvSpPr>
        <p:spPr bwMode="auto">
          <a:xfrm>
            <a:off x="215516" y="5409220"/>
            <a:ext cx="8532440" cy="400110"/>
          </a:xfrm>
          <a:prstGeom prst="rect">
            <a:avLst/>
          </a:prstGeom>
          <a:blipFill rotWithShape="1">
            <a:blip r:embed="rId3"/>
            <a:stretch>
              <a:fillRect l="-714" t="-10606" b="-27273"/>
            </a:stretch>
          </a:blip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zh-CN" altLang="en-US">
                <a:noFill/>
              </a:rPr>
              <a:t> </a:t>
            </a:r>
          </a:p>
        </p:txBody>
      </p:sp>
      <p:sp>
        <p:nvSpPr>
          <p:cNvPr id="168974" name="Text Box 14"/>
          <p:cNvSpPr txBox="1">
            <a:spLocks noChangeArrowheads="1"/>
          </p:cNvSpPr>
          <p:nvPr/>
        </p:nvSpPr>
        <p:spPr bwMode="auto">
          <a:xfrm>
            <a:off x="322833" y="5841268"/>
            <a:ext cx="7381515"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r>
              <a:rPr lang="zh-CN" altLang="en-US" sz="2000" b="1" dirty="0">
                <a:latin typeface="宋体" pitchFamily="2" charset="-122"/>
              </a:rPr>
              <a:t>试选择这些孔、轴配合的基准制、标准公差等级和配合种类。</a:t>
            </a:r>
            <a:endParaRPr lang="zh-CN" altLang="en-US" sz="2000" b="1" dirty="0"/>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168964"/>
                                        </p:tgtEl>
                                        <p:attrNameLst>
                                          <p:attrName>style.visibility</p:attrName>
                                        </p:attrNameLst>
                                      </p:cBhvr>
                                      <p:to>
                                        <p:strVal val="visible"/>
                                      </p:to>
                                    </p:set>
                                    <p:animEffect transition="in" filter="blinds(horizontal)">
                                      <p:cBhvr>
                                        <p:cTn id="7" dur="2000"/>
                                        <p:tgtEl>
                                          <p:spTgt spid="168964"/>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68965"/>
                                        </p:tgtEl>
                                        <p:attrNameLst>
                                          <p:attrName>style.visibility</p:attrName>
                                        </p:attrNameLst>
                                      </p:cBhvr>
                                      <p:to>
                                        <p:strVal val="visible"/>
                                      </p:to>
                                    </p:set>
                                    <p:animEffect transition="in" filter="wipe(left)">
                                      <p:cBhvr>
                                        <p:cTn id="12" dur="500"/>
                                        <p:tgtEl>
                                          <p:spTgt spid="168965"/>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 presetClass="entr" presetSubtype="2" fill="hold" nodeType="clickEffect">
                                  <p:stCondLst>
                                    <p:cond delay="0"/>
                                  </p:stCondLst>
                                  <p:childTnLst>
                                    <p:set>
                                      <p:cBhvr>
                                        <p:cTn id="16" dur="1" fill="hold">
                                          <p:stCondLst>
                                            <p:cond delay="0"/>
                                          </p:stCondLst>
                                        </p:cTn>
                                        <p:tgtEl>
                                          <p:spTgt spid="168968"/>
                                        </p:tgtEl>
                                        <p:attrNameLst>
                                          <p:attrName>style.visibility</p:attrName>
                                        </p:attrNameLst>
                                      </p:cBhvr>
                                      <p:to>
                                        <p:strVal val="visible"/>
                                      </p:to>
                                    </p:set>
                                    <p:anim calcmode="lin" valueType="num">
                                      <p:cBhvr additive="base">
                                        <p:cTn id="17" dur="2000" fill="hold"/>
                                        <p:tgtEl>
                                          <p:spTgt spid="168968"/>
                                        </p:tgtEl>
                                        <p:attrNameLst>
                                          <p:attrName>ppt_x</p:attrName>
                                        </p:attrNameLst>
                                      </p:cBhvr>
                                      <p:tavLst>
                                        <p:tav tm="0">
                                          <p:val>
                                            <p:strVal val="1+#ppt_w/2"/>
                                          </p:val>
                                        </p:tav>
                                        <p:tav tm="100000">
                                          <p:val>
                                            <p:strVal val="#ppt_x"/>
                                          </p:val>
                                        </p:tav>
                                      </p:tavLst>
                                    </p:anim>
                                    <p:anim calcmode="lin" valueType="num">
                                      <p:cBhvr additive="base">
                                        <p:cTn id="18" dur="2000" fill="hold"/>
                                        <p:tgtEl>
                                          <p:spTgt spid="168968"/>
                                        </p:tgtEl>
                                        <p:attrNameLst>
                                          <p:attrName>ppt_y</p:attrName>
                                        </p:attrNameLst>
                                      </p:cBhvr>
                                      <p:tavLst>
                                        <p:tav tm="0">
                                          <p:val>
                                            <p:strVal val="#ppt_y"/>
                                          </p:val>
                                        </p:tav>
                                        <p:tav tm="100000">
                                          <p:val>
                                            <p:strVal val="#ppt_y"/>
                                          </p:val>
                                        </p:tav>
                                      </p:tavLst>
                                    </p:anim>
                                  </p:childTnLst>
                                </p:cTn>
                              </p:par>
                            </p:childTnLst>
                          </p:cTn>
                        </p:par>
                      </p:childTnLst>
                    </p:cTn>
                  </p:par>
                  <p:par>
                    <p:cTn id="19" fill="hold" nodeType="clickPar">
                      <p:stCondLst>
                        <p:cond delay="indefinite"/>
                      </p:stCondLst>
                      <p:childTnLst>
                        <p:par>
                          <p:cTn id="20" fill="hold" nodeType="withGroup">
                            <p:stCondLst>
                              <p:cond delay="0"/>
                            </p:stCondLst>
                            <p:childTnLst>
                              <p:par>
                                <p:cTn id="21" presetID="22" presetClass="entr" presetSubtype="1" fill="hold" grpId="0" nodeType="clickEffect">
                                  <p:stCondLst>
                                    <p:cond delay="0"/>
                                  </p:stCondLst>
                                  <p:childTnLst>
                                    <p:set>
                                      <p:cBhvr>
                                        <p:cTn id="22" dur="1" fill="hold">
                                          <p:stCondLst>
                                            <p:cond delay="0"/>
                                          </p:stCondLst>
                                        </p:cTn>
                                        <p:tgtEl>
                                          <p:spTgt spid="168969"/>
                                        </p:tgtEl>
                                        <p:attrNameLst>
                                          <p:attrName>style.visibility</p:attrName>
                                        </p:attrNameLst>
                                      </p:cBhvr>
                                      <p:to>
                                        <p:strVal val="visible"/>
                                      </p:to>
                                    </p:set>
                                    <p:animEffect transition="in" filter="wipe(up)">
                                      <p:cBhvr>
                                        <p:cTn id="23" dur="3000"/>
                                        <p:tgtEl>
                                          <p:spTgt spid="168969"/>
                                        </p:tgtEl>
                                      </p:cBhvr>
                                    </p:animEffect>
                                  </p:childTnLst>
                                </p:cTn>
                              </p:par>
                            </p:childTnLst>
                          </p:cTn>
                        </p:par>
                      </p:childTnLst>
                    </p:cTn>
                  </p:par>
                  <p:par>
                    <p:cTn id="24" fill="hold" nodeType="clickPar">
                      <p:stCondLst>
                        <p:cond delay="indefinite"/>
                      </p:stCondLst>
                      <p:childTnLst>
                        <p:par>
                          <p:cTn id="25" fill="hold" nodeType="withGroup">
                            <p:stCondLst>
                              <p:cond delay="0"/>
                            </p:stCondLst>
                            <p:childTnLst>
                              <p:par>
                                <p:cTn id="26" presetID="22" presetClass="entr" presetSubtype="8" fill="hold" nodeType="clickEffect">
                                  <p:stCondLst>
                                    <p:cond delay="0"/>
                                  </p:stCondLst>
                                  <p:childTnLst>
                                    <p:set>
                                      <p:cBhvr>
                                        <p:cTn id="27" dur="1" fill="hold">
                                          <p:stCondLst>
                                            <p:cond delay="0"/>
                                          </p:stCondLst>
                                        </p:cTn>
                                        <p:tgtEl>
                                          <p:spTgt spid="168970"/>
                                        </p:tgtEl>
                                        <p:attrNameLst>
                                          <p:attrName>style.visibility</p:attrName>
                                        </p:attrNameLst>
                                      </p:cBhvr>
                                      <p:to>
                                        <p:strVal val="visible"/>
                                      </p:to>
                                    </p:set>
                                    <p:animEffect transition="in" filter="wipe(left)">
                                      <p:cBhvr>
                                        <p:cTn id="28" dur="2000"/>
                                        <p:tgtEl>
                                          <p:spTgt spid="168970"/>
                                        </p:tgtEl>
                                      </p:cBhvr>
                                    </p:animEffect>
                                  </p:childTnLst>
                                </p:cTn>
                              </p:par>
                            </p:childTnLst>
                          </p:cTn>
                        </p:par>
                      </p:childTnLst>
                    </p:cTn>
                  </p:par>
                  <p:par>
                    <p:cTn id="29" fill="hold" nodeType="clickPar">
                      <p:stCondLst>
                        <p:cond delay="indefinite"/>
                      </p:stCondLst>
                      <p:childTnLst>
                        <p:par>
                          <p:cTn id="30" fill="hold" nodeType="withGroup">
                            <p:stCondLst>
                              <p:cond delay="0"/>
                            </p:stCondLst>
                            <p:childTnLst>
                              <p:par>
                                <p:cTn id="31" presetID="22" presetClass="entr" presetSubtype="8" fill="hold" grpId="0" nodeType="clickEffect">
                                  <p:stCondLst>
                                    <p:cond delay="0"/>
                                  </p:stCondLst>
                                  <p:childTnLst>
                                    <p:set>
                                      <p:cBhvr>
                                        <p:cTn id="32" dur="1" fill="hold">
                                          <p:stCondLst>
                                            <p:cond delay="0"/>
                                          </p:stCondLst>
                                        </p:cTn>
                                        <p:tgtEl>
                                          <p:spTgt spid="168974"/>
                                        </p:tgtEl>
                                        <p:attrNameLst>
                                          <p:attrName>style.visibility</p:attrName>
                                        </p:attrNameLst>
                                      </p:cBhvr>
                                      <p:to>
                                        <p:strVal val="visible"/>
                                      </p:to>
                                    </p:set>
                                    <p:animEffect transition="in" filter="wipe(left)">
                                      <p:cBhvr>
                                        <p:cTn id="33" dur="2000"/>
                                        <p:tgtEl>
                                          <p:spTgt spid="1689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8964" grpId="0"/>
      <p:bldP spid="168965" grpId="0" autoUpdateAnimBg="0"/>
      <p:bldP spid="168969" grpId="0"/>
      <p:bldP spid="16897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灯片编号占位符 4"/>
          <p:cNvSpPr>
            <a:spLocks noGrp="1"/>
          </p:cNvSpPr>
          <p:nvPr>
            <p:ph type="sldNum" sz="quarter" idx="12"/>
          </p:nvPr>
        </p:nvSpPr>
        <p:spPr>
          <a:noFill/>
        </p:spPr>
        <p:txBody>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fld id="{32CCB31D-1DC8-4B0F-B4BA-5BADC5BA2638}" type="slidenum">
              <a:rPr lang="en-US" altLang="zh-CN" sz="1400" smtClean="0"/>
              <a:pPr eaLnBrk="1" hangingPunct="1"/>
              <a:t>8</a:t>
            </a:fld>
            <a:endParaRPr lang="en-US" altLang="zh-CN" sz="1400" smtClean="0"/>
          </a:p>
        </p:txBody>
      </p:sp>
      <p:grpSp>
        <p:nvGrpSpPr>
          <p:cNvPr id="9220" name="Group 4"/>
          <p:cNvGrpSpPr>
            <a:grpSpLocks/>
          </p:cNvGrpSpPr>
          <p:nvPr/>
        </p:nvGrpSpPr>
        <p:grpSpPr bwMode="auto">
          <a:xfrm>
            <a:off x="5181600" y="1730164"/>
            <a:ext cx="3657600" cy="3175000"/>
            <a:chOff x="2448" y="1776"/>
            <a:chExt cx="2640" cy="2303"/>
          </a:xfrm>
        </p:grpSpPr>
        <p:grpSp>
          <p:nvGrpSpPr>
            <p:cNvPr id="9225" name="Group 5"/>
            <p:cNvGrpSpPr>
              <a:grpSpLocks/>
            </p:cNvGrpSpPr>
            <p:nvPr/>
          </p:nvGrpSpPr>
          <p:grpSpPr bwMode="auto">
            <a:xfrm>
              <a:off x="2448" y="1776"/>
              <a:ext cx="2640" cy="2303"/>
              <a:chOff x="2448" y="1776"/>
              <a:chExt cx="2640" cy="2303"/>
            </a:xfrm>
          </p:grpSpPr>
          <p:pic>
            <p:nvPicPr>
              <p:cNvPr id="2" name="Picture 6"/>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448" y="1776"/>
                <a:ext cx="2640" cy="2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228" name="Text Box 7"/>
              <p:cNvSpPr txBox="1">
                <a:spLocks noChangeArrowheads="1"/>
              </p:cNvSpPr>
              <p:nvPr/>
            </p:nvSpPr>
            <p:spPr bwMode="auto">
              <a:xfrm>
                <a:off x="2928" y="3791"/>
                <a:ext cx="1728"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r>
                  <a:rPr kumimoji="1" lang="zh-CN" altLang="en-US" sz="2000" b="1" dirty="0">
                    <a:latin typeface="Times New Roman" pitchFamily="18" charset="0"/>
                  </a:rPr>
                  <a:t>图 </a:t>
                </a:r>
                <a:r>
                  <a:rPr kumimoji="1" lang="en-US" altLang="zh-CN" sz="2000" b="1" dirty="0" smtClean="0">
                    <a:latin typeface="Times New Roman" pitchFamily="18" charset="0"/>
                  </a:rPr>
                  <a:t>2.9</a:t>
                </a:r>
                <a:r>
                  <a:rPr kumimoji="1" lang="zh-CN" altLang="en-US" sz="2000" b="1" dirty="0">
                    <a:latin typeface="Times New Roman" pitchFamily="18" charset="0"/>
                  </a:rPr>
                  <a:t>间及测量法</a:t>
                </a:r>
              </a:p>
            </p:txBody>
          </p:sp>
        </p:grpSp>
        <p:sp>
          <p:nvSpPr>
            <p:cNvPr id="3" name="Line 8"/>
            <p:cNvSpPr>
              <a:spLocks noChangeShapeType="1"/>
            </p:cNvSpPr>
            <p:nvPr/>
          </p:nvSpPr>
          <p:spPr bwMode="auto">
            <a:xfrm>
              <a:off x="3120" y="2208"/>
              <a:ext cx="432" cy="1440"/>
            </a:xfrm>
            <a:prstGeom prst="line">
              <a:avLst/>
            </a:prstGeom>
            <a:noFill/>
            <a:ln w="38100">
              <a:solidFill>
                <a:srgbClr val="FF33CC"/>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sp>
        <p:nvSpPr>
          <p:cNvPr id="9226" name="Text Box 10"/>
          <p:cNvSpPr txBox="1">
            <a:spLocks noChangeArrowheads="1"/>
          </p:cNvSpPr>
          <p:nvPr/>
        </p:nvSpPr>
        <p:spPr bwMode="auto">
          <a:xfrm>
            <a:off x="584448" y="982897"/>
            <a:ext cx="7515944" cy="93467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342900" indent="-342900"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lnSpc>
                <a:spcPct val="120000"/>
              </a:lnSpc>
              <a:buFontTx/>
              <a:buAutoNum type="arabicPeriod" startAt="4"/>
            </a:pPr>
            <a:r>
              <a:rPr lang="zh-CN" altLang="en-US" sz="2400" b="1" dirty="0"/>
              <a:t>如图</a:t>
            </a:r>
            <a:r>
              <a:rPr lang="en-US" altLang="zh-CN" sz="2400" b="1" dirty="0"/>
              <a:t>2.9</a:t>
            </a:r>
            <a:r>
              <a:rPr lang="zh-CN" altLang="en-US" sz="2400" b="1" dirty="0"/>
              <a:t>所示的零件，用弓高弦长法处理法测量某一圆弧半 </a:t>
            </a:r>
            <a:r>
              <a:rPr lang="zh-CN" altLang="en-US" sz="2400" b="1" dirty="0" smtClean="0"/>
              <a:t>径</a:t>
            </a:r>
            <a:r>
              <a:rPr lang="en-US" altLang="zh-CN" sz="2400" b="1" i="1" dirty="0"/>
              <a:t>R</a:t>
            </a:r>
            <a:r>
              <a:rPr lang="en-US" altLang="zh-CN" sz="2400" b="1" dirty="0"/>
              <a:t>,</a:t>
            </a:r>
            <a:r>
              <a:rPr lang="zh-CN" altLang="en-US" sz="2400" b="1" dirty="0"/>
              <a:t>得到弓高、弦长值和精度分别为：</a:t>
            </a:r>
          </a:p>
        </p:txBody>
      </p:sp>
      <p:graphicFrame>
        <p:nvGraphicFramePr>
          <p:cNvPr id="9227" name="Object 11"/>
          <p:cNvGraphicFramePr>
            <a:graphicFrameLocks noGrp="1" noChangeAspect="1"/>
          </p:cNvGraphicFramePr>
          <p:nvPr>
            <p:ph/>
            <p:extLst>
              <p:ext uri="{D42A27DB-BD31-4B8C-83A1-F6EECF244321}">
                <p14:modId xmlns:p14="http://schemas.microsoft.com/office/powerpoint/2010/main" val="1072195641"/>
              </p:ext>
            </p:extLst>
          </p:nvPr>
        </p:nvGraphicFramePr>
        <p:xfrm>
          <a:off x="855712" y="2115108"/>
          <a:ext cx="4724400" cy="550863"/>
        </p:xfrm>
        <a:graphic>
          <a:graphicData uri="http://schemas.openxmlformats.org/presentationml/2006/ole">
            <mc:AlternateContent xmlns:mc="http://schemas.openxmlformats.org/markup-compatibility/2006">
              <mc:Choice xmlns:v="urn:schemas-microsoft-com:vml" Requires="v">
                <p:oleObj spid="_x0000_s9297" name="公式" r:id="rId4" imgW="1739900" imgH="203200" progId="Equation.3">
                  <p:embed/>
                </p:oleObj>
              </mc:Choice>
              <mc:Fallback>
                <p:oleObj name="公式" r:id="rId4" imgW="1739900" imgH="203200" progId="Equation.3">
                  <p:embed/>
                  <p:pic>
                    <p:nvPicPr>
                      <p:cNvPr id="0" name="Object 1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55712" y="2115108"/>
                        <a:ext cx="4724400" cy="5508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9230" name="Text Box 14"/>
          <p:cNvSpPr txBox="1">
            <a:spLocks noChangeArrowheads="1"/>
          </p:cNvSpPr>
          <p:nvPr/>
        </p:nvSpPr>
        <p:spPr bwMode="auto">
          <a:xfrm>
            <a:off x="474712" y="2648508"/>
            <a:ext cx="428307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r>
              <a:rPr lang="zh-CN" altLang="en-US" sz="2400" b="1"/>
              <a:t>试求 </a:t>
            </a:r>
            <a:r>
              <a:rPr lang="en-US" altLang="zh-CN" sz="2400" b="1" i="1"/>
              <a:t>R </a:t>
            </a:r>
            <a:r>
              <a:rPr lang="zh-CN" altLang="en-US" sz="2400" b="1"/>
              <a:t>值及其测量精度。</a:t>
            </a:r>
          </a:p>
        </p:txBody>
      </p:sp>
      <p:sp>
        <p:nvSpPr>
          <p:cNvPr id="9231" name="Rectangle 15"/>
          <p:cNvSpPr>
            <a:spLocks noChangeArrowheads="1"/>
          </p:cNvSpPr>
          <p:nvPr/>
        </p:nvSpPr>
        <p:spPr bwMode="auto">
          <a:xfrm>
            <a:off x="508248" y="3177716"/>
            <a:ext cx="4495800" cy="6048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20000"/>
              </a:lnSpc>
            </a:pPr>
            <a:r>
              <a:rPr kumimoji="1" lang="zh-CN" altLang="en-US" sz="2800" b="1" dirty="0">
                <a:solidFill>
                  <a:srgbClr val="CC00FF"/>
                </a:solidFill>
                <a:latin typeface="Times New Roman" pitchFamily="18" charset="0"/>
              </a:rPr>
              <a:t>答  案  </a:t>
            </a:r>
            <a:r>
              <a:rPr kumimoji="1" lang="en-US" altLang="zh-CN" sz="2800" b="1" dirty="0">
                <a:latin typeface="Times New Roman" pitchFamily="18" charset="0"/>
                <a:sym typeface="Wingdings" pitchFamily="2" charset="2"/>
              </a:rPr>
              <a:t>: </a:t>
            </a:r>
            <a:r>
              <a:rPr kumimoji="1" lang="zh-CN" altLang="en-US" sz="2800" b="1" dirty="0">
                <a:latin typeface="Times New Roman" pitchFamily="18" charset="0"/>
                <a:sym typeface="Wingdings" pitchFamily="2" charset="2"/>
              </a:rPr>
              <a:t>参照例</a:t>
            </a:r>
            <a:r>
              <a:rPr kumimoji="1" lang="en-US" altLang="zh-CN" sz="2800" b="1" dirty="0">
                <a:latin typeface="Times New Roman" pitchFamily="18" charset="0"/>
                <a:sym typeface="Wingdings" pitchFamily="2" charset="2"/>
              </a:rPr>
              <a:t>2.3</a:t>
            </a:r>
            <a:r>
              <a:rPr kumimoji="1" lang="zh-CN" altLang="en-US" sz="2800" b="1" dirty="0">
                <a:latin typeface="Times New Roman" pitchFamily="18" charset="0"/>
                <a:sym typeface="Wingdings" pitchFamily="2" charset="2"/>
              </a:rPr>
              <a:t>可解得</a:t>
            </a:r>
            <a:endParaRPr kumimoji="1" lang="zh-CN" altLang="en-US" sz="2800" b="1" baseline="-25000" dirty="0">
              <a:latin typeface="Times New Roman" pitchFamily="18" charset="0"/>
              <a:sym typeface="Wingdings" pitchFamily="2" charset="2"/>
            </a:endParaRPr>
          </a:p>
        </p:txBody>
      </p:sp>
      <p:graphicFrame>
        <p:nvGraphicFramePr>
          <p:cNvPr id="9235" name="Object 19"/>
          <p:cNvGraphicFramePr>
            <a:graphicFrameLocks noChangeAspect="1"/>
          </p:cNvGraphicFramePr>
          <p:nvPr>
            <p:extLst>
              <p:ext uri="{D42A27DB-BD31-4B8C-83A1-F6EECF244321}">
                <p14:modId xmlns:p14="http://schemas.microsoft.com/office/powerpoint/2010/main" val="686717186"/>
              </p:ext>
            </p:extLst>
          </p:nvPr>
        </p:nvGraphicFramePr>
        <p:xfrm>
          <a:off x="474712" y="3969804"/>
          <a:ext cx="4760566" cy="709401"/>
        </p:xfrm>
        <a:graphic>
          <a:graphicData uri="http://schemas.openxmlformats.org/presentationml/2006/ole">
            <mc:AlternateContent xmlns:mc="http://schemas.openxmlformats.org/markup-compatibility/2006">
              <mc:Choice xmlns:v="urn:schemas-microsoft-com:vml" Requires="v">
                <p:oleObj spid="_x0000_s9298" name="公式" r:id="rId6" imgW="1193282" imgH="177723" progId="Equation.3">
                  <p:embed/>
                </p:oleObj>
              </mc:Choice>
              <mc:Fallback>
                <p:oleObj name="公式" r:id="rId6" imgW="1193282" imgH="177723" progId="Equation.3">
                  <p:embed/>
                  <p:pic>
                    <p:nvPicPr>
                      <p:cNvPr id="0" name="Object 19"/>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74712" y="3969804"/>
                        <a:ext cx="4760566" cy="709401"/>
                      </a:xfrm>
                      <a:prstGeom prst="rect">
                        <a:avLst/>
                      </a:prstGeom>
                      <a:noFill/>
                      <a:ln>
                        <a:noFill/>
                      </a:ln>
                      <a:effectLst/>
                      <a:extLst/>
                    </p:spPr>
                  </p:pic>
                </p:oleObj>
              </mc:Fallback>
            </mc:AlternateContent>
          </a:graphicData>
        </a:graphic>
      </p:graphicFrame>
      <p:sp>
        <p:nvSpPr>
          <p:cNvPr id="13" name="圆角矩形 12">
            <a:hlinkClick r:id="rId8" action="ppaction://hlinksldjump"/>
          </p:cNvPr>
          <p:cNvSpPr/>
          <p:nvPr/>
        </p:nvSpPr>
        <p:spPr>
          <a:xfrm>
            <a:off x="6120172" y="6093296"/>
            <a:ext cx="1980220" cy="576064"/>
          </a:xfrm>
          <a:prstGeom prst="roundRect">
            <a:avLst/>
          </a:prstGeom>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solidFill>
                  <a:schemeClr val="tx1"/>
                </a:solidFill>
                <a:latin typeface="方正姚体" pitchFamily="2" charset="-122"/>
                <a:ea typeface="方正姚体" pitchFamily="2" charset="-122"/>
              </a:rPr>
              <a:t>返回</a:t>
            </a:r>
            <a:r>
              <a:rPr lang="zh-CN" altLang="en-US" b="1" dirty="0" smtClean="0">
                <a:solidFill>
                  <a:srgbClr val="C00000"/>
                </a:solidFill>
                <a:latin typeface="方正姚体" pitchFamily="2" charset="-122"/>
                <a:ea typeface="方正姚体" pitchFamily="2" charset="-122"/>
              </a:rPr>
              <a:t>目录</a:t>
            </a:r>
            <a:endParaRPr lang="zh-CN" altLang="en-US" b="1" dirty="0">
              <a:solidFill>
                <a:srgbClr val="C00000"/>
              </a:solidFill>
              <a:latin typeface="方正姚体" pitchFamily="2" charset="-122"/>
              <a:ea typeface="方正姚体" pitchFamily="2" charset="-122"/>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9226"/>
                                        </p:tgtEl>
                                        <p:attrNameLst>
                                          <p:attrName>style.visibility</p:attrName>
                                        </p:attrNameLst>
                                      </p:cBhvr>
                                      <p:to>
                                        <p:strVal val="visible"/>
                                      </p:to>
                                    </p:set>
                                    <p:animEffect transition="in" filter="wipe(left)">
                                      <p:cBhvr>
                                        <p:cTn id="7" dur="500"/>
                                        <p:tgtEl>
                                          <p:spTgt spid="9226"/>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 presetClass="entr" presetSubtype="2" fill="hold" nodeType="clickEffect">
                                  <p:stCondLst>
                                    <p:cond delay="0"/>
                                  </p:stCondLst>
                                  <p:childTnLst>
                                    <p:set>
                                      <p:cBhvr>
                                        <p:cTn id="11" dur="1" fill="hold">
                                          <p:stCondLst>
                                            <p:cond delay="0"/>
                                          </p:stCondLst>
                                        </p:cTn>
                                        <p:tgtEl>
                                          <p:spTgt spid="9220"/>
                                        </p:tgtEl>
                                        <p:attrNameLst>
                                          <p:attrName>style.visibility</p:attrName>
                                        </p:attrNameLst>
                                      </p:cBhvr>
                                      <p:to>
                                        <p:strVal val="visible"/>
                                      </p:to>
                                    </p:set>
                                    <p:anim calcmode="lin" valueType="num">
                                      <p:cBhvr additive="base">
                                        <p:cTn id="12" dur="500" fill="hold"/>
                                        <p:tgtEl>
                                          <p:spTgt spid="9220"/>
                                        </p:tgtEl>
                                        <p:attrNameLst>
                                          <p:attrName>ppt_x</p:attrName>
                                        </p:attrNameLst>
                                      </p:cBhvr>
                                      <p:tavLst>
                                        <p:tav tm="0">
                                          <p:val>
                                            <p:strVal val="1+#ppt_w/2"/>
                                          </p:val>
                                        </p:tav>
                                        <p:tav tm="100000">
                                          <p:val>
                                            <p:strVal val="#ppt_x"/>
                                          </p:val>
                                        </p:tav>
                                      </p:tavLst>
                                    </p:anim>
                                    <p:anim calcmode="lin" valueType="num">
                                      <p:cBhvr additive="base">
                                        <p:cTn id="13" dur="500" fill="hold"/>
                                        <p:tgtEl>
                                          <p:spTgt spid="9220"/>
                                        </p:tgtEl>
                                        <p:attrNameLst>
                                          <p:attrName>ppt_y</p:attrName>
                                        </p:attrNameLst>
                                      </p:cBhvr>
                                      <p:tavLst>
                                        <p:tav tm="0">
                                          <p:val>
                                            <p:strVal val="#ppt_y"/>
                                          </p:val>
                                        </p:tav>
                                        <p:tav tm="100000">
                                          <p:val>
                                            <p:strVal val="#ppt_y"/>
                                          </p:val>
                                        </p:tav>
                                      </p:tavLst>
                                    </p:anim>
                                  </p:childTnLst>
                                </p:cTn>
                              </p:par>
                            </p:childTnLst>
                          </p:cTn>
                        </p:par>
                      </p:childTnLst>
                    </p:cTn>
                  </p:par>
                  <p:par>
                    <p:cTn id="14" fill="hold" nodeType="clickPar">
                      <p:stCondLst>
                        <p:cond delay="indefinite"/>
                      </p:stCondLst>
                      <p:childTnLst>
                        <p:par>
                          <p:cTn id="15" fill="hold" nodeType="withGroup">
                            <p:stCondLst>
                              <p:cond delay="0"/>
                            </p:stCondLst>
                            <p:childTnLst>
                              <p:par>
                                <p:cTn id="16" presetID="22" presetClass="entr" presetSubtype="4" fill="hold" nodeType="clickEffect">
                                  <p:stCondLst>
                                    <p:cond delay="0"/>
                                  </p:stCondLst>
                                  <p:childTnLst>
                                    <p:set>
                                      <p:cBhvr>
                                        <p:cTn id="17" dur="1" fill="hold">
                                          <p:stCondLst>
                                            <p:cond delay="0"/>
                                          </p:stCondLst>
                                        </p:cTn>
                                        <p:tgtEl>
                                          <p:spTgt spid="9227"/>
                                        </p:tgtEl>
                                        <p:attrNameLst>
                                          <p:attrName>style.visibility</p:attrName>
                                        </p:attrNameLst>
                                      </p:cBhvr>
                                      <p:to>
                                        <p:strVal val="visible"/>
                                      </p:to>
                                    </p:set>
                                    <p:animEffect transition="in" filter="wipe(down)">
                                      <p:cBhvr>
                                        <p:cTn id="18" dur="500"/>
                                        <p:tgtEl>
                                          <p:spTgt spid="9227"/>
                                        </p:tgtEl>
                                      </p:cBhvr>
                                    </p:animEffect>
                                  </p:childTnLst>
                                </p:cTn>
                              </p:par>
                            </p:childTnLst>
                          </p:cTn>
                        </p:par>
                      </p:childTnLst>
                    </p:cTn>
                  </p:par>
                  <p:par>
                    <p:cTn id="19" fill="hold" nodeType="clickPar">
                      <p:stCondLst>
                        <p:cond delay="indefinite"/>
                      </p:stCondLst>
                      <p:childTnLst>
                        <p:par>
                          <p:cTn id="20" fill="hold" nodeType="withGroup">
                            <p:stCondLst>
                              <p:cond delay="0"/>
                            </p:stCondLst>
                            <p:childTnLst>
                              <p:par>
                                <p:cTn id="21" presetID="22" presetClass="entr" presetSubtype="4" fill="hold" grpId="0" nodeType="clickEffect">
                                  <p:stCondLst>
                                    <p:cond delay="0"/>
                                  </p:stCondLst>
                                  <p:childTnLst>
                                    <p:set>
                                      <p:cBhvr>
                                        <p:cTn id="22" dur="1" fill="hold">
                                          <p:stCondLst>
                                            <p:cond delay="0"/>
                                          </p:stCondLst>
                                        </p:cTn>
                                        <p:tgtEl>
                                          <p:spTgt spid="9230"/>
                                        </p:tgtEl>
                                        <p:attrNameLst>
                                          <p:attrName>style.visibility</p:attrName>
                                        </p:attrNameLst>
                                      </p:cBhvr>
                                      <p:to>
                                        <p:strVal val="visible"/>
                                      </p:to>
                                    </p:set>
                                    <p:animEffect transition="in" filter="wipe(down)">
                                      <p:cBhvr>
                                        <p:cTn id="23" dur="500"/>
                                        <p:tgtEl>
                                          <p:spTgt spid="9230"/>
                                        </p:tgtEl>
                                      </p:cBhvr>
                                    </p:animEffect>
                                  </p:childTnLst>
                                </p:cTn>
                              </p:par>
                            </p:childTnLst>
                          </p:cTn>
                        </p:par>
                      </p:childTnLst>
                    </p:cTn>
                  </p:par>
                  <p:par>
                    <p:cTn id="24" fill="hold" nodeType="clickPar">
                      <p:stCondLst>
                        <p:cond delay="indefinite"/>
                      </p:stCondLst>
                      <p:childTnLst>
                        <p:par>
                          <p:cTn id="25" fill="hold" nodeType="withGroup">
                            <p:stCondLst>
                              <p:cond delay="0"/>
                            </p:stCondLst>
                            <p:childTnLst>
                              <p:par>
                                <p:cTn id="26" presetID="22" presetClass="entr" presetSubtype="8" fill="hold" grpId="0" nodeType="clickEffect">
                                  <p:stCondLst>
                                    <p:cond delay="0"/>
                                  </p:stCondLst>
                                  <p:childTnLst>
                                    <p:set>
                                      <p:cBhvr>
                                        <p:cTn id="27" dur="1" fill="hold">
                                          <p:stCondLst>
                                            <p:cond delay="0"/>
                                          </p:stCondLst>
                                        </p:cTn>
                                        <p:tgtEl>
                                          <p:spTgt spid="9231"/>
                                        </p:tgtEl>
                                        <p:attrNameLst>
                                          <p:attrName>style.visibility</p:attrName>
                                        </p:attrNameLst>
                                      </p:cBhvr>
                                      <p:to>
                                        <p:strVal val="visible"/>
                                      </p:to>
                                    </p:set>
                                    <p:animEffect transition="in" filter="wipe(left)">
                                      <p:cBhvr>
                                        <p:cTn id="28" dur="3000"/>
                                        <p:tgtEl>
                                          <p:spTgt spid="9231"/>
                                        </p:tgtEl>
                                      </p:cBhvr>
                                    </p:animEffect>
                                  </p:childTnLst>
                                </p:cTn>
                              </p:par>
                            </p:childTnLst>
                          </p:cTn>
                        </p:par>
                      </p:childTnLst>
                    </p:cTn>
                  </p:par>
                  <p:par>
                    <p:cTn id="29" fill="hold" nodeType="clickPar">
                      <p:stCondLst>
                        <p:cond delay="indefinite"/>
                      </p:stCondLst>
                      <p:childTnLst>
                        <p:par>
                          <p:cTn id="30" fill="hold" nodeType="withGroup">
                            <p:stCondLst>
                              <p:cond delay="0"/>
                            </p:stCondLst>
                            <p:childTnLst>
                              <p:par>
                                <p:cTn id="31" presetID="3" presetClass="entr" presetSubtype="10" fill="hold" nodeType="clickEffect">
                                  <p:stCondLst>
                                    <p:cond delay="0"/>
                                  </p:stCondLst>
                                  <p:childTnLst>
                                    <p:set>
                                      <p:cBhvr>
                                        <p:cTn id="32" dur="1" fill="hold">
                                          <p:stCondLst>
                                            <p:cond delay="0"/>
                                          </p:stCondLst>
                                        </p:cTn>
                                        <p:tgtEl>
                                          <p:spTgt spid="9235"/>
                                        </p:tgtEl>
                                        <p:attrNameLst>
                                          <p:attrName>style.visibility</p:attrName>
                                        </p:attrNameLst>
                                      </p:cBhvr>
                                      <p:to>
                                        <p:strVal val="visible"/>
                                      </p:to>
                                    </p:set>
                                    <p:animEffect transition="in" filter="blinds(horizontal)">
                                      <p:cBhvr>
                                        <p:cTn id="33" dur="500"/>
                                        <p:tgtEl>
                                          <p:spTgt spid="92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26" grpId="0"/>
      <p:bldP spid="9230" grpId="0"/>
      <p:bldP spid="9231" grpId="0"/>
    </p:bld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灯片编号占位符 4"/>
          <p:cNvSpPr>
            <a:spLocks noGrp="1"/>
          </p:cNvSpPr>
          <p:nvPr>
            <p:ph type="sldNum" sz="quarter" idx="12"/>
          </p:nvPr>
        </p:nvSpPr>
        <p:spPr>
          <a:xfrm>
            <a:off x="6553200" y="6157106"/>
            <a:ext cx="2133600" cy="476250"/>
          </a:xfrm>
          <a:noFill/>
        </p:spPr>
        <p:txBody>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fld id="{F5A229C9-FD92-4A6D-A5E7-4884CD864F33}" type="slidenum">
              <a:rPr lang="en-US" altLang="zh-CN" sz="1400" smtClean="0"/>
              <a:pPr eaLnBrk="1" hangingPunct="1"/>
              <a:t>80</a:t>
            </a:fld>
            <a:endParaRPr lang="en-US" altLang="zh-CN" sz="1400" smtClean="0"/>
          </a:p>
        </p:txBody>
      </p:sp>
      <p:grpSp>
        <p:nvGrpSpPr>
          <p:cNvPr id="170046" name="Group 62"/>
          <p:cNvGrpSpPr>
            <a:grpSpLocks/>
          </p:cNvGrpSpPr>
          <p:nvPr/>
        </p:nvGrpSpPr>
        <p:grpSpPr bwMode="auto">
          <a:xfrm>
            <a:off x="685800" y="1025388"/>
            <a:ext cx="8001000" cy="5486400"/>
            <a:chOff x="432" y="720"/>
            <a:chExt cx="5040" cy="3456"/>
          </a:xfrm>
        </p:grpSpPr>
        <p:pic>
          <p:nvPicPr>
            <p:cNvPr id="82971" name="Picture 5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2" y="720"/>
              <a:ext cx="5040" cy="28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2972" name="Text Box 59"/>
            <p:cNvSpPr txBox="1">
              <a:spLocks noChangeArrowheads="1"/>
            </p:cNvSpPr>
            <p:nvPr/>
          </p:nvSpPr>
          <p:spPr bwMode="auto">
            <a:xfrm>
              <a:off x="1824" y="3888"/>
              <a:ext cx="2362"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r>
                <a:rPr lang="zh-CN" altLang="en-US" sz="2400" b="1" dirty="0"/>
                <a:t>图</a:t>
              </a:r>
              <a:r>
                <a:rPr lang="en-US" altLang="zh-CN" sz="2400" b="1" dirty="0" smtClean="0"/>
                <a:t>12.6  </a:t>
              </a:r>
              <a:r>
                <a:rPr lang="zh-CN" altLang="en-US" sz="2400" b="1" dirty="0"/>
                <a:t>作业题 </a:t>
              </a:r>
              <a:r>
                <a:rPr lang="en-US" altLang="zh-CN" sz="2400" b="1" dirty="0"/>
                <a:t>1 </a:t>
              </a:r>
              <a:r>
                <a:rPr lang="zh-CN" altLang="en-US" sz="2400" b="1" dirty="0"/>
                <a:t>答案</a:t>
              </a:r>
            </a:p>
          </p:txBody>
        </p:sp>
      </p:grpSp>
      <p:sp>
        <p:nvSpPr>
          <p:cNvPr id="170044" name="Rectangle 60"/>
          <p:cNvSpPr>
            <a:spLocks noChangeArrowheads="1"/>
          </p:cNvSpPr>
          <p:nvPr/>
        </p:nvSpPr>
        <p:spPr bwMode="auto">
          <a:xfrm>
            <a:off x="566192" y="706548"/>
            <a:ext cx="2133600" cy="7508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20000"/>
              </a:lnSpc>
            </a:pPr>
            <a:r>
              <a:rPr kumimoji="1" lang="zh-CN" altLang="en-US" sz="3600" b="1" dirty="0">
                <a:solidFill>
                  <a:srgbClr val="CC00FF"/>
                </a:solidFill>
                <a:latin typeface="Times New Roman" pitchFamily="18" charset="0"/>
              </a:rPr>
              <a:t>答  案  </a:t>
            </a:r>
            <a:r>
              <a:rPr kumimoji="1" lang="zh-CN" altLang="en-US" sz="3600" b="1" dirty="0">
                <a:latin typeface="Times New Roman" pitchFamily="18" charset="0"/>
                <a:sym typeface="Wingdings" pitchFamily="2" charset="2"/>
              </a:rPr>
              <a:t>：</a:t>
            </a:r>
          </a:p>
        </p:txBody>
      </p:sp>
      <p:grpSp>
        <p:nvGrpSpPr>
          <p:cNvPr id="170061" name="Group 77"/>
          <p:cNvGrpSpPr>
            <a:grpSpLocks/>
          </p:cNvGrpSpPr>
          <p:nvPr/>
        </p:nvGrpSpPr>
        <p:grpSpPr bwMode="auto">
          <a:xfrm>
            <a:off x="228600" y="2807481"/>
            <a:ext cx="1828800" cy="2022475"/>
            <a:chOff x="144" y="1824"/>
            <a:chExt cx="1152" cy="1274"/>
          </a:xfrm>
        </p:grpSpPr>
        <p:graphicFrame>
          <p:nvGraphicFramePr>
            <p:cNvPr id="82969" name="Object 69"/>
            <p:cNvGraphicFramePr>
              <a:graphicFrameLocks noChangeAspect="1"/>
            </p:cNvGraphicFramePr>
            <p:nvPr/>
          </p:nvGraphicFramePr>
          <p:xfrm>
            <a:off x="144" y="2544"/>
            <a:ext cx="672" cy="554"/>
          </p:xfrm>
          <a:graphic>
            <a:graphicData uri="http://schemas.openxmlformats.org/presentationml/2006/ole">
              <mc:AlternateContent xmlns:mc="http://schemas.openxmlformats.org/markup-compatibility/2006">
                <mc:Choice xmlns:v="urn:schemas-microsoft-com:vml" Requires="v">
                  <p:oleObj spid="_x0000_s83237" name="公式" r:id="rId4" imgW="508000" imgH="419100" progId="Equation.3">
                    <p:embed/>
                  </p:oleObj>
                </mc:Choice>
                <mc:Fallback>
                  <p:oleObj name="公式" r:id="rId4" imgW="508000" imgH="419100" progId="Equation.3">
                    <p:embed/>
                    <p:pic>
                      <p:nvPicPr>
                        <p:cNvPr id="0" name="Object 69"/>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44" y="2544"/>
                          <a:ext cx="672" cy="55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82970" name="Line 71"/>
            <p:cNvSpPr>
              <a:spLocks noChangeShapeType="1"/>
            </p:cNvSpPr>
            <p:nvPr/>
          </p:nvSpPr>
          <p:spPr bwMode="auto">
            <a:xfrm flipV="1">
              <a:off x="768" y="1824"/>
              <a:ext cx="528" cy="960"/>
            </a:xfrm>
            <a:prstGeom prst="line">
              <a:avLst/>
            </a:prstGeom>
            <a:noFill/>
            <a:ln w="57150">
              <a:solidFill>
                <a:srgbClr val="CC00FF"/>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aphicFrame>
        <p:nvGraphicFramePr>
          <p:cNvPr id="82950" name="Object 73"/>
          <p:cNvGraphicFramePr>
            <a:graphicFrameLocks noChangeAspect="1"/>
          </p:cNvGraphicFramePr>
          <p:nvPr>
            <p:extLst>
              <p:ext uri="{D42A27DB-BD31-4B8C-83A1-F6EECF244321}">
                <p14:modId xmlns:p14="http://schemas.microsoft.com/office/powerpoint/2010/main" val="3025182934"/>
              </p:ext>
            </p:extLst>
          </p:nvPr>
        </p:nvGraphicFramePr>
        <p:xfrm>
          <a:off x="1524000" y="1308881"/>
          <a:ext cx="6096000" cy="4064000"/>
        </p:xfrm>
        <a:graphic>
          <a:graphicData uri="http://schemas.openxmlformats.org/presentationml/2006/ole">
            <mc:AlternateContent xmlns:mc="http://schemas.openxmlformats.org/markup-compatibility/2006">
              <mc:Choice xmlns:v="urn:schemas-microsoft-com:vml" Requires="v">
                <p:oleObj spid="_x0000_s83238" name="公式" r:id="rId6" imgW="114151" imgH="215619" progId="Equation.3">
                  <p:embed/>
                </p:oleObj>
              </mc:Choice>
              <mc:Fallback>
                <p:oleObj name="公式" r:id="rId6" imgW="114151" imgH="215619" progId="Equation.3">
                  <p:embed/>
                  <p:pic>
                    <p:nvPicPr>
                      <p:cNvPr id="0" name="Object 73"/>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524000" y="1308881"/>
                        <a:ext cx="6096000" cy="4064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nvGrpSpPr>
          <p:cNvPr id="170077" name="Group 93"/>
          <p:cNvGrpSpPr>
            <a:grpSpLocks/>
          </p:cNvGrpSpPr>
          <p:nvPr/>
        </p:nvGrpSpPr>
        <p:grpSpPr bwMode="auto">
          <a:xfrm>
            <a:off x="990600" y="2883681"/>
            <a:ext cx="1905000" cy="2884487"/>
            <a:chOff x="624" y="1872"/>
            <a:chExt cx="1200" cy="1817"/>
          </a:xfrm>
        </p:grpSpPr>
        <p:graphicFrame>
          <p:nvGraphicFramePr>
            <p:cNvPr id="82967" name="Object 76"/>
            <p:cNvGraphicFramePr>
              <a:graphicFrameLocks noChangeAspect="1"/>
            </p:cNvGraphicFramePr>
            <p:nvPr/>
          </p:nvGraphicFramePr>
          <p:xfrm>
            <a:off x="624" y="3168"/>
            <a:ext cx="689" cy="521"/>
          </p:xfrm>
          <a:graphic>
            <a:graphicData uri="http://schemas.openxmlformats.org/presentationml/2006/ole">
              <mc:AlternateContent xmlns:mc="http://schemas.openxmlformats.org/markup-compatibility/2006">
                <mc:Choice xmlns:v="urn:schemas-microsoft-com:vml" Requires="v">
                  <p:oleObj spid="_x0000_s83239" name="公式" r:id="rId8" imgW="520474" imgH="393529" progId="Equation.3">
                    <p:embed/>
                  </p:oleObj>
                </mc:Choice>
                <mc:Fallback>
                  <p:oleObj name="公式" r:id="rId8" imgW="520474" imgH="393529" progId="Equation.3">
                    <p:embed/>
                    <p:pic>
                      <p:nvPicPr>
                        <p:cNvPr id="0" name="Object 76"/>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624" y="3168"/>
                          <a:ext cx="689" cy="52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82968" name="Line 78"/>
            <p:cNvSpPr>
              <a:spLocks noChangeShapeType="1"/>
            </p:cNvSpPr>
            <p:nvPr/>
          </p:nvSpPr>
          <p:spPr bwMode="auto">
            <a:xfrm flipV="1">
              <a:off x="1152" y="1872"/>
              <a:ext cx="672" cy="1392"/>
            </a:xfrm>
            <a:prstGeom prst="line">
              <a:avLst/>
            </a:prstGeom>
            <a:noFill/>
            <a:ln w="57150">
              <a:solidFill>
                <a:srgbClr val="CC00FF"/>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pSp>
        <p:nvGrpSpPr>
          <p:cNvPr id="170078" name="Group 94"/>
          <p:cNvGrpSpPr>
            <a:grpSpLocks/>
          </p:cNvGrpSpPr>
          <p:nvPr/>
        </p:nvGrpSpPr>
        <p:grpSpPr bwMode="auto">
          <a:xfrm>
            <a:off x="2971800" y="978681"/>
            <a:ext cx="1093788" cy="1905000"/>
            <a:chOff x="1872" y="672"/>
            <a:chExt cx="689" cy="1200"/>
          </a:xfrm>
        </p:grpSpPr>
        <p:graphicFrame>
          <p:nvGraphicFramePr>
            <p:cNvPr id="82965" name="Object 81"/>
            <p:cNvGraphicFramePr>
              <a:graphicFrameLocks noChangeAspect="1"/>
            </p:cNvGraphicFramePr>
            <p:nvPr/>
          </p:nvGraphicFramePr>
          <p:xfrm>
            <a:off x="1872" y="672"/>
            <a:ext cx="689" cy="521"/>
          </p:xfrm>
          <a:graphic>
            <a:graphicData uri="http://schemas.openxmlformats.org/presentationml/2006/ole">
              <mc:AlternateContent xmlns:mc="http://schemas.openxmlformats.org/markup-compatibility/2006">
                <mc:Choice xmlns:v="urn:schemas-microsoft-com:vml" Requires="v">
                  <p:oleObj spid="_x0000_s83240" name="公式" r:id="rId10" imgW="520474" imgH="393529" progId="Equation.3">
                    <p:embed/>
                  </p:oleObj>
                </mc:Choice>
                <mc:Fallback>
                  <p:oleObj name="公式" r:id="rId10" imgW="520474" imgH="393529" progId="Equation.3">
                    <p:embed/>
                    <p:pic>
                      <p:nvPicPr>
                        <p:cNvPr id="0" name="Object 81"/>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1872" y="672"/>
                          <a:ext cx="689" cy="52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82966" name="Line 82"/>
            <p:cNvSpPr>
              <a:spLocks noChangeShapeType="1"/>
            </p:cNvSpPr>
            <p:nvPr/>
          </p:nvSpPr>
          <p:spPr bwMode="auto">
            <a:xfrm>
              <a:off x="2160" y="1104"/>
              <a:ext cx="384" cy="768"/>
            </a:xfrm>
            <a:prstGeom prst="line">
              <a:avLst/>
            </a:prstGeom>
            <a:noFill/>
            <a:ln w="57150">
              <a:solidFill>
                <a:srgbClr val="CC00FF"/>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pSp>
        <p:nvGrpSpPr>
          <p:cNvPr id="170070" name="Group 86"/>
          <p:cNvGrpSpPr>
            <a:grpSpLocks/>
          </p:cNvGrpSpPr>
          <p:nvPr/>
        </p:nvGrpSpPr>
        <p:grpSpPr bwMode="auto">
          <a:xfrm>
            <a:off x="4953000" y="521481"/>
            <a:ext cx="1296988" cy="2209800"/>
            <a:chOff x="3120" y="384"/>
            <a:chExt cx="817" cy="1392"/>
          </a:xfrm>
        </p:grpSpPr>
        <p:graphicFrame>
          <p:nvGraphicFramePr>
            <p:cNvPr id="82963" name="Object 79"/>
            <p:cNvGraphicFramePr>
              <a:graphicFrameLocks noChangeAspect="1"/>
            </p:cNvGraphicFramePr>
            <p:nvPr/>
          </p:nvGraphicFramePr>
          <p:xfrm>
            <a:off x="3264" y="384"/>
            <a:ext cx="673" cy="521"/>
          </p:xfrm>
          <a:graphic>
            <a:graphicData uri="http://schemas.openxmlformats.org/presentationml/2006/ole">
              <mc:AlternateContent xmlns:mc="http://schemas.openxmlformats.org/markup-compatibility/2006">
                <mc:Choice xmlns:v="urn:schemas-microsoft-com:vml" Requires="v">
                  <p:oleObj spid="_x0000_s83241" name="公式" r:id="rId12" imgW="507780" imgH="393529" progId="Equation.3">
                    <p:embed/>
                  </p:oleObj>
                </mc:Choice>
                <mc:Fallback>
                  <p:oleObj name="公式" r:id="rId12" imgW="507780" imgH="393529" progId="Equation.3">
                    <p:embed/>
                    <p:pic>
                      <p:nvPicPr>
                        <p:cNvPr id="0" name="Object 79"/>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3264" y="384"/>
                          <a:ext cx="673" cy="52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82964" name="Line 84"/>
            <p:cNvSpPr>
              <a:spLocks noChangeShapeType="1"/>
            </p:cNvSpPr>
            <p:nvPr/>
          </p:nvSpPr>
          <p:spPr bwMode="auto">
            <a:xfrm flipH="1">
              <a:off x="3120" y="768"/>
              <a:ext cx="432" cy="1008"/>
            </a:xfrm>
            <a:prstGeom prst="line">
              <a:avLst/>
            </a:prstGeom>
            <a:noFill/>
            <a:ln w="57150">
              <a:solidFill>
                <a:srgbClr val="CC00FF"/>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pSp>
        <p:nvGrpSpPr>
          <p:cNvPr id="170074" name="Group 90"/>
          <p:cNvGrpSpPr>
            <a:grpSpLocks/>
          </p:cNvGrpSpPr>
          <p:nvPr/>
        </p:nvGrpSpPr>
        <p:grpSpPr bwMode="auto">
          <a:xfrm>
            <a:off x="5334000" y="1283481"/>
            <a:ext cx="2085975" cy="1524000"/>
            <a:chOff x="3360" y="864"/>
            <a:chExt cx="1314" cy="960"/>
          </a:xfrm>
        </p:grpSpPr>
        <p:graphicFrame>
          <p:nvGraphicFramePr>
            <p:cNvPr id="82961" name="Object 87"/>
            <p:cNvGraphicFramePr>
              <a:graphicFrameLocks noChangeAspect="1"/>
            </p:cNvGraphicFramePr>
            <p:nvPr/>
          </p:nvGraphicFramePr>
          <p:xfrm>
            <a:off x="3984" y="864"/>
            <a:ext cx="690" cy="554"/>
          </p:xfrm>
          <a:graphic>
            <a:graphicData uri="http://schemas.openxmlformats.org/presentationml/2006/ole">
              <mc:AlternateContent xmlns:mc="http://schemas.openxmlformats.org/markup-compatibility/2006">
                <mc:Choice xmlns:v="urn:schemas-microsoft-com:vml" Requires="v">
                  <p:oleObj spid="_x0000_s83242" name="公式" r:id="rId14" imgW="520700" imgH="419100" progId="Equation.3">
                    <p:embed/>
                  </p:oleObj>
                </mc:Choice>
                <mc:Fallback>
                  <p:oleObj name="公式" r:id="rId14" imgW="520700" imgH="419100" progId="Equation.3">
                    <p:embed/>
                    <p:pic>
                      <p:nvPicPr>
                        <p:cNvPr id="0" name="Object 87"/>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3984" y="864"/>
                          <a:ext cx="690" cy="55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82962" name="Line 89"/>
            <p:cNvSpPr>
              <a:spLocks noChangeShapeType="1"/>
            </p:cNvSpPr>
            <p:nvPr/>
          </p:nvSpPr>
          <p:spPr bwMode="auto">
            <a:xfrm flipH="1">
              <a:off x="3360" y="1248"/>
              <a:ext cx="960" cy="576"/>
            </a:xfrm>
            <a:prstGeom prst="line">
              <a:avLst/>
            </a:prstGeom>
            <a:noFill/>
            <a:ln w="57150">
              <a:solidFill>
                <a:srgbClr val="CC00FF"/>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pSp>
        <p:nvGrpSpPr>
          <p:cNvPr id="170076" name="Group 92"/>
          <p:cNvGrpSpPr>
            <a:grpSpLocks/>
          </p:cNvGrpSpPr>
          <p:nvPr/>
        </p:nvGrpSpPr>
        <p:grpSpPr bwMode="auto">
          <a:xfrm>
            <a:off x="2908300" y="4636281"/>
            <a:ext cx="2044700" cy="1336675"/>
            <a:chOff x="1832" y="2976"/>
            <a:chExt cx="1288" cy="842"/>
          </a:xfrm>
        </p:grpSpPr>
        <p:graphicFrame>
          <p:nvGraphicFramePr>
            <p:cNvPr id="82959" name="Object 88"/>
            <p:cNvGraphicFramePr>
              <a:graphicFrameLocks noChangeAspect="1"/>
            </p:cNvGraphicFramePr>
            <p:nvPr/>
          </p:nvGraphicFramePr>
          <p:xfrm>
            <a:off x="1832" y="3264"/>
            <a:ext cx="673" cy="554"/>
          </p:xfrm>
          <a:graphic>
            <a:graphicData uri="http://schemas.openxmlformats.org/presentationml/2006/ole">
              <mc:AlternateContent xmlns:mc="http://schemas.openxmlformats.org/markup-compatibility/2006">
                <mc:Choice xmlns:v="urn:schemas-microsoft-com:vml" Requires="v">
                  <p:oleObj spid="_x0000_s83243" name="公式" r:id="rId16" imgW="508000" imgH="419100" progId="Equation.3">
                    <p:embed/>
                  </p:oleObj>
                </mc:Choice>
                <mc:Fallback>
                  <p:oleObj name="公式" r:id="rId16" imgW="508000" imgH="419100" progId="Equation.3">
                    <p:embed/>
                    <p:pic>
                      <p:nvPicPr>
                        <p:cNvPr id="0" name="Object 88"/>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1832" y="3264"/>
                          <a:ext cx="673" cy="55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82960" name="Line 91"/>
            <p:cNvSpPr>
              <a:spLocks noChangeShapeType="1"/>
            </p:cNvSpPr>
            <p:nvPr/>
          </p:nvSpPr>
          <p:spPr bwMode="auto">
            <a:xfrm flipV="1">
              <a:off x="2496" y="2976"/>
              <a:ext cx="624" cy="528"/>
            </a:xfrm>
            <a:prstGeom prst="line">
              <a:avLst/>
            </a:prstGeom>
            <a:noFill/>
            <a:ln w="57150">
              <a:solidFill>
                <a:srgbClr val="CC00FF"/>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pSp>
        <p:nvGrpSpPr>
          <p:cNvPr id="170080" name="Group 96"/>
          <p:cNvGrpSpPr>
            <a:grpSpLocks/>
          </p:cNvGrpSpPr>
          <p:nvPr/>
        </p:nvGrpSpPr>
        <p:grpSpPr bwMode="auto">
          <a:xfrm>
            <a:off x="5562600" y="4280681"/>
            <a:ext cx="2820988" cy="827087"/>
            <a:chOff x="3504" y="2752"/>
            <a:chExt cx="1777" cy="521"/>
          </a:xfrm>
        </p:grpSpPr>
        <p:graphicFrame>
          <p:nvGraphicFramePr>
            <p:cNvPr id="82957" name="Object 85"/>
            <p:cNvGraphicFramePr>
              <a:graphicFrameLocks noChangeAspect="1"/>
            </p:cNvGraphicFramePr>
            <p:nvPr/>
          </p:nvGraphicFramePr>
          <p:xfrm>
            <a:off x="4624" y="2752"/>
            <a:ext cx="657" cy="521"/>
          </p:xfrm>
          <a:graphic>
            <a:graphicData uri="http://schemas.openxmlformats.org/presentationml/2006/ole">
              <mc:AlternateContent xmlns:mc="http://schemas.openxmlformats.org/markup-compatibility/2006">
                <mc:Choice xmlns:v="urn:schemas-microsoft-com:vml" Requires="v">
                  <p:oleObj spid="_x0000_s83244" name="公式" r:id="rId18" imgW="495085" imgH="393529" progId="Equation.3">
                    <p:embed/>
                  </p:oleObj>
                </mc:Choice>
                <mc:Fallback>
                  <p:oleObj name="公式" r:id="rId18" imgW="495085" imgH="393529" progId="Equation.3">
                    <p:embed/>
                    <p:pic>
                      <p:nvPicPr>
                        <p:cNvPr id="0" name="Object 85"/>
                        <p:cNvPicPr>
                          <a:picLocks noChangeAspect="1"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a:off x="4624" y="2752"/>
                          <a:ext cx="657" cy="52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82958" name="Line 95"/>
            <p:cNvSpPr>
              <a:spLocks noChangeShapeType="1"/>
            </p:cNvSpPr>
            <p:nvPr/>
          </p:nvSpPr>
          <p:spPr bwMode="auto">
            <a:xfrm flipH="1" flipV="1">
              <a:off x="3504" y="2976"/>
              <a:ext cx="1104" cy="48"/>
            </a:xfrm>
            <a:prstGeom prst="line">
              <a:avLst/>
            </a:prstGeom>
            <a:noFill/>
            <a:ln w="57150">
              <a:solidFill>
                <a:srgbClr val="CC00FF"/>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70044"/>
                                        </p:tgtEl>
                                        <p:attrNameLst>
                                          <p:attrName>style.visibility</p:attrName>
                                        </p:attrNameLst>
                                      </p:cBhvr>
                                      <p:to>
                                        <p:strVal val="visible"/>
                                      </p:to>
                                    </p:set>
                                    <p:animEffect transition="in" filter="wipe(left)">
                                      <p:cBhvr>
                                        <p:cTn id="7" dur="3000"/>
                                        <p:tgtEl>
                                          <p:spTgt spid="170044"/>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 presetClass="entr" presetSubtype="2" fill="hold" nodeType="clickEffect">
                                  <p:stCondLst>
                                    <p:cond delay="0"/>
                                  </p:stCondLst>
                                  <p:childTnLst>
                                    <p:set>
                                      <p:cBhvr>
                                        <p:cTn id="11" dur="1" fill="hold">
                                          <p:stCondLst>
                                            <p:cond delay="0"/>
                                          </p:stCondLst>
                                        </p:cTn>
                                        <p:tgtEl>
                                          <p:spTgt spid="170046"/>
                                        </p:tgtEl>
                                        <p:attrNameLst>
                                          <p:attrName>style.visibility</p:attrName>
                                        </p:attrNameLst>
                                      </p:cBhvr>
                                      <p:to>
                                        <p:strVal val="visible"/>
                                      </p:to>
                                    </p:set>
                                    <p:anim calcmode="lin" valueType="num">
                                      <p:cBhvr additive="base">
                                        <p:cTn id="12" dur="2000" fill="hold"/>
                                        <p:tgtEl>
                                          <p:spTgt spid="170046"/>
                                        </p:tgtEl>
                                        <p:attrNameLst>
                                          <p:attrName>ppt_x</p:attrName>
                                        </p:attrNameLst>
                                      </p:cBhvr>
                                      <p:tavLst>
                                        <p:tav tm="0">
                                          <p:val>
                                            <p:strVal val="1+#ppt_w/2"/>
                                          </p:val>
                                        </p:tav>
                                        <p:tav tm="100000">
                                          <p:val>
                                            <p:strVal val="#ppt_x"/>
                                          </p:val>
                                        </p:tav>
                                      </p:tavLst>
                                    </p:anim>
                                    <p:anim calcmode="lin" valueType="num">
                                      <p:cBhvr additive="base">
                                        <p:cTn id="13" dur="2000" fill="hold"/>
                                        <p:tgtEl>
                                          <p:spTgt spid="170046"/>
                                        </p:tgtEl>
                                        <p:attrNameLst>
                                          <p:attrName>ppt_y</p:attrName>
                                        </p:attrNameLst>
                                      </p:cBhvr>
                                      <p:tavLst>
                                        <p:tav tm="0">
                                          <p:val>
                                            <p:strVal val="#ppt_y"/>
                                          </p:val>
                                        </p:tav>
                                        <p:tav tm="100000">
                                          <p:val>
                                            <p:strVal val="#ppt_y"/>
                                          </p:val>
                                        </p:tav>
                                      </p:tavLst>
                                    </p:anim>
                                  </p:childTnLst>
                                </p:cTn>
                              </p:par>
                            </p:childTnLst>
                          </p:cTn>
                        </p:par>
                      </p:childTnLst>
                    </p:cTn>
                  </p:par>
                  <p:par>
                    <p:cTn id="14" fill="hold" nodeType="clickPar">
                      <p:stCondLst>
                        <p:cond delay="indefinite"/>
                      </p:stCondLst>
                      <p:childTnLst>
                        <p:par>
                          <p:cTn id="15" fill="hold" nodeType="withGroup">
                            <p:stCondLst>
                              <p:cond delay="0"/>
                            </p:stCondLst>
                            <p:childTnLst>
                              <p:par>
                                <p:cTn id="16" presetID="22" presetClass="entr" presetSubtype="4" fill="hold" nodeType="clickEffect">
                                  <p:stCondLst>
                                    <p:cond delay="0"/>
                                  </p:stCondLst>
                                  <p:childTnLst>
                                    <p:set>
                                      <p:cBhvr>
                                        <p:cTn id="17" dur="1" fill="hold">
                                          <p:stCondLst>
                                            <p:cond delay="0"/>
                                          </p:stCondLst>
                                        </p:cTn>
                                        <p:tgtEl>
                                          <p:spTgt spid="170061"/>
                                        </p:tgtEl>
                                        <p:attrNameLst>
                                          <p:attrName>style.visibility</p:attrName>
                                        </p:attrNameLst>
                                      </p:cBhvr>
                                      <p:to>
                                        <p:strVal val="visible"/>
                                      </p:to>
                                    </p:set>
                                    <p:animEffect transition="in" filter="wipe(down)">
                                      <p:cBhvr>
                                        <p:cTn id="18" dur="2000"/>
                                        <p:tgtEl>
                                          <p:spTgt spid="170061"/>
                                        </p:tgtEl>
                                      </p:cBhvr>
                                    </p:animEffect>
                                  </p:childTnLst>
                                </p:cTn>
                              </p:par>
                            </p:childTnLst>
                          </p:cTn>
                        </p:par>
                      </p:childTnLst>
                    </p:cTn>
                  </p:par>
                  <p:par>
                    <p:cTn id="19" fill="hold" nodeType="clickPar">
                      <p:stCondLst>
                        <p:cond delay="indefinite"/>
                      </p:stCondLst>
                      <p:childTnLst>
                        <p:par>
                          <p:cTn id="20" fill="hold" nodeType="withGroup">
                            <p:stCondLst>
                              <p:cond delay="0"/>
                            </p:stCondLst>
                            <p:childTnLst>
                              <p:par>
                                <p:cTn id="21" presetID="22" presetClass="entr" presetSubtype="4" fill="hold" nodeType="clickEffect">
                                  <p:stCondLst>
                                    <p:cond delay="0"/>
                                  </p:stCondLst>
                                  <p:childTnLst>
                                    <p:set>
                                      <p:cBhvr>
                                        <p:cTn id="22" dur="1" fill="hold">
                                          <p:stCondLst>
                                            <p:cond delay="0"/>
                                          </p:stCondLst>
                                        </p:cTn>
                                        <p:tgtEl>
                                          <p:spTgt spid="170077"/>
                                        </p:tgtEl>
                                        <p:attrNameLst>
                                          <p:attrName>style.visibility</p:attrName>
                                        </p:attrNameLst>
                                      </p:cBhvr>
                                      <p:to>
                                        <p:strVal val="visible"/>
                                      </p:to>
                                    </p:set>
                                    <p:animEffect transition="in" filter="wipe(down)">
                                      <p:cBhvr>
                                        <p:cTn id="23" dur="2000"/>
                                        <p:tgtEl>
                                          <p:spTgt spid="170077"/>
                                        </p:tgtEl>
                                      </p:cBhvr>
                                    </p:animEffect>
                                  </p:childTnLst>
                                </p:cTn>
                              </p:par>
                            </p:childTnLst>
                          </p:cTn>
                        </p:par>
                      </p:childTnLst>
                    </p:cTn>
                  </p:par>
                  <p:par>
                    <p:cTn id="24" fill="hold" nodeType="clickPar">
                      <p:stCondLst>
                        <p:cond delay="indefinite"/>
                      </p:stCondLst>
                      <p:childTnLst>
                        <p:par>
                          <p:cTn id="25" fill="hold" nodeType="withGroup">
                            <p:stCondLst>
                              <p:cond delay="0"/>
                            </p:stCondLst>
                            <p:childTnLst>
                              <p:par>
                                <p:cTn id="26" presetID="22" presetClass="entr" presetSubtype="1" fill="hold" nodeType="clickEffect">
                                  <p:stCondLst>
                                    <p:cond delay="0"/>
                                  </p:stCondLst>
                                  <p:childTnLst>
                                    <p:set>
                                      <p:cBhvr>
                                        <p:cTn id="27" dur="1" fill="hold">
                                          <p:stCondLst>
                                            <p:cond delay="0"/>
                                          </p:stCondLst>
                                        </p:cTn>
                                        <p:tgtEl>
                                          <p:spTgt spid="170078"/>
                                        </p:tgtEl>
                                        <p:attrNameLst>
                                          <p:attrName>style.visibility</p:attrName>
                                        </p:attrNameLst>
                                      </p:cBhvr>
                                      <p:to>
                                        <p:strVal val="visible"/>
                                      </p:to>
                                    </p:set>
                                    <p:animEffect transition="in" filter="wipe(up)">
                                      <p:cBhvr>
                                        <p:cTn id="28" dur="2000"/>
                                        <p:tgtEl>
                                          <p:spTgt spid="170078"/>
                                        </p:tgtEl>
                                      </p:cBhvr>
                                    </p:animEffect>
                                  </p:childTnLst>
                                </p:cTn>
                              </p:par>
                            </p:childTnLst>
                          </p:cTn>
                        </p:par>
                      </p:childTnLst>
                    </p:cTn>
                  </p:par>
                  <p:par>
                    <p:cTn id="29" fill="hold" nodeType="clickPar">
                      <p:stCondLst>
                        <p:cond delay="indefinite"/>
                      </p:stCondLst>
                      <p:childTnLst>
                        <p:par>
                          <p:cTn id="30" fill="hold" nodeType="withGroup">
                            <p:stCondLst>
                              <p:cond delay="0"/>
                            </p:stCondLst>
                            <p:childTnLst>
                              <p:par>
                                <p:cTn id="31" presetID="22" presetClass="entr" presetSubtype="1" fill="hold" nodeType="clickEffect">
                                  <p:stCondLst>
                                    <p:cond delay="0"/>
                                  </p:stCondLst>
                                  <p:childTnLst>
                                    <p:set>
                                      <p:cBhvr>
                                        <p:cTn id="32" dur="1" fill="hold">
                                          <p:stCondLst>
                                            <p:cond delay="0"/>
                                          </p:stCondLst>
                                        </p:cTn>
                                        <p:tgtEl>
                                          <p:spTgt spid="170070"/>
                                        </p:tgtEl>
                                        <p:attrNameLst>
                                          <p:attrName>style.visibility</p:attrName>
                                        </p:attrNameLst>
                                      </p:cBhvr>
                                      <p:to>
                                        <p:strVal val="visible"/>
                                      </p:to>
                                    </p:set>
                                    <p:animEffect transition="in" filter="wipe(up)">
                                      <p:cBhvr>
                                        <p:cTn id="33" dur="2000"/>
                                        <p:tgtEl>
                                          <p:spTgt spid="170070"/>
                                        </p:tgtEl>
                                      </p:cBhvr>
                                    </p:animEffect>
                                  </p:childTnLst>
                                </p:cTn>
                              </p:par>
                            </p:childTnLst>
                          </p:cTn>
                        </p:par>
                      </p:childTnLst>
                    </p:cTn>
                  </p:par>
                  <p:par>
                    <p:cTn id="34" fill="hold" nodeType="clickPar">
                      <p:stCondLst>
                        <p:cond delay="indefinite"/>
                      </p:stCondLst>
                      <p:childTnLst>
                        <p:par>
                          <p:cTn id="35" fill="hold" nodeType="withGroup">
                            <p:stCondLst>
                              <p:cond delay="0"/>
                            </p:stCondLst>
                            <p:childTnLst>
                              <p:par>
                                <p:cTn id="36" presetID="22" presetClass="entr" presetSubtype="1" fill="hold" nodeType="clickEffect">
                                  <p:stCondLst>
                                    <p:cond delay="0"/>
                                  </p:stCondLst>
                                  <p:childTnLst>
                                    <p:set>
                                      <p:cBhvr>
                                        <p:cTn id="37" dur="1" fill="hold">
                                          <p:stCondLst>
                                            <p:cond delay="0"/>
                                          </p:stCondLst>
                                        </p:cTn>
                                        <p:tgtEl>
                                          <p:spTgt spid="170074"/>
                                        </p:tgtEl>
                                        <p:attrNameLst>
                                          <p:attrName>style.visibility</p:attrName>
                                        </p:attrNameLst>
                                      </p:cBhvr>
                                      <p:to>
                                        <p:strVal val="visible"/>
                                      </p:to>
                                    </p:set>
                                    <p:animEffect transition="in" filter="wipe(up)">
                                      <p:cBhvr>
                                        <p:cTn id="38" dur="500"/>
                                        <p:tgtEl>
                                          <p:spTgt spid="170074"/>
                                        </p:tgtEl>
                                      </p:cBhvr>
                                    </p:animEffect>
                                  </p:childTnLst>
                                </p:cTn>
                              </p:par>
                            </p:childTnLst>
                          </p:cTn>
                        </p:par>
                      </p:childTnLst>
                    </p:cTn>
                  </p:par>
                  <p:par>
                    <p:cTn id="39" fill="hold" nodeType="clickPar">
                      <p:stCondLst>
                        <p:cond delay="indefinite"/>
                      </p:stCondLst>
                      <p:childTnLst>
                        <p:par>
                          <p:cTn id="40" fill="hold" nodeType="withGroup">
                            <p:stCondLst>
                              <p:cond delay="0"/>
                            </p:stCondLst>
                            <p:childTnLst>
                              <p:par>
                                <p:cTn id="41" presetID="22" presetClass="entr" presetSubtype="4" fill="hold" nodeType="clickEffect">
                                  <p:stCondLst>
                                    <p:cond delay="0"/>
                                  </p:stCondLst>
                                  <p:childTnLst>
                                    <p:set>
                                      <p:cBhvr>
                                        <p:cTn id="42" dur="1" fill="hold">
                                          <p:stCondLst>
                                            <p:cond delay="0"/>
                                          </p:stCondLst>
                                        </p:cTn>
                                        <p:tgtEl>
                                          <p:spTgt spid="170076"/>
                                        </p:tgtEl>
                                        <p:attrNameLst>
                                          <p:attrName>style.visibility</p:attrName>
                                        </p:attrNameLst>
                                      </p:cBhvr>
                                      <p:to>
                                        <p:strVal val="visible"/>
                                      </p:to>
                                    </p:set>
                                    <p:animEffect transition="in" filter="wipe(down)">
                                      <p:cBhvr>
                                        <p:cTn id="43" dur="500"/>
                                        <p:tgtEl>
                                          <p:spTgt spid="170076"/>
                                        </p:tgtEl>
                                      </p:cBhvr>
                                    </p:animEffect>
                                  </p:childTnLst>
                                </p:cTn>
                              </p:par>
                            </p:childTnLst>
                          </p:cTn>
                        </p:par>
                      </p:childTnLst>
                    </p:cTn>
                  </p:par>
                  <p:par>
                    <p:cTn id="44" fill="hold" nodeType="clickPar">
                      <p:stCondLst>
                        <p:cond delay="indefinite"/>
                      </p:stCondLst>
                      <p:childTnLst>
                        <p:par>
                          <p:cTn id="45" fill="hold" nodeType="withGroup">
                            <p:stCondLst>
                              <p:cond delay="0"/>
                            </p:stCondLst>
                            <p:childTnLst>
                              <p:par>
                                <p:cTn id="46" presetID="22" presetClass="entr" presetSubtype="2" fill="hold" nodeType="clickEffect">
                                  <p:stCondLst>
                                    <p:cond delay="0"/>
                                  </p:stCondLst>
                                  <p:childTnLst>
                                    <p:set>
                                      <p:cBhvr>
                                        <p:cTn id="47" dur="1" fill="hold">
                                          <p:stCondLst>
                                            <p:cond delay="0"/>
                                          </p:stCondLst>
                                        </p:cTn>
                                        <p:tgtEl>
                                          <p:spTgt spid="170080"/>
                                        </p:tgtEl>
                                        <p:attrNameLst>
                                          <p:attrName>style.visibility</p:attrName>
                                        </p:attrNameLst>
                                      </p:cBhvr>
                                      <p:to>
                                        <p:strVal val="visible"/>
                                      </p:to>
                                    </p:set>
                                    <p:animEffect transition="in" filter="wipe(right)">
                                      <p:cBhvr>
                                        <p:cTn id="48" dur="2000"/>
                                        <p:tgtEl>
                                          <p:spTgt spid="1700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0044" grpId="0"/>
    </p:bld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灯片编号占位符 5"/>
          <p:cNvSpPr>
            <a:spLocks noGrp="1"/>
          </p:cNvSpPr>
          <p:nvPr>
            <p:ph type="sldNum" sz="quarter" idx="12"/>
          </p:nvPr>
        </p:nvSpPr>
        <p:spPr>
          <a:noFill/>
        </p:spPr>
        <p:txBody>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fld id="{42E29FA6-E320-405B-B2EF-62237DD35C28}" type="slidenum">
              <a:rPr lang="en-US" altLang="zh-CN" sz="1400" smtClean="0"/>
              <a:pPr eaLnBrk="1" hangingPunct="1"/>
              <a:t>81</a:t>
            </a:fld>
            <a:endParaRPr lang="en-US" altLang="zh-CN" sz="1400" smtClean="0"/>
          </a:p>
        </p:txBody>
      </p:sp>
      <p:sp>
        <p:nvSpPr>
          <p:cNvPr id="180228" name="Text Box 4"/>
          <p:cNvSpPr txBox="1">
            <a:spLocks noChangeArrowheads="1"/>
          </p:cNvSpPr>
          <p:nvPr/>
        </p:nvSpPr>
        <p:spPr bwMode="auto">
          <a:xfrm>
            <a:off x="228600" y="387636"/>
            <a:ext cx="7943800" cy="14219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lnSpc>
                <a:spcPct val="120000"/>
              </a:lnSpc>
            </a:pPr>
            <a:r>
              <a:rPr kumimoji="1" lang="en-US" altLang="zh-CN" sz="2000" b="1" dirty="0">
                <a:latin typeface="Times New Roman" pitchFamily="18" charset="0"/>
              </a:rPr>
              <a:t>      </a:t>
            </a:r>
            <a:r>
              <a:rPr kumimoji="1" lang="en-US" altLang="zh-CN" sz="2400" b="1" dirty="0">
                <a:latin typeface="Times New Roman" pitchFamily="18" charset="0"/>
              </a:rPr>
              <a:t>2. </a:t>
            </a:r>
            <a:r>
              <a:rPr kumimoji="1" lang="zh-CN" altLang="en-US" sz="2400" b="1" dirty="0">
                <a:latin typeface="Times New Roman" pitchFamily="18" charset="0"/>
              </a:rPr>
              <a:t>图</a:t>
            </a:r>
            <a:r>
              <a:rPr kumimoji="1" lang="en-US" altLang="zh-CN" sz="2400" b="1" dirty="0">
                <a:latin typeface="Times New Roman" pitchFamily="18" charset="0"/>
              </a:rPr>
              <a:t>12.7</a:t>
            </a:r>
            <a:r>
              <a:rPr kumimoji="1" lang="zh-CN" altLang="en-US" sz="2400" b="1" dirty="0">
                <a:latin typeface="Times New Roman" pitchFamily="18" charset="0"/>
              </a:rPr>
              <a:t>所示为减速器的齿轮轴（输入轴）设计图。减速器主要技术特性如表</a:t>
            </a:r>
            <a:r>
              <a:rPr kumimoji="1" lang="en-US" altLang="zh-CN" sz="2400" b="1" dirty="0">
                <a:latin typeface="Times New Roman" pitchFamily="18" charset="0"/>
              </a:rPr>
              <a:t>12.1</a:t>
            </a:r>
            <a:r>
              <a:rPr kumimoji="1" lang="zh-CN" altLang="en-US" sz="2400" b="1" dirty="0">
                <a:latin typeface="Times New Roman" pitchFamily="18" charset="0"/>
              </a:rPr>
              <a:t>所示。试确定齿轮轴上的齿轮偏差项目和齿坯偏差项目及它们的允许值。</a:t>
            </a:r>
            <a:endParaRPr lang="zh-CN" altLang="en-US" sz="2400" b="1" dirty="0"/>
          </a:p>
        </p:txBody>
      </p:sp>
      <p:pic>
        <p:nvPicPr>
          <p:cNvPr id="180230" name="Picture 6"/>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480212" y="1267086"/>
            <a:ext cx="1970410" cy="16938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180234" name="Group 10"/>
          <p:cNvGrpSpPr>
            <a:grpSpLocks/>
          </p:cNvGrpSpPr>
          <p:nvPr/>
        </p:nvGrpSpPr>
        <p:grpSpPr bwMode="auto">
          <a:xfrm>
            <a:off x="609601" y="2847677"/>
            <a:ext cx="7382780" cy="3749675"/>
            <a:chOff x="384" y="1728"/>
            <a:chExt cx="5184" cy="2468"/>
          </a:xfrm>
        </p:grpSpPr>
        <p:grpSp>
          <p:nvGrpSpPr>
            <p:cNvPr id="83975" name="Group 8"/>
            <p:cNvGrpSpPr>
              <a:grpSpLocks/>
            </p:cNvGrpSpPr>
            <p:nvPr/>
          </p:nvGrpSpPr>
          <p:grpSpPr bwMode="auto">
            <a:xfrm>
              <a:off x="384" y="1728"/>
              <a:ext cx="5184" cy="2191"/>
              <a:chOff x="336" y="816"/>
              <a:chExt cx="5184" cy="2191"/>
            </a:xfrm>
          </p:grpSpPr>
          <p:pic>
            <p:nvPicPr>
              <p:cNvPr id="83977" name="Picture 5"/>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36" y="864"/>
                <a:ext cx="5184" cy="21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3978" name="Rectangle 7"/>
              <p:cNvSpPr>
                <a:spLocks noChangeArrowheads="1"/>
              </p:cNvSpPr>
              <p:nvPr/>
            </p:nvSpPr>
            <p:spPr bwMode="auto">
              <a:xfrm>
                <a:off x="384" y="816"/>
                <a:ext cx="720" cy="192"/>
              </a:xfrm>
              <a:prstGeom prst="rect">
                <a:avLst/>
              </a:prstGeom>
              <a:solidFill>
                <a:schemeClr val="bg1"/>
              </a:solidFill>
              <a:ln w="9525">
                <a:solidFill>
                  <a:schemeClr val="bg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sp>
          <p:nvSpPr>
            <p:cNvPr id="83976" name="Text Box 9"/>
            <p:cNvSpPr txBox="1">
              <a:spLocks noChangeArrowheads="1"/>
            </p:cNvSpPr>
            <p:nvPr/>
          </p:nvSpPr>
          <p:spPr bwMode="auto">
            <a:xfrm>
              <a:off x="1824" y="3984"/>
              <a:ext cx="2160" cy="2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r>
                <a:rPr lang="zh-CN" altLang="en-US" sz="1600" b="1"/>
                <a:t>图</a:t>
              </a:r>
              <a:r>
                <a:rPr lang="en-US" altLang="zh-CN" sz="1600" b="1"/>
                <a:t>12.7  </a:t>
              </a:r>
              <a:r>
                <a:rPr lang="zh-CN" altLang="en-US" sz="1600" b="1"/>
                <a:t>减 速 器 齿 轮 轴 设 计 图</a:t>
              </a:r>
            </a:p>
          </p:txBody>
        </p:sp>
      </p:grpSp>
      <p:sp>
        <p:nvSpPr>
          <p:cNvPr id="180235" name="Rectangle 11"/>
          <p:cNvSpPr>
            <a:spLocks noChangeArrowheads="1"/>
          </p:cNvSpPr>
          <p:nvPr/>
        </p:nvSpPr>
        <p:spPr bwMode="auto">
          <a:xfrm>
            <a:off x="228600" y="1683036"/>
            <a:ext cx="5808266" cy="14219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nSpc>
                <a:spcPct val="120000"/>
              </a:lnSpc>
            </a:pPr>
            <a:r>
              <a:rPr kumimoji="1" lang="zh-CN" altLang="en-US" sz="2400" b="1" dirty="0"/>
              <a:t>并确定该轴上其他要素尺寸的极限偏差、几何公差和表面粗糙度的参数值。将上述技术要求标注齿轮轴零件图</a:t>
            </a:r>
            <a:r>
              <a:rPr kumimoji="1" lang="en-US" altLang="zh-CN" sz="2400" b="1" dirty="0"/>
              <a:t>12.7</a:t>
            </a:r>
            <a:r>
              <a:rPr kumimoji="1" lang="zh-CN" altLang="en-US" sz="2400" b="1" dirty="0"/>
              <a:t>上。</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80228"/>
                                        </p:tgtEl>
                                        <p:attrNameLst>
                                          <p:attrName>style.visibility</p:attrName>
                                        </p:attrNameLst>
                                      </p:cBhvr>
                                      <p:to>
                                        <p:strVal val="visible"/>
                                      </p:to>
                                    </p:set>
                                    <p:animEffect transition="in" filter="wipe(left)">
                                      <p:cBhvr>
                                        <p:cTn id="7" dur="2000"/>
                                        <p:tgtEl>
                                          <p:spTgt spid="180228"/>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80235"/>
                                        </p:tgtEl>
                                        <p:attrNameLst>
                                          <p:attrName>style.visibility</p:attrName>
                                        </p:attrNameLst>
                                      </p:cBhvr>
                                      <p:to>
                                        <p:strVal val="visible"/>
                                      </p:to>
                                    </p:set>
                                    <p:animEffect transition="in" filter="wipe(left)">
                                      <p:cBhvr>
                                        <p:cTn id="12" dur="2000"/>
                                        <p:tgtEl>
                                          <p:spTgt spid="180235"/>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 presetClass="entr" presetSubtype="4" fill="hold" nodeType="clickEffect">
                                  <p:stCondLst>
                                    <p:cond delay="0"/>
                                  </p:stCondLst>
                                  <p:childTnLst>
                                    <p:set>
                                      <p:cBhvr>
                                        <p:cTn id="16" dur="1" fill="hold">
                                          <p:stCondLst>
                                            <p:cond delay="0"/>
                                          </p:stCondLst>
                                        </p:cTn>
                                        <p:tgtEl>
                                          <p:spTgt spid="180234"/>
                                        </p:tgtEl>
                                        <p:attrNameLst>
                                          <p:attrName>style.visibility</p:attrName>
                                        </p:attrNameLst>
                                      </p:cBhvr>
                                      <p:to>
                                        <p:strVal val="visible"/>
                                      </p:to>
                                    </p:set>
                                    <p:anim calcmode="lin" valueType="num">
                                      <p:cBhvr additive="base">
                                        <p:cTn id="17" dur="2000" fill="hold"/>
                                        <p:tgtEl>
                                          <p:spTgt spid="180234"/>
                                        </p:tgtEl>
                                        <p:attrNameLst>
                                          <p:attrName>ppt_x</p:attrName>
                                        </p:attrNameLst>
                                      </p:cBhvr>
                                      <p:tavLst>
                                        <p:tav tm="0">
                                          <p:val>
                                            <p:strVal val="#ppt_x"/>
                                          </p:val>
                                        </p:tav>
                                        <p:tav tm="100000">
                                          <p:val>
                                            <p:strVal val="#ppt_x"/>
                                          </p:val>
                                        </p:tav>
                                      </p:tavLst>
                                    </p:anim>
                                    <p:anim calcmode="lin" valueType="num">
                                      <p:cBhvr additive="base">
                                        <p:cTn id="18" dur="2000" fill="hold"/>
                                        <p:tgtEl>
                                          <p:spTgt spid="180234"/>
                                        </p:tgtEl>
                                        <p:attrNameLst>
                                          <p:attrName>ppt_y</p:attrName>
                                        </p:attrNameLst>
                                      </p:cBhvr>
                                      <p:tavLst>
                                        <p:tav tm="0">
                                          <p:val>
                                            <p:strVal val="1+#ppt_h/2"/>
                                          </p:val>
                                        </p:tav>
                                        <p:tav tm="100000">
                                          <p:val>
                                            <p:strVal val="#ppt_y"/>
                                          </p:val>
                                        </p:tav>
                                      </p:tavLst>
                                    </p:anim>
                                  </p:childTnLst>
                                </p:cTn>
                              </p:par>
                            </p:childTnLst>
                          </p:cTn>
                        </p:par>
                      </p:childTnLst>
                    </p:cTn>
                  </p:par>
                  <p:par>
                    <p:cTn id="19" fill="hold" nodeType="clickPar">
                      <p:stCondLst>
                        <p:cond delay="indefinite"/>
                      </p:stCondLst>
                      <p:childTnLst>
                        <p:par>
                          <p:cTn id="20" fill="hold" nodeType="withGroup">
                            <p:stCondLst>
                              <p:cond delay="0"/>
                            </p:stCondLst>
                            <p:childTnLst>
                              <p:par>
                                <p:cTn id="21" presetID="2" presetClass="entr" presetSubtype="2" fill="hold" nodeType="clickEffect">
                                  <p:stCondLst>
                                    <p:cond delay="0"/>
                                  </p:stCondLst>
                                  <p:childTnLst>
                                    <p:set>
                                      <p:cBhvr>
                                        <p:cTn id="22" dur="1" fill="hold">
                                          <p:stCondLst>
                                            <p:cond delay="0"/>
                                          </p:stCondLst>
                                        </p:cTn>
                                        <p:tgtEl>
                                          <p:spTgt spid="180230"/>
                                        </p:tgtEl>
                                        <p:attrNameLst>
                                          <p:attrName>style.visibility</p:attrName>
                                        </p:attrNameLst>
                                      </p:cBhvr>
                                      <p:to>
                                        <p:strVal val="visible"/>
                                      </p:to>
                                    </p:set>
                                    <p:anim calcmode="lin" valueType="num">
                                      <p:cBhvr additive="base">
                                        <p:cTn id="23" dur="2000" fill="hold"/>
                                        <p:tgtEl>
                                          <p:spTgt spid="180230"/>
                                        </p:tgtEl>
                                        <p:attrNameLst>
                                          <p:attrName>ppt_x</p:attrName>
                                        </p:attrNameLst>
                                      </p:cBhvr>
                                      <p:tavLst>
                                        <p:tav tm="0">
                                          <p:val>
                                            <p:strVal val="1+#ppt_w/2"/>
                                          </p:val>
                                        </p:tav>
                                        <p:tav tm="100000">
                                          <p:val>
                                            <p:strVal val="#ppt_x"/>
                                          </p:val>
                                        </p:tav>
                                      </p:tavLst>
                                    </p:anim>
                                    <p:anim calcmode="lin" valueType="num">
                                      <p:cBhvr additive="base">
                                        <p:cTn id="24" dur="2000" fill="hold"/>
                                        <p:tgtEl>
                                          <p:spTgt spid="18023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0228" grpId="0" autoUpdateAnimBg="0"/>
      <p:bldP spid="180235" grpId="0"/>
    </p:bld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灯片编号占位符 4"/>
          <p:cNvSpPr>
            <a:spLocks noGrp="1"/>
          </p:cNvSpPr>
          <p:nvPr>
            <p:ph type="sldNum" sz="quarter" idx="12"/>
          </p:nvPr>
        </p:nvSpPr>
        <p:spPr>
          <a:xfrm>
            <a:off x="6902450" y="6308725"/>
            <a:ext cx="2133600" cy="476250"/>
          </a:xfrm>
          <a:noFill/>
        </p:spPr>
        <p:txBody>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fld id="{D45387F8-4E0C-48B3-968C-37142E275007}" type="slidenum">
              <a:rPr lang="en-US" altLang="zh-CN" sz="1400" b="1" smtClean="0"/>
              <a:pPr eaLnBrk="1" hangingPunct="1"/>
              <a:t>82</a:t>
            </a:fld>
            <a:endParaRPr lang="en-US" altLang="zh-CN" sz="1400" b="1" smtClean="0"/>
          </a:p>
        </p:txBody>
      </p:sp>
      <p:sp>
        <p:nvSpPr>
          <p:cNvPr id="185488" name="Rectangle 144"/>
          <p:cNvSpPr>
            <a:spLocks noChangeArrowheads="1"/>
          </p:cNvSpPr>
          <p:nvPr/>
        </p:nvSpPr>
        <p:spPr bwMode="auto">
          <a:xfrm>
            <a:off x="530188" y="304800"/>
            <a:ext cx="2133600" cy="7508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20000"/>
              </a:lnSpc>
            </a:pPr>
            <a:r>
              <a:rPr kumimoji="1" lang="zh-CN" altLang="en-US" sz="3600" b="1" dirty="0">
                <a:solidFill>
                  <a:srgbClr val="CC00FF"/>
                </a:solidFill>
                <a:latin typeface="Times New Roman" pitchFamily="18" charset="0"/>
              </a:rPr>
              <a:t>答  案  </a:t>
            </a:r>
            <a:r>
              <a:rPr kumimoji="1" lang="zh-CN" altLang="en-US" sz="3600" b="1" dirty="0">
                <a:latin typeface="Times New Roman" pitchFamily="18" charset="0"/>
                <a:sym typeface="Wingdings" pitchFamily="2" charset="2"/>
              </a:rPr>
              <a:t>：</a:t>
            </a:r>
          </a:p>
        </p:txBody>
      </p:sp>
      <p:grpSp>
        <p:nvGrpSpPr>
          <p:cNvPr id="2" name="组合 1"/>
          <p:cNvGrpSpPr>
            <a:grpSpLocks/>
          </p:cNvGrpSpPr>
          <p:nvPr/>
        </p:nvGrpSpPr>
        <p:grpSpPr bwMode="auto">
          <a:xfrm>
            <a:off x="685800" y="671677"/>
            <a:ext cx="7414592" cy="5709651"/>
            <a:chOff x="685800" y="595313"/>
            <a:chExt cx="7620000" cy="6034087"/>
          </a:xfrm>
        </p:grpSpPr>
        <p:sp>
          <p:nvSpPr>
            <p:cNvPr id="84997" name="Rectangle 85"/>
            <p:cNvSpPr>
              <a:spLocks noChangeArrowheads="1"/>
            </p:cNvSpPr>
            <p:nvPr/>
          </p:nvSpPr>
          <p:spPr bwMode="auto">
            <a:xfrm>
              <a:off x="5486400" y="2438400"/>
              <a:ext cx="2819400" cy="3952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20000"/>
                </a:spcBef>
              </a:pPr>
              <a:r>
                <a:rPr lang="en-US" altLang="zh-CN" sz="2000" b="1">
                  <a:cs typeface="Arial" charset="0"/>
                </a:rPr>
                <a:t>8°6′34“</a:t>
              </a:r>
              <a:r>
                <a:rPr lang="zh-CN" altLang="en-US" sz="2000" b="1">
                  <a:cs typeface="Arial" charset="0"/>
                </a:rPr>
                <a:t>右旋</a:t>
              </a:r>
            </a:p>
          </p:txBody>
        </p:sp>
        <p:sp>
          <p:nvSpPr>
            <p:cNvPr id="84998" name="Rectangle 83"/>
            <p:cNvSpPr>
              <a:spLocks noChangeArrowheads="1"/>
            </p:cNvSpPr>
            <p:nvPr/>
          </p:nvSpPr>
          <p:spPr bwMode="auto">
            <a:xfrm>
              <a:off x="3429000" y="2438400"/>
              <a:ext cx="2057400" cy="3952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20000"/>
                </a:spcBef>
              </a:pPr>
              <a:r>
                <a:rPr lang="en-US" altLang="zh-CN" sz="2400" b="1" i="1" baseline="-25000">
                  <a:latin typeface="GulimChe" pitchFamily="49" charset="-127"/>
                  <a:ea typeface="GulimChe" pitchFamily="49" charset="-127"/>
                  <a:cs typeface="Arial" charset="0"/>
                </a:rPr>
                <a:t>ß</a:t>
              </a:r>
            </a:p>
          </p:txBody>
        </p:sp>
        <p:sp>
          <p:nvSpPr>
            <p:cNvPr id="84999" name="Rectangle 81"/>
            <p:cNvSpPr>
              <a:spLocks noChangeArrowheads="1"/>
            </p:cNvSpPr>
            <p:nvPr/>
          </p:nvSpPr>
          <p:spPr bwMode="auto">
            <a:xfrm>
              <a:off x="685800" y="2438400"/>
              <a:ext cx="2743200" cy="3952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20000"/>
                </a:spcBef>
              </a:pPr>
              <a:r>
                <a:rPr lang="zh-CN" altLang="en-US" sz="2000" b="1"/>
                <a:t>螺旋角及方向</a:t>
              </a:r>
            </a:p>
          </p:txBody>
        </p:sp>
        <p:sp>
          <p:nvSpPr>
            <p:cNvPr id="85000" name="Rectangle 37"/>
            <p:cNvSpPr>
              <a:spLocks noChangeArrowheads="1"/>
            </p:cNvSpPr>
            <p:nvPr/>
          </p:nvSpPr>
          <p:spPr bwMode="auto">
            <a:xfrm>
              <a:off x="5486400" y="5929313"/>
              <a:ext cx="2819400" cy="7000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20000"/>
                </a:spcBef>
              </a:pPr>
              <a:endParaRPr lang="zh-CN" altLang="zh-CN" sz="2000"/>
            </a:p>
          </p:txBody>
        </p:sp>
        <p:sp>
          <p:nvSpPr>
            <p:cNvPr id="85001" name="Rectangle 36"/>
            <p:cNvSpPr>
              <a:spLocks noChangeArrowheads="1"/>
            </p:cNvSpPr>
            <p:nvPr/>
          </p:nvSpPr>
          <p:spPr bwMode="auto">
            <a:xfrm>
              <a:off x="3429000" y="5929313"/>
              <a:ext cx="2057400" cy="7000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20000"/>
                </a:spcBef>
              </a:pPr>
              <a:endParaRPr lang="zh-CN" altLang="zh-CN" sz="2800" b="1" i="1" baseline="-25000"/>
            </a:p>
          </p:txBody>
        </p:sp>
        <p:sp>
          <p:nvSpPr>
            <p:cNvPr id="85002" name="Rectangle 35"/>
            <p:cNvSpPr>
              <a:spLocks noChangeArrowheads="1"/>
            </p:cNvSpPr>
            <p:nvPr/>
          </p:nvSpPr>
          <p:spPr bwMode="auto">
            <a:xfrm>
              <a:off x="685800" y="5929313"/>
              <a:ext cx="2743200" cy="7000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20000"/>
                </a:spcBef>
              </a:pPr>
              <a:r>
                <a:rPr lang="zh-CN" altLang="en-US" sz="2000" b="1"/>
                <a:t>公法线长度公称值及上、下偏差（</a:t>
              </a:r>
              <a:r>
                <a:rPr lang="en-US" altLang="zh-CN" sz="2000" b="1" i="1"/>
                <a:t>k</a:t>
              </a:r>
              <a:r>
                <a:rPr lang="en-US" altLang="zh-CN" sz="2000" b="1"/>
                <a:t>=3</a:t>
              </a:r>
              <a:r>
                <a:rPr lang="zh-CN" altLang="en-US" sz="2000" b="1"/>
                <a:t>）</a:t>
              </a:r>
            </a:p>
          </p:txBody>
        </p:sp>
        <p:sp>
          <p:nvSpPr>
            <p:cNvPr id="85003" name="Rectangle 34"/>
            <p:cNvSpPr>
              <a:spLocks noChangeArrowheads="1"/>
            </p:cNvSpPr>
            <p:nvPr/>
          </p:nvSpPr>
          <p:spPr bwMode="auto">
            <a:xfrm>
              <a:off x="5486400" y="5472113"/>
              <a:ext cx="28194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20000"/>
                </a:spcBef>
              </a:pPr>
              <a:r>
                <a:rPr lang="en-US" altLang="zh-CN" sz="2000" b="1"/>
                <a:t>0.020</a:t>
              </a:r>
            </a:p>
          </p:txBody>
        </p:sp>
        <p:sp>
          <p:nvSpPr>
            <p:cNvPr id="85004" name="Rectangle 33"/>
            <p:cNvSpPr>
              <a:spLocks noChangeArrowheads="1"/>
            </p:cNvSpPr>
            <p:nvPr/>
          </p:nvSpPr>
          <p:spPr bwMode="auto">
            <a:xfrm>
              <a:off x="3429000" y="5472113"/>
              <a:ext cx="20574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20000"/>
                </a:spcBef>
              </a:pPr>
              <a:r>
                <a:rPr lang="en-US" altLang="zh-CN" sz="2000" b="1" i="1"/>
                <a:t>F</a:t>
              </a:r>
              <a:r>
                <a:rPr lang="en-US" altLang="zh-CN" sz="2000" b="1" baseline="-25000">
                  <a:latin typeface="GulimChe" pitchFamily="49" charset="-127"/>
                  <a:ea typeface="GulimChe" pitchFamily="49" charset="-127"/>
                </a:rPr>
                <a:t>ß</a:t>
              </a:r>
            </a:p>
          </p:txBody>
        </p:sp>
        <p:sp>
          <p:nvSpPr>
            <p:cNvPr id="85005" name="Rectangle 32"/>
            <p:cNvSpPr>
              <a:spLocks noChangeArrowheads="1"/>
            </p:cNvSpPr>
            <p:nvPr/>
          </p:nvSpPr>
          <p:spPr bwMode="auto">
            <a:xfrm>
              <a:off x="685800" y="5472113"/>
              <a:ext cx="27432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20000"/>
                </a:spcBef>
              </a:pPr>
              <a:r>
                <a:rPr lang="zh-CN" altLang="en-US" sz="1800" b="1" dirty="0"/>
                <a:t>螺旋线总</a:t>
              </a:r>
              <a:r>
                <a:rPr lang="zh-CN" altLang="en-US" sz="1800" b="1" dirty="0" smtClean="0"/>
                <a:t>偏差允许值</a:t>
              </a:r>
              <a:endParaRPr lang="zh-CN" altLang="en-US" sz="1800" b="1" dirty="0"/>
            </a:p>
          </p:txBody>
        </p:sp>
        <p:sp>
          <p:nvSpPr>
            <p:cNvPr id="85006" name="Rectangle 31"/>
            <p:cNvSpPr>
              <a:spLocks noChangeArrowheads="1"/>
            </p:cNvSpPr>
            <p:nvPr/>
          </p:nvSpPr>
          <p:spPr bwMode="auto">
            <a:xfrm>
              <a:off x="5486400" y="5013325"/>
              <a:ext cx="2819400" cy="4587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20000"/>
                </a:spcBef>
              </a:pPr>
              <a:r>
                <a:rPr lang="en-US" altLang="zh-CN" sz="2000" b="1"/>
                <a:t>0.022</a:t>
              </a:r>
            </a:p>
          </p:txBody>
        </p:sp>
        <p:sp>
          <p:nvSpPr>
            <p:cNvPr id="85007" name="Rectangle 30"/>
            <p:cNvSpPr>
              <a:spLocks noChangeArrowheads="1"/>
            </p:cNvSpPr>
            <p:nvPr/>
          </p:nvSpPr>
          <p:spPr bwMode="auto">
            <a:xfrm>
              <a:off x="3429000" y="5013325"/>
              <a:ext cx="2057400" cy="4587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20000"/>
                </a:spcBef>
              </a:pPr>
              <a:r>
                <a:rPr lang="en-US" altLang="zh-CN" sz="2000" b="1" i="1"/>
                <a:t>F</a:t>
              </a:r>
              <a:r>
                <a:rPr lang="el-GR" altLang="zh-CN" sz="2000" b="1" baseline="-25000">
                  <a:cs typeface="Arial" charset="0"/>
                </a:rPr>
                <a:t>α</a:t>
              </a:r>
            </a:p>
          </p:txBody>
        </p:sp>
        <p:sp>
          <p:nvSpPr>
            <p:cNvPr id="85008" name="Rectangle 29"/>
            <p:cNvSpPr>
              <a:spLocks noChangeArrowheads="1"/>
            </p:cNvSpPr>
            <p:nvPr/>
          </p:nvSpPr>
          <p:spPr bwMode="auto">
            <a:xfrm>
              <a:off x="685800" y="5013325"/>
              <a:ext cx="2743200" cy="4587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20000"/>
                </a:spcBef>
              </a:pPr>
              <a:r>
                <a:rPr lang="zh-CN" altLang="en-US" sz="2000" b="1" dirty="0"/>
                <a:t>齿廓总</a:t>
              </a:r>
              <a:r>
                <a:rPr lang="zh-CN" altLang="en-US" sz="2000" b="1" dirty="0" smtClean="0"/>
                <a:t>偏差允许值</a:t>
              </a:r>
              <a:endParaRPr lang="zh-CN" altLang="en-US" sz="2000" b="1" dirty="0"/>
            </a:p>
          </p:txBody>
        </p:sp>
        <p:sp>
          <p:nvSpPr>
            <p:cNvPr id="85009" name="Rectangle 28"/>
            <p:cNvSpPr>
              <a:spLocks noChangeArrowheads="1"/>
            </p:cNvSpPr>
            <p:nvPr/>
          </p:nvSpPr>
          <p:spPr bwMode="auto">
            <a:xfrm>
              <a:off x="5486400" y="4481513"/>
              <a:ext cx="2819400" cy="5318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20000"/>
                </a:spcBef>
              </a:pPr>
              <a:r>
                <a:rPr lang="en-US" altLang="zh-CN" sz="2000" b="1">
                  <a:latin typeface="GulimChe" pitchFamily="49" charset="-127"/>
                  <a:ea typeface="GulimChe" pitchFamily="49" charset="-127"/>
                </a:rPr>
                <a:t>±0.017</a:t>
              </a:r>
            </a:p>
          </p:txBody>
        </p:sp>
        <p:sp>
          <p:nvSpPr>
            <p:cNvPr id="85010" name="Rectangle 27"/>
            <p:cNvSpPr>
              <a:spLocks noChangeArrowheads="1"/>
            </p:cNvSpPr>
            <p:nvPr/>
          </p:nvSpPr>
          <p:spPr bwMode="auto">
            <a:xfrm>
              <a:off x="3429000" y="4481513"/>
              <a:ext cx="2057400" cy="5318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20000"/>
                </a:spcBef>
              </a:pPr>
              <a:r>
                <a:rPr lang="en-US" altLang="zh-CN" sz="2000" b="1">
                  <a:latin typeface="GulimChe" pitchFamily="49" charset="-127"/>
                  <a:ea typeface="GulimChe" pitchFamily="49" charset="-127"/>
                </a:rPr>
                <a:t>±</a:t>
              </a:r>
              <a:r>
                <a:rPr lang="en-US" altLang="zh-CN" sz="2000" b="1" i="1">
                  <a:latin typeface="GulimChe" pitchFamily="49" charset="-127"/>
                  <a:ea typeface="GulimChe" pitchFamily="49" charset="-127"/>
                </a:rPr>
                <a:t>f</a:t>
              </a:r>
              <a:r>
                <a:rPr lang="en-US" altLang="zh-CN" sz="2000" b="1" baseline="-25000">
                  <a:latin typeface="GulimChe" pitchFamily="49" charset="-127"/>
                  <a:ea typeface="GulimChe" pitchFamily="49" charset="-127"/>
                </a:rPr>
                <a:t>pt</a:t>
              </a:r>
            </a:p>
          </p:txBody>
        </p:sp>
        <p:sp>
          <p:nvSpPr>
            <p:cNvPr id="85011" name="Rectangle 26"/>
            <p:cNvSpPr>
              <a:spLocks noChangeArrowheads="1"/>
            </p:cNvSpPr>
            <p:nvPr/>
          </p:nvSpPr>
          <p:spPr bwMode="auto">
            <a:xfrm>
              <a:off x="685800" y="4481513"/>
              <a:ext cx="2743200" cy="5318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20000"/>
                </a:spcBef>
              </a:pPr>
              <a:r>
                <a:rPr lang="zh-CN" altLang="en-US" sz="2000" b="1" dirty="0"/>
                <a:t>单个齿距</a:t>
              </a:r>
              <a:r>
                <a:rPr lang="zh-CN" altLang="en-US" sz="2000" b="1" dirty="0" smtClean="0"/>
                <a:t>偏差允许值</a:t>
              </a:r>
              <a:endParaRPr lang="zh-CN" altLang="en-US" sz="2000" b="1" dirty="0"/>
            </a:p>
          </p:txBody>
        </p:sp>
        <p:sp>
          <p:nvSpPr>
            <p:cNvPr id="85012" name="Rectangle 25"/>
            <p:cNvSpPr>
              <a:spLocks noChangeArrowheads="1"/>
            </p:cNvSpPr>
            <p:nvPr/>
          </p:nvSpPr>
          <p:spPr bwMode="auto">
            <a:xfrm>
              <a:off x="5486400" y="4052888"/>
              <a:ext cx="2819400" cy="428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20000"/>
                </a:spcBef>
              </a:pPr>
              <a:r>
                <a:rPr lang="en-US" altLang="zh-CN" sz="2000" b="1"/>
                <a:t>0.043</a:t>
              </a:r>
            </a:p>
          </p:txBody>
        </p:sp>
        <p:sp>
          <p:nvSpPr>
            <p:cNvPr id="85013" name="Rectangle 24"/>
            <p:cNvSpPr>
              <a:spLocks noChangeArrowheads="1"/>
            </p:cNvSpPr>
            <p:nvPr/>
          </p:nvSpPr>
          <p:spPr bwMode="auto">
            <a:xfrm>
              <a:off x="3429000" y="4052888"/>
              <a:ext cx="2057400" cy="428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20000"/>
                </a:spcBef>
              </a:pPr>
              <a:r>
                <a:rPr lang="en-US" altLang="zh-CN" sz="2000" b="1" i="1"/>
                <a:t>F</a:t>
              </a:r>
              <a:r>
                <a:rPr lang="en-US" altLang="zh-CN" sz="2000" b="1" baseline="-25000"/>
                <a:t>r</a:t>
              </a:r>
            </a:p>
          </p:txBody>
        </p:sp>
        <p:sp>
          <p:nvSpPr>
            <p:cNvPr id="85014" name="Rectangle 23"/>
            <p:cNvSpPr>
              <a:spLocks noChangeArrowheads="1"/>
            </p:cNvSpPr>
            <p:nvPr/>
          </p:nvSpPr>
          <p:spPr bwMode="auto">
            <a:xfrm>
              <a:off x="685800" y="4052888"/>
              <a:ext cx="2743200" cy="428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20000"/>
                </a:spcBef>
              </a:pPr>
              <a:r>
                <a:rPr lang="zh-CN" altLang="en-US" sz="1800" b="1" dirty="0"/>
                <a:t>径向</a:t>
              </a:r>
              <a:r>
                <a:rPr lang="zh-CN" altLang="en-US" sz="1800" b="1" dirty="0" smtClean="0"/>
                <a:t>跳动公差允许值</a:t>
              </a:r>
              <a:endParaRPr lang="zh-CN" altLang="en-US" sz="1800" b="1" dirty="0"/>
            </a:p>
          </p:txBody>
        </p:sp>
        <p:sp>
          <p:nvSpPr>
            <p:cNvPr id="85015" name="Rectangle 22"/>
            <p:cNvSpPr>
              <a:spLocks noChangeArrowheads="1"/>
            </p:cNvSpPr>
            <p:nvPr/>
          </p:nvSpPr>
          <p:spPr bwMode="auto">
            <a:xfrm>
              <a:off x="5486400" y="3657600"/>
              <a:ext cx="2819400" cy="3952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20000"/>
                </a:spcBef>
              </a:pPr>
              <a:r>
                <a:rPr lang="en-US" altLang="zh-CN" sz="2000" b="1"/>
                <a:t>0.053</a:t>
              </a:r>
            </a:p>
          </p:txBody>
        </p:sp>
        <p:sp>
          <p:nvSpPr>
            <p:cNvPr id="85016" name="Rectangle 21"/>
            <p:cNvSpPr>
              <a:spLocks noChangeArrowheads="1"/>
            </p:cNvSpPr>
            <p:nvPr/>
          </p:nvSpPr>
          <p:spPr bwMode="auto">
            <a:xfrm>
              <a:off x="3429000" y="3657600"/>
              <a:ext cx="2057400" cy="3952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20000"/>
                </a:spcBef>
              </a:pPr>
              <a:r>
                <a:rPr lang="en-US" altLang="zh-CN" sz="2000" b="1" i="1"/>
                <a:t>F</a:t>
              </a:r>
              <a:r>
                <a:rPr lang="en-US" altLang="zh-CN" sz="2000" b="1" baseline="-25000"/>
                <a:t>P</a:t>
              </a:r>
            </a:p>
          </p:txBody>
        </p:sp>
        <p:sp>
          <p:nvSpPr>
            <p:cNvPr id="85017" name="Rectangle 20"/>
            <p:cNvSpPr>
              <a:spLocks noChangeArrowheads="1"/>
            </p:cNvSpPr>
            <p:nvPr/>
          </p:nvSpPr>
          <p:spPr bwMode="auto">
            <a:xfrm>
              <a:off x="685800" y="3657600"/>
              <a:ext cx="2743200" cy="3952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20000"/>
                </a:spcBef>
              </a:pPr>
              <a:r>
                <a:rPr lang="zh-CN" altLang="en-US" sz="1800" b="1" dirty="0"/>
                <a:t>齿距累积总</a:t>
              </a:r>
              <a:r>
                <a:rPr lang="zh-CN" altLang="en-US" sz="1800" b="1" dirty="0" smtClean="0"/>
                <a:t>偏差允许值</a:t>
              </a:r>
              <a:endParaRPr lang="zh-CN" altLang="en-US" sz="1800" b="1" dirty="0"/>
            </a:p>
          </p:txBody>
        </p:sp>
        <p:sp>
          <p:nvSpPr>
            <p:cNvPr id="85018" name="Rectangle 18"/>
            <p:cNvSpPr>
              <a:spLocks noChangeArrowheads="1"/>
            </p:cNvSpPr>
            <p:nvPr/>
          </p:nvSpPr>
          <p:spPr bwMode="auto">
            <a:xfrm>
              <a:off x="3429000" y="3262313"/>
              <a:ext cx="4876800" cy="3952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20000"/>
                </a:spcBef>
              </a:pPr>
              <a:r>
                <a:rPr lang="en-US" altLang="zh-CN" sz="2000" b="1"/>
                <a:t>8-8-7GB/T10095.1—2008</a:t>
              </a:r>
            </a:p>
          </p:txBody>
        </p:sp>
        <p:sp>
          <p:nvSpPr>
            <p:cNvPr id="85019" name="Rectangle 17"/>
            <p:cNvSpPr>
              <a:spLocks noChangeArrowheads="1"/>
            </p:cNvSpPr>
            <p:nvPr/>
          </p:nvSpPr>
          <p:spPr bwMode="auto">
            <a:xfrm>
              <a:off x="685800" y="3262313"/>
              <a:ext cx="2743200" cy="3952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20000"/>
                </a:spcBef>
              </a:pPr>
              <a:r>
                <a:rPr lang="zh-CN" altLang="en-US" sz="2000" b="1"/>
                <a:t>齿轮精度</a:t>
              </a:r>
            </a:p>
          </p:txBody>
        </p:sp>
        <p:sp>
          <p:nvSpPr>
            <p:cNvPr id="85020" name="Rectangle 16"/>
            <p:cNvSpPr>
              <a:spLocks noChangeArrowheads="1"/>
            </p:cNvSpPr>
            <p:nvPr/>
          </p:nvSpPr>
          <p:spPr bwMode="auto">
            <a:xfrm>
              <a:off x="5486400" y="2833688"/>
              <a:ext cx="2819400" cy="428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20000"/>
                </a:spcBef>
              </a:pPr>
              <a:r>
                <a:rPr lang="en-US" altLang="zh-CN" sz="2000" b="1"/>
                <a:t>0</a:t>
              </a:r>
            </a:p>
          </p:txBody>
        </p:sp>
        <p:sp>
          <p:nvSpPr>
            <p:cNvPr id="85021" name="Rectangle 15"/>
            <p:cNvSpPr>
              <a:spLocks noChangeArrowheads="1"/>
            </p:cNvSpPr>
            <p:nvPr/>
          </p:nvSpPr>
          <p:spPr bwMode="auto">
            <a:xfrm>
              <a:off x="3429000" y="2833688"/>
              <a:ext cx="2057400" cy="428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20000"/>
                </a:spcBef>
              </a:pPr>
              <a:r>
                <a:rPr lang="el-GR" altLang="zh-CN" sz="2000" b="1" i="1">
                  <a:cs typeface="Arial" charset="0"/>
                </a:rPr>
                <a:t>χ</a:t>
              </a:r>
            </a:p>
          </p:txBody>
        </p:sp>
        <p:sp>
          <p:nvSpPr>
            <p:cNvPr id="85022" name="Rectangle 14"/>
            <p:cNvSpPr>
              <a:spLocks noChangeArrowheads="1"/>
            </p:cNvSpPr>
            <p:nvPr/>
          </p:nvSpPr>
          <p:spPr bwMode="auto">
            <a:xfrm>
              <a:off x="685800" y="2833688"/>
              <a:ext cx="2743200" cy="428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20000"/>
                </a:spcBef>
              </a:pPr>
              <a:r>
                <a:rPr lang="zh-CN" altLang="en-US" sz="2000" b="1"/>
                <a:t>变位系数</a:t>
              </a:r>
            </a:p>
          </p:txBody>
        </p:sp>
        <p:sp>
          <p:nvSpPr>
            <p:cNvPr id="85023" name="Rectangle 13"/>
            <p:cNvSpPr>
              <a:spLocks noChangeArrowheads="1"/>
            </p:cNvSpPr>
            <p:nvPr/>
          </p:nvSpPr>
          <p:spPr bwMode="auto">
            <a:xfrm>
              <a:off x="5486400" y="2043113"/>
              <a:ext cx="2819400" cy="3952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20000"/>
                </a:spcBef>
              </a:pPr>
              <a:r>
                <a:rPr lang="en-US" altLang="zh-CN" sz="2000" b="1"/>
                <a:t>20</a:t>
              </a:r>
              <a:r>
                <a:rPr lang="en-US" altLang="zh-CN" sz="2000" b="1">
                  <a:cs typeface="Arial" charset="0"/>
                </a:rPr>
                <a:t>°</a:t>
              </a:r>
            </a:p>
          </p:txBody>
        </p:sp>
        <p:sp>
          <p:nvSpPr>
            <p:cNvPr id="85024" name="Rectangle 12"/>
            <p:cNvSpPr>
              <a:spLocks noChangeArrowheads="1"/>
            </p:cNvSpPr>
            <p:nvPr/>
          </p:nvSpPr>
          <p:spPr bwMode="auto">
            <a:xfrm>
              <a:off x="3429000" y="2043113"/>
              <a:ext cx="2057400" cy="3952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20000"/>
                </a:spcBef>
              </a:pPr>
              <a:r>
                <a:rPr lang="el-GR" altLang="zh-CN" sz="2000" b="1" i="1">
                  <a:cs typeface="Arial" charset="0"/>
                </a:rPr>
                <a:t>α</a:t>
              </a:r>
              <a:r>
                <a:rPr lang="en-US" altLang="zh-CN" sz="2000" b="1" baseline="-25000">
                  <a:cs typeface="Arial" charset="0"/>
                </a:rPr>
                <a:t>n</a:t>
              </a:r>
              <a:endParaRPr lang="el-GR" altLang="zh-CN" sz="2000" b="1" baseline="-25000">
                <a:cs typeface="Arial" charset="0"/>
              </a:endParaRPr>
            </a:p>
          </p:txBody>
        </p:sp>
        <p:sp>
          <p:nvSpPr>
            <p:cNvPr id="85025" name="Rectangle 11"/>
            <p:cNvSpPr>
              <a:spLocks noChangeArrowheads="1"/>
            </p:cNvSpPr>
            <p:nvPr/>
          </p:nvSpPr>
          <p:spPr bwMode="auto">
            <a:xfrm>
              <a:off x="685800" y="2043113"/>
              <a:ext cx="2743200" cy="3952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20000"/>
                </a:spcBef>
              </a:pPr>
              <a:r>
                <a:rPr lang="zh-CN" altLang="en-US" sz="2000" b="1"/>
                <a:t>齿轮压力角</a:t>
              </a:r>
            </a:p>
          </p:txBody>
        </p:sp>
        <p:sp>
          <p:nvSpPr>
            <p:cNvPr id="85026" name="Rectangle 10"/>
            <p:cNvSpPr>
              <a:spLocks noChangeArrowheads="1"/>
            </p:cNvSpPr>
            <p:nvPr/>
          </p:nvSpPr>
          <p:spPr bwMode="auto">
            <a:xfrm>
              <a:off x="5486400" y="1585913"/>
              <a:ext cx="28194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20000"/>
                </a:spcBef>
              </a:pPr>
              <a:r>
                <a:rPr lang="en-US" altLang="zh-CN" sz="2000" b="1"/>
                <a:t>20</a:t>
              </a:r>
            </a:p>
          </p:txBody>
        </p:sp>
        <p:sp>
          <p:nvSpPr>
            <p:cNvPr id="85027" name="Rectangle 9"/>
            <p:cNvSpPr>
              <a:spLocks noChangeArrowheads="1"/>
            </p:cNvSpPr>
            <p:nvPr/>
          </p:nvSpPr>
          <p:spPr bwMode="auto">
            <a:xfrm>
              <a:off x="3429000" y="1585913"/>
              <a:ext cx="20574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20000"/>
                </a:spcBef>
              </a:pPr>
              <a:r>
                <a:rPr lang="en-US" altLang="zh-CN" sz="2000" b="1" i="1"/>
                <a:t>Z</a:t>
              </a:r>
            </a:p>
          </p:txBody>
        </p:sp>
        <p:sp>
          <p:nvSpPr>
            <p:cNvPr id="85028" name="Rectangle 8"/>
            <p:cNvSpPr>
              <a:spLocks noChangeArrowheads="1"/>
            </p:cNvSpPr>
            <p:nvPr/>
          </p:nvSpPr>
          <p:spPr bwMode="auto">
            <a:xfrm>
              <a:off x="685800" y="1585913"/>
              <a:ext cx="27432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20000"/>
                </a:spcBef>
              </a:pPr>
              <a:r>
                <a:rPr lang="zh-CN" altLang="en-US" sz="2000" b="1"/>
                <a:t>齿轮齿数</a:t>
              </a:r>
            </a:p>
          </p:txBody>
        </p:sp>
        <p:sp>
          <p:nvSpPr>
            <p:cNvPr id="85029" name="Rectangle 7"/>
            <p:cNvSpPr>
              <a:spLocks noChangeArrowheads="1"/>
            </p:cNvSpPr>
            <p:nvPr/>
          </p:nvSpPr>
          <p:spPr bwMode="auto">
            <a:xfrm>
              <a:off x="5486400" y="1128713"/>
              <a:ext cx="28194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20000"/>
                </a:spcBef>
              </a:pPr>
              <a:r>
                <a:rPr lang="en-US" altLang="zh-CN" sz="2000" b="1"/>
                <a:t>3</a:t>
              </a:r>
            </a:p>
          </p:txBody>
        </p:sp>
        <p:sp>
          <p:nvSpPr>
            <p:cNvPr id="85030" name="Rectangle 6"/>
            <p:cNvSpPr>
              <a:spLocks noChangeArrowheads="1"/>
            </p:cNvSpPr>
            <p:nvPr/>
          </p:nvSpPr>
          <p:spPr bwMode="auto">
            <a:xfrm>
              <a:off x="3429000" y="1128713"/>
              <a:ext cx="20574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20000"/>
                </a:spcBef>
              </a:pPr>
              <a:r>
                <a:rPr lang="en-US" altLang="zh-CN" sz="2000" b="1" i="1"/>
                <a:t>m</a:t>
              </a:r>
              <a:r>
                <a:rPr lang="en-US" altLang="zh-CN" sz="2000" b="1" baseline="-25000"/>
                <a:t>n</a:t>
              </a:r>
            </a:p>
          </p:txBody>
        </p:sp>
        <p:sp>
          <p:nvSpPr>
            <p:cNvPr id="85031" name="Rectangle 5"/>
            <p:cNvSpPr>
              <a:spLocks noChangeArrowheads="1"/>
            </p:cNvSpPr>
            <p:nvPr/>
          </p:nvSpPr>
          <p:spPr bwMode="auto">
            <a:xfrm>
              <a:off x="685800" y="1128713"/>
              <a:ext cx="27432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20000"/>
                </a:spcBef>
              </a:pPr>
              <a:r>
                <a:rPr lang="zh-CN" altLang="en-US" sz="2000" b="1"/>
                <a:t>齿轮模数</a:t>
              </a:r>
            </a:p>
          </p:txBody>
        </p:sp>
        <p:sp>
          <p:nvSpPr>
            <p:cNvPr id="85032" name="Line 38"/>
            <p:cNvSpPr>
              <a:spLocks noChangeShapeType="1"/>
            </p:cNvSpPr>
            <p:nvPr/>
          </p:nvSpPr>
          <p:spPr bwMode="auto">
            <a:xfrm>
              <a:off x="685800" y="1128713"/>
              <a:ext cx="7620000" cy="0"/>
            </a:xfrm>
            <a:prstGeom prst="line">
              <a:avLst/>
            </a:prstGeom>
            <a:noFill/>
            <a:ln w="28575" cap="sq">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85033" name="Line 39"/>
            <p:cNvSpPr>
              <a:spLocks noChangeShapeType="1"/>
            </p:cNvSpPr>
            <p:nvPr/>
          </p:nvSpPr>
          <p:spPr bwMode="auto">
            <a:xfrm>
              <a:off x="685800" y="1585913"/>
              <a:ext cx="7620000"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85034" name="Line 40"/>
            <p:cNvSpPr>
              <a:spLocks noChangeShapeType="1"/>
            </p:cNvSpPr>
            <p:nvPr/>
          </p:nvSpPr>
          <p:spPr bwMode="auto">
            <a:xfrm>
              <a:off x="685800" y="2043113"/>
              <a:ext cx="7620000"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85035" name="Line 41"/>
            <p:cNvSpPr>
              <a:spLocks noChangeShapeType="1"/>
            </p:cNvSpPr>
            <p:nvPr/>
          </p:nvSpPr>
          <p:spPr bwMode="auto">
            <a:xfrm>
              <a:off x="685800" y="2833688"/>
              <a:ext cx="7620000"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85036" name="Line 42"/>
            <p:cNvSpPr>
              <a:spLocks noChangeShapeType="1"/>
            </p:cNvSpPr>
            <p:nvPr/>
          </p:nvSpPr>
          <p:spPr bwMode="auto">
            <a:xfrm>
              <a:off x="685800" y="3262313"/>
              <a:ext cx="7620000"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85037" name="Line 43"/>
            <p:cNvSpPr>
              <a:spLocks noChangeShapeType="1"/>
            </p:cNvSpPr>
            <p:nvPr/>
          </p:nvSpPr>
          <p:spPr bwMode="auto">
            <a:xfrm>
              <a:off x="685800" y="3657600"/>
              <a:ext cx="7620000"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85038" name="Line 44"/>
            <p:cNvSpPr>
              <a:spLocks noChangeShapeType="1"/>
            </p:cNvSpPr>
            <p:nvPr/>
          </p:nvSpPr>
          <p:spPr bwMode="auto">
            <a:xfrm>
              <a:off x="685800" y="4052888"/>
              <a:ext cx="7620000"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85039" name="Line 45"/>
            <p:cNvSpPr>
              <a:spLocks noChangeShapeType="1"/>
            </p:cNvSpPr>
            <p:nvPr/>
          </p:nvSpPr>
          <p:spPr bwMode="auto">
            <a:xfrm>
              <a:off x="685800" y="4481513"/>
              <a:ext cx="7620000"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85040" name="Line 46"/>
            <p:cNvSpPr>
              <a:spLocks noChangeShapeType="1"/>
            </p:cNvSpPr>
            <p:nvPr/>
          </p:nvSpPr>
          <p:spPr bwMode="auto">
            <a:xfrm>
              <a:off x="685800" y="5013325"/>
              <a:ext cx="7620000"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85041" name="Line 47"/>
            <p:cNvSpPr>
              <a:spLocks noChangeShapeType="1"/>
            </p:cNvSpPr>
            <p:nvPr/>
          </p:nvSpPr>
          <p:spPr bwMode="auto">
            <a:xfrm>
              <a:off x="685800" y="5472113"/>
              <a:ext cx="7620000"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85042" name="Line 49"/>
            <p:cNvSpPr>
              <a:spLocks noChangeShapeType="1"/>
            </p:cNvSpPr>
            <p:nvPr/>
          </p:nvSpPr>
          <p:spPr bwMode="auto">
            <a:xfrm>
              <a:off x="685800" y="6629400"/>
              <a:ext cx="7620000" cy="0"/>
            </a:xfrm>
            <a:prstGeom prst="line">
              <a:avLst/>
            </a:prstGeom>
            <a:noFill/>
            <a:ln w="28575" cap="sq">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85043" name="Line 50"/>
            <p:cNvSpPr>
              <a:spLocks noChangeShapeType="1"/>
            </p:cNvSpPr>
            <p:nvPr/>
          </p:nvSpPr>
          <p:spPr bwMode="auto">
            <a:xfrm>
              <a:off x="685800" y="1128713"/>
              <a:ext cx="0" cy="5500687"/>
            </a:xfrm>
            <a:prstGeom prst="line">
              <a:avLst/>
            </a:prstGeom>
            <a:noFill/>
            <a:ln w="28575" cap="sq">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85044" name="Line 51"/>
            <p:cNvSpPr>
              <a:spLocks noChangeShapeType="1"/>
            </p:cNvSpPr>
            <p:nvPr/>
          </p:nvSpPr>
          <p:spPr bwMode="auto">
            <a:xfrm>
              <a:off x="3429000" y="1128713"/>
              <a:ext cx="0" cy="5500687"/>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85045" name="Line 52"/>
            <p:cNvSpPr>
              <a:spLocks noChangeShapeType="1"/>
            </p:cNvSpPr>
            <p:nvPr/>
          </p:nvSpPr>
          <p:spPr bwMode="auto">
            <a:xfrm>
              <a:off x="5486400" y="1128713"/>
              <a:ext cx="0" cy="213360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85046" name="Line 53"/>
            <p:cNvSpPr>
              <a:spLocks noChangeShapeType="1"/>
            </p:cNvSpPr>
            <p:nvPr/>
          </p:nvSpPr>
          <p:spPr bwMode="auto">
            <a:xfrm>
              <a:off x="8305800" y="1128713"/>
              <a:ext cx="0" cy="5500687"/>
            </a:xfrm>
            <a:prstGeom prst="line">
              <a:avLst/>
            </a:prstGeom>
            <a:noFill/>
            <a:ln w="28575" cap="sq">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85047" name="Line 70"/>
            <p:cNvSpPr>
              <a:spLocks noChangeShapeType="1"/>
            </p:cNvSpPr>
            <p:nvPr/>
          </p:nvSpPr>
          <p:spPr bwMode="auto">
            <a:xfrm>
              <a:off x="5486400" y="3657600"/>
              <a:ext cx="0" cy="297180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85048" name="Line 75"/>
            <p:cNvSpPr>
              <a:spLocks noChangeShapeType="1"/>
            </p:cNvSpPr>
            <p:nvPr/>
          </p:nvSpPr>
          <p:spPr bwMode="auto">
            <a:xfrm>
              <a:off x="685800" y="5929313"/>
              <a:ext cx="7620000"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85049" name="Line 82"/>
            <p:cNvSpPr>
              <a:spLocks noChangeShapeType="1"/>
            </p:cNvSpPr>
            <p:nvPr/>
          </p:nvSpPr>
          <p:spPr bwMode="auto">
            <a:xfrm>
              <a:off x="685800" y="2438400"/>
              <a:ext cx="7620000"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85050" name="Text Box 58"/>
            <p:cNvSpPr txBox="1">
              <a:spLocks noChangeArrowheads="1"/>
            </p:cNvSpPr>
            <p:nvPr/>
          </p:nvSpPr>
          <p:spPr bwMode="auto">
            <a:xfrm>
              <a:off x="2362200" y="595313"/>
              <a:ext cx="519747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r>
                <a:rPr lang="zh-CN" altLang="en-US" sz="2400" b="1"/>
                <a:t>图 </a:t>
              </a:r>
              <a:r>
                <a:rPr lang="en-US" altLang="zh-CN" sz="2400" b="1"/>
                <a:t>12.7 </a:t>
              </a:r>
              <a:r>
                <a:rPr lang="zh-CN" altLang="en-US" sz="2400" b="1"/>
                <a:t>轴齿轮的数据表</a:t>
              </a:r>
            </a:p>
          </p:txBody>
        </p:sp>
        <p:sp>
          <p:nvSpPr>
            <p:cNvPr id="71" name="TextBox 70"/>
            <p:cNvSpPr txBox="1">
              <a:spLocks noRot="1" noChangeAspect="1" noMove="1" noResize="1" noEditPoints="1" noAdjustHandles="1" noChangeArrowheads="1" noChangeShapeType="1" noTextEdit="1"/>
            </p:cNvSpPr>
            <p:nvPr/>
          </p:nvSpPr>
          <p:spPr>
            <a:xfrm>
              <a:off x="4006788" y="6012577"/>
              <a:ext cx="925252" cy="584775"/>
            </a:xfrm>
            <a:prstGeom prst="rect">
              <a:avLst/>
            </a:prstGeom>
            <a:blipFill rotWithShape="1">
              <a:blip r:embed="rId2"/>
              <a:stretch>
                <a:fillRect/>
              </a:stretch>
            </a:blipFill>
          </p:spPr>
          <p:txBody>
            <a:bodyPr/>
            <a:lstStyle/>
            <a:p>
              <a:r>
                <a:rPr lang="zh-CN" altLang="en-US">
                  <a:noFill/>
                </a:rPr>
                <a:t> </a:t>
              </a:r>
            </a:p>
          </p:txBody>
        </p:sp>
        <p:sp>
          <p:nvSpPr>
            <p:cNvPr id="72" name="TextBox 71"/>
            <p:cNvSpPr txBox="1">
              <a:spLocks noRot="1" noChangeAspect="1" noMove="1" noResize="1" noEditPoints="1" noAdjustHandles="1" noChangeArrowheads="1" noChangeShapeType="1" noTextEdit="1"/>
            </p:cNvSpPr>
            <p:nvPr/>
          </p:nvSpPr>
          <p:spPr>
            <a:xfrm>
              <a:off x="5482952" y="5999753"/>
              <a:ext cx="2797460" cy="597599"/>
            </a:xfrm>
            <a:prstGeom prst="rect">
              <a:avLst/>
            </a:prstGeom>
            <a:blipFill rotWithShape="1">
              <a:blip r:embed="rId3"/>
              <a:stretch>
                <a:fillRect/>
              </a:stretch>
            </a:blipFill>
          </p:spPr>
          <p:txBody>
            <a:bodyPr/>
            <a:lstStyle/>
            <a:p>
              <a:r>
                <a:rPr lang="zh-CN" altLang="en-US">
                  <a:noFill/>
                </a:rPr>
                <a:t> </a:t>
              </a:r>
            </a:p>
          </p:txBody>
        </p:sp>
      </p:gr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185488"/>
                                        </p:tgtEl>
                                        <p:attrNameLst>
                                          <p:attrName>style.visibility</p:attrName>
                                        </p:attrNameLst>
                                      </p:cBhvr>
                                      <p:to>
                                        <p:strVal val="visible"/>
                                      </p:to>
                                    </p:set>
                                    <p:animEffect transition="in" filter="blinds(horizontal)">
                                      <p:cBhvr>
                                        <p:cTn id="7" dur="2000"/>
                                        <p:tgtEl>
                                          <p:spTgt spid="185488"/>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 presetClass="entr" presetSubtype="4"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additive="base">
                                        <p:cTn id="12" dur="1500" fill="hold"/>
                                        <p:tgtEl>
                                          <p:spTgt spid="2"/>
                                        </p:tgtEl>
                                        <p:attrNameLst>
                                          <p:attrName>ppt_x</p:attrName>
                                        </p:attrNameLst>
                                      </p:cBhvr>
                                      <p:tavLst>
                                        <p:tav tm="0">
                                          <p:val>
                                            <p:strVal val="#ppt_x"/>
                                          </p:val>
                                        </p:tav>
                                        <p:tav tm="100000">
                                          <p:val>
                                            <p:strVal val="#ppt_x"/>
                                          </p:val>
                                        </p:tav>
                                      </p:tavLst>
                                    </p:anim>
                                    <p:anim calcmode="lin" valueType="num">
                                      <p:cBhvr additive="base">
                                        <p:cTn id="13" dur="1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5488" grpId="0"/>
    </p:bld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灯片编号占位符 4"/>
          <p:cNvSpPr>
            <a:spLocks noGrp="1"/>
          </p:cNvSpPr>
          <p:nvPr>
            <p:ph type="sldNum" sz="quarter" idx="12"/>
          </p:nvPr>
        </p:nvSpPr>
        <p:spPr>
          <a:noFill/>
        </p:spPr>
        <p:txBody>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fld id="{821BF3EB-940B-4F93-AA57-82DE4FB3C0DC}" type="slidenum">
              <a:rPr lang="en-US" altLang="zh-CN" sz="1400" smtClean="0"/>
              <a:pPr eaLnBrk="1" hangingPunct="1"/>
              <a:t>83</a:t>
            </a:fld>
            <a:endParaRPr lang="en-US" altLang="zh-CN" sz="1400" smtClean="0"/>
          </a:p>
        </p:txBody>
      </p:sp>
      <p:sp>
        <p:nvSpPr>
          <p:cNvPr id="176142" name="Rectangle 14"/>
          <p:cNvSpPr>
            <a:spLocks noChangeArrowheads="1"/>
          </p:cNvSpPr>
          <p:nvPr/>
        </p:nvSpPr>
        <p:spPr bwMode="auto">
          <a:xfrm>
            <a:off x="586719" y="525365"/>
            <a:ext cx="1692275" cy="530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20000"/>
              </a:lnSpc>
            </a:pPr>
            <a:r>
              <a:rPr kumimoji="1" lang="zh-CN" altLang="en-US" sz="2400" b="1" dirty="0">
                <a:solidFill>
                  <a:srgbClr val="CC00FF"/>
                </a:solidFill>
                <a:latin typeface="Times New Roman" pitchFamily="18" charset="0"/>
              </a:rPr>
              <a:t>答  案  </a:t>
            </a:r>
            <a:r>
              <a:rPr kumimoji="1" lang="zh-CN" altLang="en-US" sz="2400" b="1" dirty="0">
                <a:latin typeface="Times New Roman" pitchFamily="18" charset="0"/>
                <a:sym typeface="Wingdings" pitchFamily="2" charset="2"/>
              </a:rPr>
              <a:t>：</a:t>
            </a:r>
          </a:p>
        </p:txBody>
      </p:sp>
      <p:grpSp>
        <p:nvGrpSpPr>
          <p:cNvPr id="3" name="组合 2"/>
          <p:cNvGrpSpPr>
            <a:grpSpLocks/>
          </p:cNvGrpSpPr>
          <p:nvPr/>
        </p:nvGrpSpPr>
        <p:grpSpPr bwMode="auto">
          <a:xfrm>
            <a:off x="255830" y="248797"/>
            <a:ext cx="7846771" cy="5376447"/>
            <a:chOff x="147005" y="441325"/>
            <a:chExt cx="8853488" cy="6376117"/>
          </a:xfrm>
        </p:grpSpPr>
        <p:grpSp>
          <p:nvGrpSpPr>
            <p:cNvPr id="86034" name="Group 290"/>
            <p:cNvGrpSpPr>
              <a:grpSpLocks/>
            </p:cNvGrpSpPr>
            <p:nvPr/>
          </p:nvGrpSpPr>
          <p:grpSpPr bwMode="auto">
            <a:xfrm>
              <a:off x="147005" y="441325"/>
              <a:ext cx="8853488" cy="6345238"/>
              <a:chOff x="115" y="278"/>
              <a:chExt cx="5577" cy="3997"/>
            </a:xfrm>
          </p:grpSpPr>
          <p:grpSp>
            <p:nvGrpSpPr>
              <p:cNvPr id="86036" name="Group 273"/>
              <p:cNvGrpSpPr>
                <a:grpSpLocks/>
              </p:cNvGrpSpPr>
              <p:nvPr/>
            </p:nvGrpSpPr>
            <p:grpSpPr bwMode="auto">
              <a:xfrm>
                <a:off x="115" y="278"/>
                <a:ext cx="5577" cy="3997"/>
                <a:chOff x="135" y="323"/>
                <a:chExt cx="5577" cy="3997"/>
              </a:xfrm>
            </p:grpSpPr>
            <p:pic>
              <p:nvPicPr>
                <p:cNvPr id="86043" name="Picture 4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76" y="1616"/>
                  <a:ext cx="5336" cy="27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86044" name="Group 272"/>
                <p:cNvGrpSpPr>
                  <a:grpSpLocks/>
                </p:cNvGrpSpPr>
                <p:nvPr/>
              </p:nvGrpSpPr>
              <p:grpSpPr bwMode="auto">
                <a:xfrm>
                  <a:off x="135" y="323"/>
                  <a:ext cx="5353" cy="2926"/>
                  <a:chOff x="135" y="311"/>
                  <a:chExt cx="5353" cy="2926"/>
                </a:xfrm>
              </p:grpSpPr>
              <p:grpSp>
                <p:nvGrpSpPr>
                  <p:cNvPr id="86045" name="Group 35"/>
                  <p:cNvGrpSpPr>
                    <a:grpSpLocks/>
                  </p:cNvGrpSpPr>
                  <p:nvPr/>
                </p:nvGrpSpPr>
                <p:grpSpPr bwMode="auto">
                  <a:xfrm rot="-5400000">
                    <a:off x="-246" y="2181"/>
                    <a:ext cx="1050" cy="288"/>
                    <a:chOff x="3562" y="384"/>
                    <a:chExt cx="1050" cy="288"/>
                  </a:xfrm>
                </p:grpSpPr>
                <p:sp>
                  <p:nvSpPr>
                    <p:cNvPr id="86144" name="Oval 36"/>
                    <p:cNvSpPr>
                      <a:spLocks noChangeArrowheads="1"/>
                    </p:cNvSpPr>
                    <p:nvPr/>
                  </p:nvSpPr>
                  <p:spPr bwMode="auto">
                    <a:xfrm flipV="1">
                      <a:off x="4372" y="384"/>
                      <a:ext cx="240" cy="240"/>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wrap="none" anchor="ctr"/>
                    <a:lstStyle/>
                    <a:p>
                      <a:pPr algn="ctr"/>
                      <a:r>
                        <a:rPr lang="en-US" altLang="zh-CN" sz="2000" b="1">
                          <a:solidFill>
                            <a:srgbClr val="CC00CC"/>
                          </a:solidFill>
                        </a:rPr>
                        <a:t>E</a:t>
                      </a:r>
                    </a:p>
                  </p:txBody>
                </p:sp>
                <p:sp>
                  <p:nvSpPr>
                    <p:cNvPr id="86145" name="Text Box 37"/>
                    <p:cNvSpPr txBox="1">
                      <a:spLocks noChangeArrowheads="1"/>
                    </p:cNvSpPr>
                    <p:nvPr/>
                  </p:nvSpPr>
                  <p:spPr bwMode="auto">
                    <a:xfrm>
                      <a:off x="3562" y="420"/>
                      <a:ext cx="538" cy="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r>
                        <a:rPr lang="el-GR" altLang="zh-CN" sz="2000" b="1" i="1">
                          <a:latin typeface="宋体" pitchFamily="2" charset="-122"/>
                        </a:rPr>
                        <a:t>Φ</a:t>
                      </a:r>
                      <a:r>
                        <a:rPr lang="en-US" altLang="zh-CN" sz="2000" b="1">
                          <a:latin typeface="宋体" pitchFamily="2" charset="-122"/>
                        </a:rPr>
                        <a:t>30</a:t>
                      </a:r>
                      <a:endParaRPr lang="el-GR" altLang="zh-CN" sz="2000" b="1">
                        <a:latin typeface="宋体" pitchFamily="2" charset="-122"/>
                      </a:endParaRPr>
                    </a:p>
                  </p:txBody>
                </p:sp>
                <p:sp>
                  <p:nvSpPr>
                    <p:cNvPr id="86146" name="Text Box 38"/>
                    <p:cNvSpPr txBox="1">
                      <a:spLocks noChangeArrowheads="1"/>
                    </p:cNvSpPr>
                    <p:nvPr/>
                  </p:nvSpPr>
                  <p:spPr bwMode="auto">
                    <a:xfrm>
                      <a:off x="3988" y="384"/>
                      <a:ext cx="411"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r>
                        <a:rPr lang="en-US" altLang="zh-CN" sz="1200" b="1" dirty="0">
                          <a:solidFill>
                            <a:srgbClr val="FF0000"/>
                          </a:solidFill>
                        </a:rPr>
                        <a:t>+0.029</a:t>
                      </a:r>
                    </a:p>
                    <a:p>
                      <a:pPr eaLnBrk="1" hangingPunct="1"/>
                      <a:r>
                        <a:rPr lang="en-US" altLang="zh-CN" sz="1200" b="1" dirty="0">
                          <a:solidFill>
                            <a:srgbClr val="FF0000"/>
                          </a:solidFill>
                        </a:rPr>
                        <a:t>+0.008</a:t>
                      </a:r>
                    </a:p>
                  </p:txBody>
                </p:sp>
              </p:grpSp>
              <p:grpSp>
                <p:nvGrpSpPr>
                  <p:cNvPr id="86046" name="Group 44"/>
                  <p:cNvGrpSpPr>
                    <a:grpSpLocks/>
                  </p:cNvGrpSpPr>
                  <p:nvPr/>
                </p:nvGrpSpPr>
                <p:grpSpPr bwMode="auto">
                  <a:xfrm rot="-5400000">
                    <a:off x="2586" y="2237"/>
                    <a:ext cx="1055" cy="288"/>
                    <a:chOff x="3562" y="384"/>
                    <a:chExt cx="1055" cy="288"/>
                  </a:xfrm>
                </p:grpSpPr>
                <p:sp>
                  <p:nvSpPr>
                    <p:cNvPr id="86141" name="Oval 45"/>
                    <p:cNvSpPr>
                      <a:spLocks noChangeArrowheads="1"/>
                    </p:cNvSpPr>
                    <p:nvPr/>
                  </p:nvSpPr>
                  <p:spPr bwMode="auto">
                    <a:xfrm flipV="1">
                      <a:off x="4377" y="384"/>
                      <a:ext cx="240" cy="240"/>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wrap="none" anchor="ctr"/>
                    <a:lstStyle/>
                    <a:p>
                      <a:pPr algn="ctr"/>
                      <a:r>
                        <a:rPr lang="en-US" altLang="zh-CN" sz="2000" b="1">
                          <a:solidFill>
                            <a:srgbClr val="CC00CC"/>
                          </a:solidFill>
                        </a:rPr>
                        <a:t>E</a:t>
                      </a:r>
                    </a:p>
                  </p:txBody>
                </p:sp>
                <p:sp>
                  <p:nvSpPr>
                    <p:cNvPr id="86142" name="Text Box 46"/>
                    <p:cNvSpPr txBox="1">
                      <a:spLocks noChangeArrowheads="1"/>
                    </p:cNvSpPr>
                    <p:nvPr/>
                  </p:nvSpPr>
                  <p:spPr bwMode="auto">
                    <a:xfrm>
                      <a:off x="3562" y="420"/>
                      <a:ext cx="538" cy="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r>
                        <a:rPr lang="el-GR" altLang="zh-CN" sz="2000" b="1" i="1">
                          <a:latin typeface="宋体" pitchFamily="2" charset="-122"/>
                        </a:rPr>
                        <a:t>Φ</a:t>
                      </a:r>
                      <a:r>
                        <a:rPr lang="en-US" altLang="zh-CN" sz="2000" b="1">
                          <a:latin typeface="宋体" pitchFamily="2" charset="-122"/>
                        </a:rPr>
                        <a:t>40</a:t>
                      </a:r>
                      <a:endParaRPr lang="el-GR" altLang="zh-CN" sz="2000" b="1">
                        <a:latin typeface="宋体" pitchFamily="2" charset="-122"/>
                      </a:endParaRPr>
                    </a:p>
                  </p:txBody>
                </p:sp>
                <p:sp>
                  <p:nvSpPr>
                    <p:cNvPr id="86143" name="Text Box 47"/>
                    <p:cNvSpPr txBox="1">
                      <a:spLocks noChangeArrowheads="1"/>
                    </p:cNvSpPr>
                    <p:nvPr/>
                  </p:nvSpPr>
                  <p:spPr bwMode="auto">
                    <a:xfrm>
                      <a:off x="3993" y="384"/>
                      <a:ext cx="411"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r>
                        <a:rPr lang="en-US" altLang="zh-CN" sz="1200" b="1" dirty="0">
                          <a:solidFill>
                            <a:srgbClr val="FF0000"/>
                          </a:solidFill>
                        </a:rPr>
                        <a:t>+0.011</a:t>
                      </a:r>
                    </a:p>
                    <a:p>
                      <a:pPr eaLnBrk="1" hangingPunct="1"/>
                      <a:r>
                        <a:rPr lang="en-US" altLang="zh-CN" sz="1200" b="1" dirty="0">
                          <a:solidFill>
                            <a:srgbClr val="FF0000"/>
                          </a:solidFill>
                        </a:rPr>
                        <a:t>-0.005</a:t>
                      </a:r>
                    </a:p>
                  </p:txBody>
                </p:sp>
              </p:grpSp>
              <p:sp>
                <p:nvSpPr>
                  <p:cNvPr id="86047" name="Line 48"/>
                  <p:cNvSpPr>
                    <a:spLocks noChangeShapeType="1"/>
                  </p:cNvSpPr>
                  <p:nvPr/>
                </p:nvSpPr>
                <p:spPr bwMode="auto">
                  <a:xfrm flipH="1">
                    <a:off x="3238" y="1947"/>
                    <a:ext cx="18" cy="904"/>
                  </a:xfrm>
                  <a:prstGeom prst="line">
                    <a:avLst/>
                  </a:prstGeom>
                  <a:noFill/>
                  <a:ln w="9525">
                    <a:solidFill>
                      <a:schemeClr val="tx1"/>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nvGrpSpPr>
                  <p:cNvPr id="86048" name="Group 49"/>
                  <p:cNvGrpSpPr>
                    <a:grpSpLocks/>
                  </p:cNvGrpSpPr>
                  <p:nvPr/>
                </p:nvGrpSpPr>
                <p:grpSpPr bwMode="auto">
                  <a:xfrm rot="-5400000">
                    <a:off x="4584" y="2257"/>
                    <a:ext cx="1100" cy="296"/>
                    <a:chOff x="3562" y="376"/>
                    <a:chExt cx="1100" cy="296"/>
                  </a:xfrm>
                </p:grpSpPr>
                <p:sp>
                  <p:nvSpPr>
                    <p:cNvPr id="86138" name="Oval 50"/>
                    <p:cNvSpPr>
                      <a:spLocks noChangeArrowheads="1"/>
                    </p:cNvSpPr>
                    <p:nvPr/>
                  </p:nvSpPr>
                  <p:spPr bwMode="auto">
                    <a:xfrm flipV="1">
                      <a:off x="4422" y="376"/>
                      <a:ext cx="240" cy="240"/>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wrap="none" anchor="ctr"/>
                    <a:lstStyle/>
                    <a:p>
                      <a:pPr algn="ctr"/>
                      <a:r>
                        <a:rPr lang="en-US" altLang="zh-CN" sz="2000" b="1" dirty="0">
                          <a:solidFill>
                            <a:srgbClr val="CC00CC"/>
                          </a:solidFill>
                        </a:rPr>
                        <a:t>E</a:t>
                      </a:r>
                    </a:p>
                  </p:txBody>
                </p:sp>
                <p:sp>
                  <p:nvSpPr>
                    <p:cNvPr id="86139" name="Text Box 51"/>
                    <p:cNvSpPr txBox="1">
                      <a:spLocks noChangeArrowheads="1"/>
                    </p:cNvSpPr>
                    <p:nvPr/>
                  </p:nvSpPr>
                  <p:spPr bwMode="auto">
                    <a:xfrm>
                      <a:off x="3562" y="420"/>
                      <a:ext cx="538" cy="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r>
                        <a:rPr lang="el-GR" altLang="zh-CN" sz="2000" b="1" i="1">
                          <a:latin typeface="宋体" pitchFamily="2" charset="-122"/>
                        </a:rPr>
                        <a:t>Φ</a:t>
                      </a:r>
                      <a:r>
                        <a:rPr lang="en-US" altLang="zh-CN" sz="2000" b="1">
                          <a:latin typeface="宋体" pitchFamily="2" charset="-122"/>
                        </a:rPr>
                        <a:t>40</a:t>
                      </a:r>
                      <a:endParaRPr lang="el-GR" altLang="zh-CN" sz="2000" b="1">
                        <a:latin typeface="宋体" pitchFamily="2" charset="-122"/>
                      </a:endParaRPr>
                    </a:p>
                  </p:txBody>
                </p:sp>
                <p:sp>
                  <p:nvSpPr>
                    <p:cNvPr id="86140" name="Text Box 52"/>
                    <p:cNvSpPr txBox="1">
                      <a:spLocks noChangeArrowheads="1"/>
                    </p:cNvSpPr>
                    <p:nvPr/>
                  </p:nvSpPr>
                  <p:spPr bwMode="auto">
                    <a:xfrm>
                      <a:off x="4010" y="384"/>
                      <a:ext cx="411"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r>
                        <a:rPr lang="en-US" altLang="zh-CN" sz="1200" b="1" dirty="0">
                          <a:solidFill>
                            <a:srgbClr val="FF0000"/>
                          </a:solidFill>
                        </a:rPr>
                        <a:t>+0.011</a:t>
                      </a:r>
                    </a:p>
                    <a:p>
                      <a:pPr eaLnBrk="1" hangingPunct="1"/>
                      <a:r>
                        <a:rPr lang="en-US" altLang="zh-CN" sz="1200" b="1" dirty="0">
                          <a:solidFill>
                            <a:srgbClr val="FF0000"/>
                          </a:solidFill>
                        </a:rPr>
                        <a:t>-0.005</a:t>
                      </a:r>
                    </a:p>
                  </p:txBody>
                </p:sp>
              </p:grpSp>
              <p:sp>
                <p:nvSpPr>
                  <p:cNvPr id="86049" name="Line 53"/>
                  <p:cNvSpPr>
                    <a:spLocks noChangeShapeType="1"/>
                  </p:cNvSpPr>
                  <p:nvPr/>
                </p:nvSpPr>
                <p:spPr bwMode="auto">
                  <a:xfrm>
                    <a:off x="5272" y="1947"/>
                    <a:ext cx="0" cy="912"/>
                  </a:xfrm>
                  <a:prstGeom prst="line">
                    <a:avLst/>
                  </a:prstGeom>
                  <a:noFill/>
                  <a:ln w="9525">
                    <a:solidFill>
                      <a:schemeClr val="tx1"/>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nvGrpSpPr>
                  <p:cNvPr id="86050" name="Group 55"/>
                  <p:cNvGrpSpPr>
                    <a:grpSpLocks/>
                  </p:cNvGrpSpPr>
                  <p:nvPr/>
                </p:nvGrpSpPr>
                <p:grpSpPr bwMode="auto">
                  <a:xfrm rot="-5400000">
                    <a:off x="3342" y="2215"/>
                    <a:ext cx="1174" cy="288"/>
                    <a:chOff x="3562" y="384"/>
                    <a:chExt cx="1174" cy="288"/>
                  </a:xfrm>
                </p:grpSpPr>
                <p:sp>
                  <p:nvSpPr>
                    <p:cNvPr id="86136" name="Text Box 56"/>
                    <p:cNvSpPr txBox="1">
                      <a:spLocks noChangeArrowheads="1"/>
                    </p:cNvSpPr>
                    <p:nvPr/>
                  </p:nvSpPr>
                  <p:spPr bwMode="auto">
                    <a:xfrm>
                      <a:off x="3562" y="420"/>
                      <a:ext cx="950" cy="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r>
                        <a:rPr lang="el-GR" altLang="zh-CN" sz="2000" b="1" i="1">
                          <a:latin typeface="宋体" pitchFamily="2" charset="-122"/>
                        </a:rPr>
                        <a:t>Φ</a:t>
                      </a:r>
                      <a:r>
                        <a:rPr lang="en-US" altLang="zh-CN" sz="2000" b="1">
                          <a:latin typeface="宋体" pitchFamily="2" charset="-122"/>
                        </a:rPr>
                        <a:t>66.606</a:t>
                      </a:r>
                      <a:endParaRPr lang="el-GR" altLang="zh-CN" sz="2000" b="1">
                        <a:latin typeface="宋体" pitchFamily="2" charset="-122"/>
                      </a:endParaRPr>
                    </a:p>
                  </p:txBody>
                </p:sp>
                <p:sp>
                  <p:nvSpPr>
                    <p:cNvPr id="86137" name="Text Box 57"/>
                    <p:cNvSpPr txBox="1">
                      <a:spLocks noChangeArrowheads="1"/>
                    </p:cNvSpPr>
                    <p:nvPr/>
                  </p:nvSpPr>
                  <p:spPr bwMode="auto">
                    <a:xfrm>
                      <a:off x="4402" y="384"/>
                      <a:ext cx="334"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r>
                        <a:rPr lang="en-US" altLang="zh-CN" sz="1200" b="1" dirty="0">
                          <a:solidFill>
                            <a:srgbClr val="FF0000"/>
                          </a:solidFill>
                        </a:rPr>
                        <a:t> 0</a:t>
                      </a:r>
                    </a:p>
                    <a:p>
                      <a:pPr eaLnBrk="1" hangingPunct="1"/>
                      <a:r>
                        <a:rPr lang="en-US" altLang="zh-CN" sz="1200" b="1" dirty="0">
                          <a:solidFill>
                            <a:srgbClr val="FF0000"/>
                          </a:solidFill>
                        </a:rPr>
                        <a:t>-0.19</a:t>
                      </a:r>
                    </a:p>
                  </p:txBody>
                </p:sp>
              </p:grpSp>
              <p:sp>
                <p:nvSpPr>
                  <p:cNvPr id="86051" name="Text Box 58"/>
                  <p:cNvSpPr txBox="1">
                    <a:spLocks noChangeArrowheads="1"/>
                  </p:cNvSpPr>
                  <p:nvPr/>
                </p:nvSpPr>
                <p:spPr bwMode="auto">
                  <a:xfrm rot="16200000">
                    <a:off x="4586" y="2142"/>
                    <a:ext cx="643" cy="2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r>
                      <a:rPr lang="el-GR" altLang="zh-CN" sz="2000" b="1" i="1" dirty="0">
                        <a:latin typeface="宋体" pitchFamily="2" charset="-122"/>
                      </a:rPr>
                      <a:t>Φ</a:t>
                    </a:r>
                    <a:r>
                      <a:rPr lang="en-US" altLang="zh-CN" sz="2000" b="1" dirty="0" smtClean="0">
                        <a:latin typeface="宋体" pitchFamily="2" charset="-122"/>
                      </a:rPr>
                      <a:t>48</a:t>
                    </a:r>
                    <a:endParaRPr lang="el-GR" altLang="zh-CN" sz="2000" b="1" dirty="0">
                      <a:latin typeface="宋体" pitchFamily="2" charset="-122"/>
                    </a:endParaRPr>
                  </a:p>
                </p:txBody>
              </p:sp>
              <p:grpSp>
                <p:nvGrpSpPr>
                  <p:cNvPr id="86052" name="Group 66"/>
                  <p:cNvGrpSpPr>
                    <a:grpSpLocks/>
                  </p:cNvGrpSpPr>
                  <p:nvPr/>
                </p:nvGrpSpPr>
                <p:grpSpPr bwMode="auto">
                  <a:xfrm>
                    <a:off x="3160" y="2853"/>
                    <a:ext cx="192" cy="384"/>
                    <a:chOff x="4128" y="480"/>
                    <a:chExt cx="240" cy="432"/>
                  </a:xfrm>
                </p:grpSpPr>
                <p:sp>
                  <p:nvSpPr>
                    <p:cNvPr id="86133" name="AutoShape 61"/>
                    <p:cNvSpPr>
                      <a:spLocks noChangeArrowheads="1"/>
                    </p:cNvSpPr>
                    <p:nvPr/>
                  </p:nvSpPr>
                  <p:spPr bwMode="auto">
                    <a:xfrm rot="10800000">
                      <a:off x="4128" y="480"/>
                      <a:ext cx="240" cy="167"/>
                    </a:xfrm>
                    <a:prstGeom prst="triangle">
                      <a:avLst>
                        <a:gd name="adj" fmla="val 50000"/>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6134" name="Rectangle 62"/>
                    <p:cNvSpPr>
                      <a:spLocks noChangeArrowheads="1"/>
                    </p:cNvSpPr>
                    <p:nvPr/>
                  </p:nvSpPr>
                  <p:spPr bwMode="auto">
                    <a:xfrm rot="10800000" flipV="1">
                      <a:off x="4128" y="719"/>
                      <a:ext cx="240" cy="193"/>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zh-CN" sz="1600" b="1" i="1"/>
                        <a:t>B</a:t>
                      </a:r>
                    </a:p>
                  </p:txBody>
                </p:sp>
                <p:sp>
                  <p:nvSpPr>
                    <p:cNvPr id="86135" name="Line 63"/>
                    <p:cNvSpPr>
                      <a:spLocks noChangeShapeType="1"/>
                    </p:cNvSpPr>
                    <p:nvPr/>
                  </p:nvSpPr>
                  <p:spPr bwMode="auto">
                    <a:xfrm rot="10800000" flipV="1">
                      <a:off x="4248" y="575"/>
                      <a:ext cx="0" cy="145"/>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pSp>
                <p:nvGrpSpPr>
                  <p:cNvPr id="86053" name="Group 67"/>
                  <p:cNvGrpSpPr>
                    <a:grpSpLocks/>
                  </p:cNvGrpSpPr>
                  <p:nvPr/>
                </p:nvGrpSpPr>
                <p:grpSpPr bwMode="auto">
                  <a:xfrm>
                    <a:off x="5176" y="1483"/>
                    <a:ext cx="192" cy="454"/>
                    <a:chOff x="1392" y="1200"/>
                    <a:chExt cx="192" cy="454"/>
                  </a:xfrm>
                </p:grpSpPr>
                <p:sp>
                  <p:nvSpPr>
                    <p:cNvPr id="86130" name="AutoShape 68"/>
                    <p:cNvSpPr>
                      <a:spLocks noChangeArrowheads="1"/>
                    </p:cNvSpPr>
                    <p:nvPr/>
                  </p:nvSpPr>
                  <p:spPr bwMode="auto">
                    <a:xfrm>
                      <a:off x="1392" y="1488"/>
                      <a:ext cx="192" cy="166"/>
                    </a:xfrm>
                    <a:prstGeom prst="triangle">
                      <a:avLst>
                        <a:gd name="adj" fmla="val 50000"/>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6131" name="Rectangle 69"/>
                    <p:cNvSpPr>
                      <a:spLocks noChangeArrowheads="1"/>
                    </p:cNvSpPr>
                    <p:nvPr/>
                  </p:nvSpPr>
                  <p:spPr bwMode="auto">
                    <a:xfrm flipV="1">
                      <a:off x="1392" y="1200"/>
                      <a:ext cx="192" cy="192"/>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wrap="none" anchor="ctr"/>
                    <a:lstStyle/>
                    <a:p>
                      <a:pPr algn="ctr"/>
                      <a:r>
                        <a:rPr lang="en-US" altLang="zh-CN" sz="1600" b="1" i="1"/>
                        <a:t>A</a:t>
                      </a:r>
                    </a:p>
                  </p:txBody>
                </p:sp>
                <p:sp>
                  <p:nvSpPr>
                    <p:cNvPr id="86132" name="Line 70"/>
                    <p:cNvSpPr>
                      <a:spLocks noChangeShapeType="1"/>
                    </p:cNvSpPr>
                    <p:nvPr/>
                  </p:nvSpPr>
                  <p:spPr bwMode="auto">
                    <a:xfrm flipV="1">
                      <a:off x="1488" y="1392"/>
                      <a:ext cx="0" cy="14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pSp>
                <p:nvGrpSpPr>
                  <p:cNvPr id="86054" name="Group 117"/>
                  <p:cNvGrpSpPr>
                    <a:grpSpLocks/>
                  </p:cNvGrpSpPr>
                  <p:nvPr/>
                </p:nvGrpSpPr>
                <p:grpSpPr bwMode="auto">
                  <a:xfrm>
                    <a:off x="3064" y="787"/>
                    <a:ext cx="264" cy="1176"/>
                    <a:chOff x="3024" y="504"/>
                    <a:chExt cx="264" cy="1176"/>
                  </a:xfrm>
                </p:grpSpPr>
                <p:sp>
                  <p:nvSpPr>
                    <p:cNvPr id="86128" name="Line 71"/>
                    <p:cNvSpPr>
                      <a:spLocks noChangeShapeType="1"/>
                    </p:cNvSpPr>
                    <p:nvPr/>
                  </p:nvSpPr>
                  <p:spPr bwMode="auto">
                    <a:xfrm flipH="1">
                      <a:off x="3024" y="504"/>
                      <a:ext cx="15" cy="1176"/>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86129" name="Line 72"/>
                    <p:cNvSpPr>
                      <a:spLocks noChangeShapeType="1"/>
                    </p:cNvSpPr>
                    <p:nvPr/>
                  </p:nvSpPr>
                  <p:spPr bwMode="auto">
                    <a:xfrm>
                      <a:off x="3046" y="504"/>
                      <a:ext cx="242"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sp>
                <p:nvSpPr>
                  <p:cNvPr id="86055" name="Line 84"/>
                  <p:cNvSpPr>
                    <a:spLocks noChangeShapeType="1"/>
                  </p:cNvSpPr>
                  <p:nvPr/>
                </p:nvSpPr>
                <p:spPr bwMode="auto">
                  <a:xfrm flipV="1">
                    <a:off x="3328" y="1243"/>
                    <a:ext cx="0" cy="72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86056" name="Line 89"/>
                  <p:cNvSpPr>
                    <a:spLocks noChangeShapeType="1"/>
                  </p:cNvSpPr>
                  <p:nvPr/>
                </p:nvSpPr>
                <p:spPr bwMode="auto">
                  <a:xfrm flipV="1">
                    <a:off x="5007" y="1422"/>
                    <a:ext cx="0" cy="477"/>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nvGrpSpPr>
                  <p:cNvPr id="86057" name="Group 90"/>
                  <p:cNvGrpSpPr>
                    <a:grpSpLocks/>
                  </p:cNvGrpSpPr>
                  <p:nvPr/>
                </p:nvGrpSpPr>
                <p:grpSpPr bwMode="auto">
                  <a:xfrm>
                    <a:off x="3328" y="311"/>
                    <a:ext cx="1008" cy="682"/>
                    <a:chOff x="2208" y="38"/>
                    <a:chExt cx="1008" cy="682"/>
                  </a:xfrm>
                </p:grpSpPr>
                <p:sp>
                  <p:nvSpPr>
                    <p:cNvPr id="86119" name="Rectangle 91"/>
                    <p:cNvSpPr>
                      <a:spLocks noChangeArrowheads="1"/>
                    </p:cNvSpPr>
                    <p:nvPr/>
                  </p:nvSpPr>
                  <p:spPr bwMode="auto">
                    <a:xfrm>
                      <a:off x="2208" y="528"/>
                      <a:ext cx="816" cy="192"/>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zh-CN" sz="1400"/>
                        <a:t>  </a:t>
                      </a:r>
                      <a:r>
                        <a:rPr lang="en-US" altLang="zh-CN" sz="1400" b="1"/>
                        <a:t>      0.0025</a:t>
                      </a:r>
                    </a:p>
                  </p:txBody>
                </p:sp>
                <p:pic>
                  <p:nvPicPr>
                    <p:cNvPr id="86120" name="Picture 9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256" y="555"/>
                      <a:ext cx="192" cy="1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6121" name="Picture 93"/>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256" y="336"/>
                      <a:ext cx="144" cy="1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86122" name="Group 94"/>
                    <p:cNvGrpSpPr>
                      <a:grpSpLocks/>
                    </p:cNvGrpSpPr>
                    <p:nvPr/>
                  </p:nvGrpSpPr>
                  <p:grpSpPr bwMode="auto">
                    <a:xfrm>
                      <a:off x="2208" y="288"/>
                      <a:ext cx="960" cy="240"/>
                      <a:chOff x="2208" y="288"/>
                      <a:chExt cx="960" cy="240"/>
                    </a:xfrm>
                  </p:grpSpPr>
                  <p:sp>
                    <p:nvSpPr>
                      <p:cNvPr id="86125" name="Rectangle 95"/>
                      <p:cNvSpPr>
                        <a:spLocks noChangeArrowheads="1"/>
                      </p:cNvSpPr>
                      <p:nvPr/>
                    </p:nvSpPr>
                    <p:spPr bwMode="auto">
                      <a:xfrm>
                        <a:off x="2208" y="288"/>
                        <a:ext cx="960" cy="24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zh-CN" sz="1400" b="1"/>
                          <a:t>         0.016  </a:t>
                        </a:r>
                        <a:r>
                          <a:rPr lang="en-US" altLang="zh-CN" sz="1400" b="1" i="1"/>
                          <a:t>A</a:t>
                        </a:r>
                        <a:r>
                          <a:rPr lang="en-US" altLang="zh-CN" sz="1400" b="1"/>
                          <a:t>-</a:t>
                        </a:r>
                        <a:r>
                          <a:rPr lang="en-US" altLang="zh-CN" sz="1400" b="1" i="1"/>
                          <a:t>B</a:t>
                        </a:r>
                      </a:p>
                    </p:txBody>
                  </p:sp>
                  <p:sp>
                    <p:nvSpPr>
                      <p:cNvPr id="86126" name="Line 96"/>
                      <p:cNvSpPr>
                        <a:spLocks noChangeShapeType="1"/>
                      </p:cNvSpPr>
                      <p:nvPr/>
                    </p:nvSpPr>
                    <p:spPr bwMode="auto">
                      <a:xfrm>
                        <a:off x="2880" y="288"/>
                        <a:ext cx="0" cy="24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86127" name="Line 97"/>
                      <p:cNvSpPr>
                        <a:spLocks noChangeShapeType="1"/>
                      </p:cNvSpPr>
                      <p:nvPr/>
                    </p:nvSpPr>
                    <p:spPr bwMode="auto">
                      <a:xfrm>
                        <a:off x="2496" y="288"/>
                        <a:ext cx="0" cy="24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sp>
                  <p:nvSpPr>
                    <p:cNvPr id="86123" name="Line 98"/>
                    <p:cNvSpPr>
                      <a:spLocks noChangeShapeType="1"/>
                    </p:cNvSpPr>
                    <p:nvPr/>
                  </p:nvSpPr>
                  <p:spPr bwMode="auto">
                    <a:xfrm>
                      <a:off x="2496" y="528"/>
                      <a:ext cx="0" cy="192"/>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86124" name="Text Box 99"/>
                    <p:cNvSpPr txBox="1">
                      <a:spLocks noChangeArrowheads="1"/>
                    </p:cNvSpPr>
                    <p:nvPr/>
                  </p:nvSpPr>
                  <p:spPr bwMode="auto">
                    <a:xfrm>
                      <a:off x="2246" y="38"/>
                      <a:ext cx="970" cy="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r>
                        <a:rPr lang="en-US" altLang="zh-CN" sz="2000" b="1"/>
                        <a:t>2</a:t>
                      </a:r>
                      <a:r>
                        <a:rPr lang="en-US" altLang="zh-CN" sz="2000" b="1">
                          <a:latin typeface="BatangChe" pitchFamily="49" charset="-127"/>
                          <a:ea typeface="BatangChe" pitchFamily="49" charset="-127"/>
                        </a:rPr>
                        <a:t>×</a:t>
                      </a:r>
                      <a:r>
                        <a:rPr lang="el-GR" altLang="zh-CN" sz="2000" b="1" i="1">
                          <a:ea typeface="BatangChe" pitchFamily="49" charset="-127"/>
                          <a:cs typeface="Arial" charset="0"/>
                        </a:rPr>
                        <a:t>Φ</a:t>
                      </a:r>
                      <a:r>
                        <a:rPr lang="en-US" altLang="zh-CN" sz="2000" b="1">
                          <a:ea typeface="BatangChe" pitchFamily="49" charset="-127"/>
                          <a:cs typeface="Arial" charset="0"/>
                        </a:rPr>
                        <a:t>40</a:t>
                      </a:r>
                      <a:endParaRPr lang="el-GR" altLang="zh-CN" sz="2000" b="1">
                        <a:ea typeface="BatangChe" pitchFamily="49" charset="-127"/>
                        <a:cs typeface="Arial" charset="0"/>
                      </a:endParaRPr>
                    </a:p>
                  </p:txBody>
                </p:sp>
              </p:grpSp>
              <p:grpSp>
                <p:nvGrpSpPr>
                  <p:cNvPr id="86058" name="Group 118"/>
                  <p:cNvGrpSpPr>
                    <a:grpSpLocks/>
                  </p:cNvGrpSpPr>
                  <p:nvPr/>
                </p:nvGrpSpPr>
                <p:grpSpPr bwMode="auto">
                  <a:xfrm>
                    <a:off x="3328" y="1173"/>
                    <a:ext cx="1679" cy="340"/>
                    <a:chOff x="3288" y="890"/>
                    <a:chExt cx="1679" cy="340"/>
                  </a:xfrm>
                </p:grpSpPr>
                <p:sp>
                  <p:nvSpPr>
                    <p:cNvPr id="86110" name="Line 100"/>
                    <p:cNvSpPr>
                      <a:spLocks noChangeShapeType="1"/>
                    </p:cNvSpPr>
                    <p:nvPr/>
                  </p:nvSpPr>
                  <p:spPr bwMode="auto">
                    <a:xfrm flipH="1">
                      <a:off x="3288" y="1003"/>
                      <a:ext cx="477"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86111" name="Line 101"/>
                    <p:cNvSpPr>
                      <a:spLocks noChangeShapeType="1"/>
                    </p:cNvSpPr>
                    <p:nvPr/>
                  </p:nvSpPr>
                  <p:spPr bwMode="auto">
                    <a:xfrm>
                      <a:off x="3606" y="1230"/>
                      <a:ext cx="1361"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86112" name="Line 102"/>
                    <p:cNvSpPr>
                      <a:spLocks noChangeShapeType="1"/>
                    </p:cNvSpPr>
                    <p:nvPr/>
                  </p:nvSpPr>
                  <p:spPr bwMode="auto">
                    <a:xfrm>
                      <a:off x="3583" y="1003"/>
                      <a:ext cx="0" cy="227"/>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nvGrpSpPr>
                    <p:cNvPr id="86113" name="Group 103"/>
                    <p:cNvGrpSpPr>
                      <a:grpSpLocks/>
                    </p:cNvGrpSpPr>
                    <p:nvPr/>
                  </p:nvGrpSpPr>
                  <p:grpSpPr bwMode="auto">
                    <a:xfrm>
                      <a:off x="3757" y="890"/>
                      <a:ext cx="960" cy="222"/>
                      <a:chOff x="2976" y="1008"/>
                      <a:chExt cx="960" cy="222"/>
                    </a:xfrm>
                  </p:grpSpPr>
                  <p:grpSp>
                    <p:nvGrpSpPr>
                      <p:cNvPr id="86114" name="Group 104"/>
                      <p:cNvGrpSpPr>
                        <a:grpSpLocks/>
                      </p:cNvGrpSpPr>
                      <p:nvPr/>
                    </p:nvGrpSpPr>
                    <p:grpSpPr bwMode="auto">
                      <a:xfrm>
                        <a:off x="2976" y="1008"/>
                        <a:ext cx="960" cy="222"/>
                        <a:chOff x="2208" y="288"/>
                        <a:chExt cx="960" cy="240"/>
                      </a:xfrm>
                    </p:grpSpPr>
                    <p:sp>
                      <p:nvSpPr>
                        <p:cNvPr id="86116" name="Rectangle 105"/>
                        <p:cNvSpPr>
                          <a:spLocks noChangeArrowheads="1"/>
                        </p:cNvSpPr>
                        <p:nvPr/>
                      </p:nvSpPr>
                      <p:spPr bwMode="auto">
                        <a:xfrm>
                          <a:off x="2208" y="288"/>
                          <a:ext cx="960" cy="24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zh-CN" sz="1400" b="1"/>
                            <a:t>         0.008  </a:t>
                          </a:r>
                          <a:r>
                            <a:rPr lang="en-US" altLang="zh-CN" sz="1400" b="1" i="1"/>
                            <a:t>A</a:t>
                          </a:r>
                          <a:r>
                            <a:rPr lang="en-US" altLang="zh-CN" sz="1400" b="1"/>
                            <a:t>-</a:t>
                          </a:r>
                          <a:r>
                            <a:rPr lang="en-US" altLang="zh-CN" sz="1400" b="1" i="1"/>
                            <a:t>B</a:t>
                          </a:r>
                        </a:p>
                      </p:txBody>
                    </p:sp>
                    <p:sp>
                      <p:nvSpPr>
                        <p:cNvPr id="86117" name="Line 106"/>
                        <p:cNvSpPr>
                          <a:spLocks noChangeShapeType="1"/>
                        </p:cNvSpPr>
                        <p:nvPr/>
                      </p:nvSpPr>
                      <p:spPr bwMode="auto">
                        <a:xfrm>
                          <a:off x="2880" y="288"/>
                          <a:ext cx="0" cy="24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86118" name="Line 107"/>
                        <p:cNvSpPr>
                          <a:spLocks noChangeShapeType="1"/>
                        </p:cNvSpPr>
                        <p:nvPr/>
                      </p:nvSpPr>
                      <p:spPr bwMode="auto">
                        <a:xfrm>
                          <a:off x="2496" y="288"/>
                          <a:ext cx="0" cy="24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pic>
                    <p:nvPicPr>
                      <p:cNvPr id="86115" name="Picture 108"/>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039" y="1049"/>
                        <a:ext cx="144" cy="1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sp>
                <p:nvSpPr>
                  <p:cNvPr id="86059" name="Line 110"/>
                  <p:cNvSpPr>
                    <a:spLocks noChangeShapeType="1"/>
                  </p:cNvSpPr>
                  <p:nvPr/>
                </p:nvSpPr>
                <p:spPr bwMode="auto">
                  <a:xfrm>
                    <a:off x="833" y="1389"/>
                    <a:ext cx="137"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nvGrpSpPr>
                  <p:cNvPr id="86060" name="Group 252"/>
                  <p:cNvGrpSpPr>
                    <a:grpSpLocks/>
                  </p:cNvGrpSpPr>
                  <p:nvPr/>
                </p:nvGrpSpPr>
                <p:grpSpPr bwMode="auto">
                  <a:xfrm>
                    <a:off x="816" y="1298"/>
                    <a:ext cx="1057" cy="794"/>
                    <a:chOff x="816" y="1230"/>
                    <a:chExt cx="1057" cy="794"/>
                  </a:xfrm>
                </p:grpSpPr>
                <p:sp>
                  <p:nvSpPr>
                    <p:cNvPr id="86103" name="Line 109"/>
                    <p:cNvSpPr>
                      <a:spLocks noChangeShapeType="1"/>
                    </p:cNvSpPr>
                    <p:nvPr/>
                  </p:nvSpPr>
                  <p:spPr bwMode="auto">
                    <a:xfrm>
                      <a:off x="816" y="1321"/>
                      <a:ext cx="17" cy="703"/>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nvGrpSpPr>
                    <p:cNvPr id="86104" name="Group 111"/>
                    <p:cNvGrpSpPr>
                      <a:grpSpLocks/>
                    </p:cNvGrpSpPr>
                    <p:nvPr/>
                  </p:nvGrpSpPr>
                  <p:grpSpPr bwMode="auto">
                    <a:xfrm>
                      <a:off x="970" y="1230"/>
                      <a:ext cx="903" cy="211"/>
                      <a:chOff x="3360" y="384"/>
                      <a:chExt cx="903" cy="211"/>
                    </a:xfrm>
                  </p:grpSpPr>
                  <p:grpSp>
                    <p:nvGrpSpPr>
                      <p:cNvPr id="86105" name="Group 112"/>
                      <p:cNvGrpSpPr>
                        <a:grpSpLocks/>
                      </p:cNvGrpSpPr>
                      <p:nvPr/>
                    </p:nvGrpSpPr>
                    <p:grpSpPr bwMode="auto">
                      <a:xfrm>
                        <a:off x="3360" y="384"/>
                        <a:ext cx="903" cy="211"/>
                        <a:chOff x="2208" y="288"/>
                        <a:chExt cx="960" cy="240"/>
                      </a:xfrm>
                    </p:grpSpPr>
                    <p:sp>
                      <p:nvSpPr>
                        <p:cNvPr id="86107" name="Rectangle 113"/>
                        <p:cNvSpPr>
                          <a:spLocks noChangeArrowheads="1"/>
                        </p:cNvSpPr>
                        <p:nvPr/>
                      </p:nvSpPr>
                      <p:spPr bwMode="auto">
                        <a:xfrm>
                          <a:off x="2208" y="288"/>
                          <a:ext cx="960" cy="24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zh-CN" sz="1400" b="1"/>
                            <a:t>         0.012 </a:t>
                          </a:r>
                          <a:r>
                            <a:rPr lang="en-US" altLang="zh-CN" sz="1400" b="1" i="1"/>
                            <a:t>A</a:t>
                          </a:r>
                          <a:r>
                            <a:rPr lang="en-US" altLang="zh-CN" sz="1400" b="1"/>
                            <a:t>-</a:t>
                          </a:r>
                          <a:r>
                            <a:rPr lang="en-US" altLang="zh-CN" sz="1400" b="1" i="1"/>
                            <a:t>B</a:t>
                          </a:r>
                        </a:p>
                      </p:txBody>
                    </p:sp>
                    <p:sp>
                      <p:nvSpPr>
                        <p:cNvPr id="86108" name="Line 114"/>
                        <p:cNvSpPr>
                          <a:spLocks noChangeShapeType="1"/>
                        </p:cNvSpPr>
                        <p:nvPr/>
                      </p:nvSpPr>
                      <p:spPr bwMode="auto">
                        <a:xfrm>
                          <a:off x="2880" y="288"/>
                          <a:ext cx="0" cy="24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86109" name="Line 115"/>
                        <p:cNvSpPr>
                          <a:spLocks noChangeShapeType="1"/>
                        </p:cNvSpPr>
                        <p:nvPr/>
                      </p:nvSpPr>
                      <p:spPr bwMode="auto">
                        <a:xfrm>
                          <a:off x="2496" y="288"/>
                          <a:ext cx="0" cy="24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pic>
                    <p:nvPicPr>
                      <p:cNvPr id="86106" name="Picture 116"/>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424" y="414"/>
                        <a:ext cx="144" cy="1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grpSp>
                <p:nvGrpSpPr>
                  <p:cNvPr id="86061" name="Group 155"/>
                  <p:cNvGrpSpPr>
                    <a:grpSpLocks/>
                  </p:cNvGrpSpPr>
                  <p:nvPr/>
                </p:nvGrpSpPr>
                <p:grpSpPr bwMode="auto">
                  <a:xfrm>
                    <a:off x="380" y="1627"/>
                    <a:ext cx="192" cy="454"/>
                    <a:chOff x="1392" y="1200"/>
                    <a:chExt cx="192" cy="454"/>
                  </a:xfrm>
                </p:grpSpPr>
                <p:sp>
                  <p:nvSpPr>
                    <p:cNvPr id="86100" name="AutoShape 156"/>
                    <p:cNvSpPr>
                      <a:spLocks noChangeArrowheads="1"/>
                    </p:cNvSpPr>
                    <p:nvPr/>
                  </p:nvSpPr>
                  <p:spPr bwMode="auto">
                    <a:xfrm>
                      <a:off x="1392" y="1488"/>
                      <a:ext cx="192" cy="166"/>
                    </a:xfrm>
                    <a:prstGeom prst="triangle">
                      <a:avLst>
                        <a:gd name="adj" fmla="val 50000"/>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6101" name="Rectangle 157"/>
                    <p:cNvSpPr>
                      <a:spLocks noChangeArrowheads="1"/>
                    </p:cNvSpPr>
                    <p:nvPr/>
                  </p:nvSpPr>
                  <p:spPr bwMode="auto">
                    <a:xfrm flipV="1">
                      <a:off x="1392" y="1200"/>
                      <a:ext cx="192" cy="192"/>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wrap="none" anchor="ctr"/>
                    <a:lstStyle/>
                    <a:p>
                      <a:pPr algn="ctr"/>
                      <a:r>
                        <a:rPr lang="en-US" altLang="zh-CN" sz="1600" b="1" i="1"/>
                        <a:t>C</a:t>
                      </a:r>
                    </a:p>
                  </p:txBody>
                </p:sp>
                <p:sp>
                  <p:nvSpPr>
                    <p:cNvPr id="86102" name="Line 158"/>
                    <p:cNvSpPr>
                      <a:spLocks noChangeShapeType="1"/>
                    </p:cNvSpPr>
                    <p:nvPr/>
                  </p:nvSpPr>
                  <p:spPr bwMode="auto">
                    <a:xfrm flipV="1">
                      <a:off x="1488" y="1392"/>
                      <a:ext cx="0" cy="14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pSp>
                <p:nvGrpSpPr>
                  <p:cNvPr id="86062" name="Group 212"/>
                  <p:cNvGrpSpPr>
                    <a:grpSpLocks/>
                  </p:cNvGrpSpPr>
                  <p:nvPr/>
                </p:nvGrpSpPr>
                <p:grpSpPr bwMode="auto">
                  <a:xfrm>
                    <a:off x="2268" y="1343"/>
                    <a:ext cx="1224" cy="431"/>
                    <a:chOff x="2268" y="1275"/>
                    <a:chExt cx="1224" cy="431"/>
                  </a:xfrm>
                </p:grpSpPr>
                <p:grpSp>
                  <p:nvGrpSpPr>
                    <p:cNvPr id="86092" name="Group 197"/>
                    <p:cNvGrpSpPr>
                      <a:grpSpLocks/>
                    </p:cNvGrpSpPr>
                    <p:nvPr/>
                  </p:nvGrpSpPr>
                  <p:grpSpPr bwMode="auto">
                    <a:xfrm>
                      <a:off x="2268" y="1275"/>
                      <a:ext cx="680" cy="250"/>
                      <a:chOff x="3334" y="436"/>
                      <a:chExt cx="680" cy="250"/>
                    </a:xfrm>
                  </p:grpSpPr>
                  <p:sp>
                    <p:nvSpPr>
                      <p:cNvPr id="86095" name="AutoShape 198"/>
                      <p:cNvSpPr>
                        <a:spLocks noChangeArrowheads="1"/>
                      </p:cNvSpPr>
                      <p:nvPr/>
                    </p:nvSpPr>
                    <p:spPr bwMode="auto">
                      <a:xfrm flipV="1">
                        <a:off x="3334" y="545"/>
                        <a:ext cx="176" cy="141"/>
                      </a:xfrm>
                      <a:prstGeom prst="triangle">
                        <a:avLst>
                          <a:gd name="adj" fmla="val 50000"/>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6096" name="Line 199"/>
                      <p:cNvSpPr>
                        <a:spLocks noChangeShapeType="1"/>
                      </p:cNvSpPr>
                      <p:nvPr/>
                    </p:nvSpPr>
                    <p:spPr bwMode="auto">
                      <a:xfrm flipV="1">
                        <a:off x="3493" y="453"/>
                        <a:ext cx="53" cy="115"/>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86097" name="Line 200"/>
                      <p:cNvSpPr>
                        <a:spLocks noChangeShapeType="1"/>
                      </p:cNvSpPr>
                      <p:nvPr/>
                    </p:nvSpPr>
                    <p:spPr bwMode="auto">
                      <a:xfrm>
                        <a:off x="3546" y="453"/>
                        <a:ext cx="423"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86098" name="Text Box 201"/>
                      <p:cNvSpPr txBox="1">
                        <a:spLocks noChangeArrowheads="1"/>
                      </p:cNvSpPr>
                      <p:nvPr/>
                    </p:nvSpPr>
                    <p:spPr bwMode="auto">
                      <a:xfrm>
                        <a:off x="3510" y="436"/>
                        <a:ext cx="504" cy="2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r>
                          <a:rPr lang="en-US" altLang="zh-CN" sz="2000" b="1" i="1"/>
                          <a:t>R    </a:t>
                        </a:r>
                        <a:r>
                          <a:rPr lang="en-US" altLang="zh-CN" sz="2000" b="1"/>
                          <a:t>2</a:t>
                        </a:r>
                      </a:p>
                    </p:txBody>
                  </p:sp>
                  <p:graphicFrame>
                    <p:nvGraphicFramePr>
                      <p:cNvPr id="86099" name="Object 202"/>
                      <p:cNvGraphicFramePr>
                        <a:graphicFrameLocks noChangeAspect="1"/>
                      </p:cNvGraphicFramePr>
                      <p:nvPr/>
                    </p:nvGraphicFramePr>
                    <p:xfrm>
                      <a:off x="3651" y="463"/>
                      <a:ext cx="216" cy="223"/>
                    </p:xfrm>
                    <a:graphic>
                      <a:graphicData uri="http://schemas.openxmlformats.org/presentationml/2006/ole">
                        <mc:AlternateContent xmlns:mc="http://schemas.openxmlformats.org/markup-compatibility/2006">
                          <mc:Choice xmlns:v="urn:schemas-microsoft-com:vml" Requires="v">
                            <p:oleObj spid="_x0000_s86378" name="公式" r:id="rId6" imgW="126835" imgH="139518" progId="Equation.3">
                              <p:embed/>
                            </p:oleObj>
                          </mc:Choice>
                          <mc:Fallback>
                            <p:oleObj name="公式" r:id="rId6" imgW="126835" imgH="139518" progId="Equation.3">
                              <p:embed/>
                              <p:pic>
                                <p:nvPicPr>
                                  <p:cNvPr id="0" name="Object 202"/>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651" y="463"/>
                                    <a:ext cx="216" cy="22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sp>
                  <p:nvSpPr>
                    <p:cNvPr id="86093" name="Line 203"/>
                    <p:cNvSpPr>
                      <a:spLocks noChangeShapeType="1"/>
                    </p:cNvSpPr>
                    <p:nvPr/>
                  </p:nvSpPr>
                  <p:spPr bwMode="auto">
                    <a:xfrm flipH="1" flipV="1">
                      <a:off x="2812" y="1524"/>
                      <a:ext cx="680" cy="182"/>
                    </a:xfrm>
                    <a:prstGeom prst="line">
                      <a:avLst/>
                    </a:prstGeom>
                    <a:noFill/>
                    <a:ln w="9525">
                      <a:solidFill>
                        <a:schemeClr val="tx1"/>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86094" name="Line 211"/>
                    <p:cNvSpPr>
                      <a:spLocks noChangeShapeType="1"/>
                    </p:cNvSpPr>
                    <p:nvPr/>
                  </p:nvSpPr>
                  <p:spPr bwMode="auto">
                    <a:xfrm>
                      <a:off x="2290" y="1525"/>
                      <a:ext cx="522"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pSp>
                <p:nvGrpSpPr>
                  <p:cNvPr id="86063" name="Group 215"/>
                  <p:cNvGrpSpPr>
                    <a:grpSpLocks/>
                  </p:cNvGrpSpPr>
                  <p:nvPr/>
                </p:nvGrpSpPr>
                <p:grpSpPr bwMode="auto">
                  <a:xfrm>
                    <a:off x="1995" y="708"/>
                    <a:ext cx="1701" cy="976"/>
                    <a:chOff x="1995" y="640"/>
                    <a:chExt cx="1701" cy="976"/>
                  </a:xfrm>
                </p:grpSpPr>
                <p:grpSp>
                  <p:nvGrpSpPr>
                    <p:cNvPr id="86084" name="Group 205"/>
                    <p:cNvGrpSpPr>
                      <a:grpSpLocks/>
                    </p:cNvGrpSpPr>
                    <p:nvPr/>
                  </p:nvGrpSpPr>
                  <p:grpSpPr bwMode="auto">
                    <a:xfrm>
                      <a:off x="2097" y="640"/>
                      <a:ext cx="874" cy="346"/>
                      <a:chOff x="1497" y="2160"/>
                      <a:chExt cx="874" cy="346"/>
                    </a:xfrm>
                  </p:grpSpPr>
                  <p:sp>
                    <p:nvSpPr>
                      <p:cNvPr id="86087" name="AutoShape 206"/>
                      <p:cNvSpPr>
                        <a:spLocks noChangeArrowheads="1"/>
                      </p:cNvSpPr>
                      <p:nvPr/>
                    </p:nvSpPr>
                    <p:spPr bwMode="auto">
                      <a:xfrm flipV="1">
                        <a:off x="1497" y="2311"/>
                        <a:ext cx="226" cy="195"/>
                      </a:xfrm>
                      <a:prstGeom prst="triangle">
                        <a:avLst>
                          <a:gd name="adj" fmla="val 50000"/>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6088" name="Line 207"/>
                      <p:cNvSpPr>
                        <a:spLocks noChangeShapeType="1"/>
                      </p:cNvSpPr>
                      <p:nvPr/>
                    </p:nvSpPr>
                    <p:spPr bwMode="auto">
                      <a:xfrm flipV="1">
                        <a:off x="1701" y="2184"/>
                        <a:ext cx="68" cy="158"/>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86089" name="Line 208"/>
                      <p:cNvSpPr>
                        <a:spLocks noChangeShapeType="1"/>
                      </p:cNvSpPr>
                      <p:nvPr/>
                    </p:nvSpPr>
                    <p:spPr bwMode="auto">
                      <a:xfrm>
                        <a:off x="1769" y="2184"/>
                        <a:ext cx="544"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86090" name="Text Box 209"/>
                      <p:cNvSpPr txBox="1">
                        <a:spLocks noChangeArrowheads="1"/>
                      </p:cNvSpPr>
                      <p:nvPr/>
                    </p:nvSpPr>
                    <p:spPr bwMode="auto">
                      <a:xfrm>
                        <a:off x="1723" y="2160"/>
                        <a:ext cx="648" cy="2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r>
                          <a:rPr lang="en-US" altLang="zh-CN" sz="1600" b="1" i="1"/>
                          <a:t>R    </a:t>
                        </a:r>
                        <a:r>
                          <a:rPr lang="en-US" altLang="zh-CN" sz="1600" b="1"/>
                          <a:t>3.2</a:t>
                        </a:r>
                      </a:p>
                    </p:txBody>
                  </p:sp>
                  <p:graphicFrame>
                    <p:nvGraphicFramePr>
                      <p:cNvPr id="86091" name="Object 210"/>
                      <p:cNvGraphicFramePr>
                        <a:graphicFrameLocks noChangeAspect="1"/>
                      </p:cNvGraphicFramePr>
                      <p:nvPr/>
                    </p:nvGraphicFramePr>
                    <p:xfrm>
                      <a:off x="1859" y="2205"/>
                      <a:ext cx="144" cy="159"/>
                    </p:xfrm>
                    <a:graphic>
                      <a:graphicData uri="http://schemas.openxmlformats.org/presentationml/2006/ole">
                        <mc:AlternateContent xmlns:mc="http://schemas.openxmlformats.org/markup-compatibility/2006">
                          <mc:Choice xmlns:v="urn:schemas-microsoft-com:vml" Requires="v">
                            <p:oleObj spid="_x0000_s86379" name="公式" r:id="rId8" imgW="126835" imgH="139518" progId="Equation.3">
                              <p:embed/>
                            </p:oleObj>
                          </mc:Choice>
                          <mc:Fallback>
                            <p:oleObj name="公式" r:id="rId8" imgW="126835" imgH="139518" progId="Equation.3">
                              <p:embed/>
                              <p:pic>
                                <p:nvPicPr>
                                  <p:cNvPr id="0" name="Object 210"/>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859" y="2205"/>
                                    <a:ext cx="144" cy="15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sp>
                  <p:nvSpPr>
                    <p:cNvPr id="86085" name="Line 213"/>
                    <p:cNvSpPr>
                      <a:spLocks noChangeShapeType="1"/>
                    </p:cNvSpPr>
                    <p:nvPr/>
                  </p:nvSpPr>
                  <p:spPr bwMode="auto">
                    <a:xfrm flipH="1" flipV="1">
                      <a:off x="2925" y="1004"/>
                      <a:ext cx="771" cy="612"/>
                    </a:xfrm>
                    <a:prstGeom prst="line">
                      <a:avLst/>
                    </a:prstGeom>
                    <a:noFill/>
                    <a:ln w="9525">
                      <a:solidFill>
                        <a:schemeClr val="tx1"/>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86086" name="Line 214"/>
                    <p:cNvSpPr>
                      <a:spLocks noChangeShapeType="1"/>
                    </p:cNvSpPr>
                    <p:nvPr/>
                  </p:nvSpPr>
                  <p:spPr bwMode="auto">
                    <a:xfrm>
                      <a:off x="1995" y="981"/>
                      <a:ext cx="953" cy="22"/>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sp>
                <p:nvSpPr>
                  <p:cNvPr id="86064" name="Line 245"/>
                  <p:cNvSpPr>
                    <a:spLocks noChangeShapeType="1"/>
                  </p:cNvSpPr>
                  <p:nvPr/>
                </p:nvSpPr>
                <p:spPr bwMode="auto">
                  <a:xfrm flipH="1" flipV="1">
                    <a:off x="5079" y="1366"/>
                    <a:ext cx="46" cy="567"/>
                  </a:xfrm>
                  <a:prstGeom prst="line">
                    <a:avLst/>
                  </a:prstGeom>
                  <a:noFill/>
                  <a:ln w="9525">
                    <a:solidFill>
                      <a:schemeClr val="tx1"/>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86065" name="Line 247"/>
                  <p:cNvSpPr>
                    <a:spLocks noChangeShapeType="1"/>
                  </p:cNvSpPr>
                  <p:nvPr/>
                </p:nvSpPr>
                <p:spPr bwMode="auto">
                  <a:xfrm>
                    <a:off x="4853" y="1366"/>
                    <a:ext cx="227"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86066" name="Text Box 251"/>
                  <p:cNvSpPr txBox="1">
                    <a:spLocks noChangeArrowheads="1"/>
                  </p:cNvSpPr>
                  <p:nvPr/>
                </p:nvSpPr>
                <p:spPr bwMode="auto">
                  <a:xfrm>
                    <a:off x="1020" y="1593"/>
                    <a:ext cx="232" cy="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r>
                      <a:rPr lang="en-US" altLang="zh-CN" sz="2000" b="1" i="1"/>
                      <a:t>A</a:t>
                    </a:r>
                  </a:p>
                </p:txBody>
              </p:sp>
              <p:sp>
                <p:nvSpPr>
                  <p:cNvPr id="86067" name="Text Box 253"/>
                  <p:cNvSpPr txBox="1">
                    <a:spLocks noChangeArrowheads="1"/>
                  </p:cNvSpPr>
                  <p:nvPr/>
                </p:nvSpPr>
                <p:spPr bwMode="auto">
                  <a:xfrm>
                    <a:off x="970" y="2886"/>
                    <a:ext cx="232" cy="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r>
                      <a:rPr lang="en-US" altLang="zh-CN" sz="2000" b="1" i="1"/>
                      <a:t>A</a:t>
                    </a:r>
                  </a:p>
                </p:txBody>
              </p:sp>
              <p:sp>
                <p:nvSpPr>
                  <p:cNvPr id="86068" name="Line 256"/>
                  <p:cNvSpPr>
                    <a:spLocks noChangeShapeType="1"/>
                  </p:cNvSpPr>
                  <p:nvPr/>
                </p:nvSpPr>
                <p:spPr bwMode="auto">
                  <a:xfrm flipH="1">
                    <a:off x="2404" y="1956"/>
                    <a:ext cx="567"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nvGrpSpPr>
                  <p:cNvPr id="86069" name="Group 257"/>
                  <p:cNvGrpSpPr>
                    <a:grpSpLocks/>
                  </p:cNvGrpSpPr>
                  <p:nvPr/>
                </p:nvGrpSpPr>
                <p:grpSpPr bwMode="auto">
                  <a:xfrm>
                    <a:off x="4808" y="1133"/>
                    <a:ext cx="680" cy="233"/>
                    <a:chOff x="1769" y="3061"/>
                    <a:chExt cx="680" cy="233"/>
                  </a:xfrm>
                </p:grpSpPr>
                <p:sp>
                  <p:nvSpPr>
                    <p:cNvPr id="86080" name="AutoShape 258"/>
                    <p:cNvSpPr>
                      <a:spLocks noChangeArrowheads="1"/>
                    </p:cNvSpPr>
                    <p:nvPr/>
                  </p:nvSpPr>
                  <p:spPr bwMode="auto">
                    <a:xfrm flipV="1">
                      <a:off x="1769" y="3153"/>
                      <a:ext cx="176" cy="141"/>
                    </a:xfrm>
                    <a:prstGeom prst="triangle">
                      <a:avLst>
                        <a:gd name="adj" fmla="val 50000"/>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6081" name="Line 259"/>
                    <p:cNvSpPr>
                      <a:spLocks noChangeShapeType="1"/>
                    </p:cNvSpPr>
                    <p:nvPr/>
                  </p:nvSpPr>
                  <p:spPr bwMode="auto">
                    <a:xfrm flipV="1">
                      <a:off x="1928" y="3061"/>
                      <a:ext cx="53" cy="115"/>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86082" name="Line 260"/>
                    <p:cNvSpPr>
                      <a:spLocks noChangeShapeType="1"/>
                    </p:cNvSpPr>
                    <p:nvPr/>
                  </p:nvSpPr>
                  <p:spPr bwMode="auto">
                    <a:xfrm>
                      <a:off x="1981" y="3061"/>
                      <a:ext cx="423"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aphicFrame>
                  <p:nvGraphicFramePr>
                    <p:cNvPr id="86083" name="Object 261"/>
                    <p:cNvGraphicFramePr>
                      <a:graphicFrameLocks noChangeAspect="1"/>
                    </p:cNvGraphicFramePr>
                    <p:nvPr/>
                  </p:nvGraphicFramePr>
                  <p:xfrm>
                    <a:off x="1837" y="3067"/>
                    <a:ext cx="612" cy="183"/>
                  </p:xfrm>
                  <a:graphic>
                    <a:graphicData uri="http://schemas.openxmlformats.org/presentationml/2006/ole">
                      <mc:AlternateContent xmlns:mc="http://schemas.openxmlformats.org/markup-compatibility/2006">
                        <mc:Choice xmlns:v="urn:schemas-microsoft-com:vml" Requires="v">
                          <p:oleObj spid="_x0000_s86380" name="公式" r:id="rId10" imgW="596641" imgH="177723" progId="Equation.3">
                            <p:embed/>
                          </p:oleObj>
                        </mc:Choice>
                        <mc:Fallback>
                          <p:oleObj name="公式" r:id="rId10" imgW="596641" imgH="177723" progId="Equation.3">
                            <p:embed/>
                            <p:pic>
                              <p:nvPicPr>
                                <p:cNvPr id="0" name="Object 261"/>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1837" y="3067"/>
                                  <a:ext cx="612" cy="18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grpSp>
                <p:nvGrpSpPr>
                  <p:cNvPr id="86070" name="Group 262"/>
                  <p:cNvGrpSpPr>
                    <a:grpSpLocks/>
                  </p:cNvGrpSpPr>
                  <p:nvPr/>
                </p:nvGrpSpPr>
                <p:grpSpPr bwMode="auto">
                  <a:xfrm>
                    <a:off x="1156" y="1859"/>
                    <a:ext cx="680" cy="233"/>
                    <a:chOff x="1769" y="3061"/>
                    <a:chExt cx="680" cy="233"/>
                  </a:xfrm>
                </p:grpSpPr>
                <p:sp>
                  <p:nvSpPr>
                    <p:cNvPr id="86076" name="AutoShape 263"/>
                    <p:cNvSpPr>
                      <a:spLocks noChangeArrowheads="1"/>
                    </p:cNvSpPr>
                    <p:nvPr/>
                  </p:nvSpPr>
                  <p:spPr bwMode="auto">
                    <a:xfrm flipV="1">
                      <a:off x="1769" y="3153"/>
                      <a:ext cx="176" cy="141"/>
                    </a:xfrm>
                    <a:prstGeom prst="triangle">
                      <a:avLst>
                        <a:gd name="adj" fmla="val 50000"/>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6077" name="Line 264"/>
                    <p:cNvSpPr>
                      <a:spLocks noChangeShapeType="1"/>
                    </p:cNvSpPr>
                    <p:nvPr/>
                  </p:nvSpPr>
                  <p:spPr bwMode="auto">
                    <a:xfrm flipV="1">
                      <a:off x="1928" y="3061"/>
                      <a:ext cx="53" cy="115"/>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86078" name="Line 265"/>
                    <p:cNvSpPr>
                      <a:spLocks noChangeShapeType="1"/>
                    </p:cNvSpPr>
                    <p:nvPr/>
                  </p:nvSpPr>
                  <p:spPr bwMode="auto">
                    <a:xfrm>
                      <a:off x="1981" y="3061"/>
                      <a:ext cx="423"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aphicFrame>
                  <p:nvGraphicFramePr>
                    <p:cNvPr id="86079" name="Object 266"/>
                    <p:cNvGraphicFramePr>
                      <a:graphicFrameLocks noChangeAspect="1"/>
                    </p:cNvGraphicFramePr>
                    <p:nvPr/>
                  </p:nvGraphicFramePr>
                  <p:xfrm>
                    <a:off x="1837" y="3067"/>
                    <a:ext cx="612" cy="183"/>
                  </p:xfrm>
                  <a:graphic>
                    <a:graphicData uri="http://schemas.openxmlformats.org/presentationml/2006/ole">
                      <mc:AlternateContent xmlns:mc="http://schemas.openxmlformats.org/markup-compatibility/2006">
                        <mc:Choice xmlns:v="urn:schemas-microsoft-com:vml" Requires="v">
                          <p:oleObj spid="_x0000_s86381" name="公式" r:id="rId12" imgW="596641" imgH="177723" progId="Equation.3">
                            <p:embed/>
                          </p:oleObj>
                        </mc:Choice>
                        <mc:Fallback>
                          <p:oleObj name="公式" r:id="rId12" imgW="596641" imgH="177723" progId="Equation.3">
                            <p:embed/>
                            <p:pic>
                              <p:nvPicPr>
                                <p:cNvPr id="0" name="Object 266"/>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1837" y="3067"/>
                                  <a:ext cx="612" cy="18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grpSp>
                <p:nvGrpSpPr>
                  <p:cNvPr id="86071" name="Group 267"/>
                  <p:cNvGrpSpPr>
                    <a:grpSpLocks/>
                  </p:cNvGrpSpPr>
                  <p:nvPr/>
                </p:nvGrpSpPr>
                <p:grpSpPr bwMode="auto">
                  <a:xfrm>
                    <a:off x="2359" y="1723"/>
                    <a:ext cx="680" cy="233"/>
                    <a:chOff x="1769" y="3061"/>
                    <a:chExt cx="680" cy="233"/>
                  </a:xfrm>
                </p:grpSpPr>
                <p:sp>
                  <p:nvSpPr>
                    <p:cNvPr id="86072" name="AutoShape 268"/>
                    <p:cNvSpPr>
                      <a:spLocks noChangeArrowheads="1"/>
                    </p:cNvSpPr>
                    <p:nvPr/>
                  </p:nvSpPr>
                  <p:spPr bwMode="auto">
                    <a:xfrm flipV="1">
                      <a:off x="1769" y="3153"/>
                      <a:ext cx="176" cy="141"/>
                    </a:xfrm>
                    <a:prstGeom prst="triangle">
                      <a:avLst>
                        <a:gd name="adj" fmla="val 50000"/>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6073" name="Line 269"/>
                    <p:cNvSpPr>
                      <a:spLocks noChangeShapeType="1"/>
                    </p:cNvSpPr>
                    <p:nvPr/>
                  </p:nvSpPr>
                  <p:spPr bwMode="auto">
                    <a:xfrm flipV="1">
                      <a:off x="1928" y="3061"/>
                      <a:ext cx="53" cy="115"/>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86074" name="Line 270"/>
                    <p:cNvSpPr>
                      <a:spLocks noChangeShapeType="1"/>
                    </p:cNvSpPr>
                    <p:nvPr/>
                  </p:nvSpPr>
                  <p:spPr bwMode="auto">
                    <a:xfrm>
                      <a:off x="1981" y="3061"/>
                      <a:ext cx="423"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aphicFrame>
                  <p:nvGraphicFramePr>
                    <p:cNvPr id="86075" name="Object 271"/>
                    <p:cNvGraphicFramePr>
                      <a:graphicFrameLocks noChangeAspect="1"/>
                    </p:cNvGraphicFramePr>
                    <p:nvPr/>
                  </p:nvGraphicFramePr>
                  <p:xfrm>
                    <a:off x="1837" y="3067"/>
                    <a:ext cx="612" cy="183"/>
                  </p:xfrm>
                  <a:graphic>
                    <a:graphicData uri="http://schemas.openxmlformats.org/presentationml/2006/ole">
                      <mc:AlternateContent xmlns:mc="http://schemas.openxmlformats.org/markup-compatibility/2006">
                        <mc:Choice xmlns:v="urn:schemas-microsoft-com:vml" Requires="v">
                          <p:oleObj spid="_x0000_s86382" name="公式" r:id="rId13" imgW="596641" imgH="177723" progId="Equation.3">
                            <p:embed/>
                          </p:oleObj>
                        </mc:Choice>
                        <mc:Fallback>
                          <p:oleObj name="公式" r:id="rId13" imgW="596641" imgH="177723" progId="Equation.3">
                            <p:embed/>
                            <p:pic>
                              <p:nvPicPr>
                                <p:cNvPr id="0" name="Object 271"/>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1837" y="3067"/>
                                  <a:ext cx="612" cy="18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grpSp>
          </p:grpSp>
          <p:grpSp>
            <p:nvGrpSpPr>
              <p:cNvPr id="86037" name="Group 284"/>
              <p:cNvGrpSpPr>
                <a:grpSpLocks/>
              </p:cNvGrpSpPr>
              <p:nvPr/>
            </p:nvGrpSpPr>
            <p:grpSpPr bwMode="auto">
              <a:xfrm>
                <a:off x="4195" y="816"/>
                <a:ext cx="874" cy="346"/>
                <a:chOff x="1882" y="3543"/>
                <a:chExt cx="874" cy="346"/>
              </a:xfrm>
            </p:grpSpPr>
            <p:sp>
              <p:nvSpPr>
                <p:cNvPr id="86038" name="AutoShape 285"/>
                <p:cNvSpPr>
                  <a:spLocks noChangeArrowheads="1"/>
                </p:cNvSpPr>
                <p:nvPr/>
              </p:nvSpPr>
              <p:spPr bwMode="auto">
                <a:xfrm flipV="1">
                  <a:off x="1882" y="3694"/>
                  <a:ext cx="226" cy="195"/>
                </a:xfrm>
                <a:prstGeom prst="triangle">
                  <a:avLst>
                    <a:gd name="adj" fmla="val 50000"/>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6039" name="Line 286"/>
                <p:cNvSpPr>
                  <a:spLocks noChangeShapeType="1"/>
                </p:cNvSpPr>
                <p:nvPr/>
              </p:nvSpPr>
              <p:spPr bwMode="auto">
                <a:xfrm flipV="1">
                  <a:off x="2086" y="3567"/>
                  <a:ext cx="68" cy="158"/>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86040" name="Line 287"/>
                <p:cNvSpPr>
                  <a:spLocks noChangeShapeType="1"/>
                </p:cNvSpPr>
                <p:nvPr/>
              </p:nvSpPr>
              <p:spPr bwMode="auto">
                <a:xfrm>
                  <a:off x="2154" y="3567"/>
                  <a:ext cx="544"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86041" name="Text Box 288"/>
                <p:cNvSpPr txBox="1">
                  <a:spLocks noChangeArrowheads="1"/>
                </p:cNvSpPr>
                <p:nvPr/>
              </p:nvSpPr>
              <p:spPr bwMode="auto">
                <a:xfrm>
                  <a:off x="2108" y="3543"/>
                  <a:ext cx="648" cy="2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r>
                    <a:rPr lang="en-US" altLang="zh-CN" sz="1600" b="1" i="1"/>
                    <a:t>R    </a:t>
                  </a:r>
                  <a:r>
                    <a:rPr lang="en-US" altLang="zh-CN" sz="1600" b="1"/>
                    <a:t>3.2</a:t>
                  </a:r>
                </a:p>
              </p:txBody>
            </p:sp>
            <p:graphicFrame>
              <p:nvGraphicFramePr>
                <p:cNvPr id="86042" name="Object 289"/>
                <p:cNvGraphicFramePr>
                  <a:graphicFrameLocks noChangeAspect="1"/>
                </p:cNvGraphicFramePr>
                <p:nvPr/>
              </p:nvGraphicFramePr>
              <p:xfrm>
                <a:off x="2244" y="3588"/>
                <a:ext cx="144" cy="159"/>
              </p:xfrm>
              <a:graphic>
                <a:graphicData uri="http://schemas.openxmlformats.org/presentationml/2006/ole">
                  <mc:AlternateContent xmlns:mc="http://schemas.openxmlformats.org/markup-compatibility/2006">
                    <mc:Choice xmlns:v="urn:schemas-microsoft-com:vml" Requires="v">
                      <p:oleObj spid="_x0000_s86383" name="公式" r:id="rId14" imgW="126835" imgH="139518" progId="Equation.3">
                        <p:embed/>
                      </p:oleObj>
                    </mc:Choice>
                    <mc:Fallback>
                      <p:oleObj name="公式" r:id="rId14" imgW="126835" imgH="139518" progId="Equation.3">
                        <p:embed/>
                        <p:pic>
                          <p:nvPicPr>
                            <p:cNvPr id="0" name="Object 289"/>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2244" y="3588"/>
                              <a:ext cx="144" cy="15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grpSp>
        <p:sp>
          <p:nvSpPr>
            <p:cNvPr id="86035" name="TextBox 1"/>
            <p:cNvSpPr txBox="1">
              <a:spLocks noChangeArrowheads="1"/>
            </p:cNvSpPr>
            <p:nvPr/>
          </p:nvSpPr>
          <p:spPr bwMode="auto">
            <a:xfrm>
              <a:off x="2194571" y="6417332"/>
              <a:ext cx="1477329" cy="40011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algn="r" eaLnBrk="1" hangingPunct="1"/>
              <a:r>
                <a:rPr lang="zh-CN" altLang="en-US" sz="2000" b="1"/>
                <a:t>图</a:t>
              </a:r>
              <a:r>
                <a:rPr lang="en-US" altLang="zh-CN" sz="2000" b="1"/>
                <a:t>12.7</a:t>
              </a:r>
              <a:endParaRPr lang="zh-CN" altLang="en-US" sz="2000" b="1"/>
            </a:p>
          </p:txBody>
        </p:sp>
      </p:grpSp>
      <p:grpSp>
        <p:nvGrpSpPr>
          <p:cNvPr id="131" name="Group 302"/>
          <p:cNvGrpSpPr>
            <a:grpSpLocks/>
          </p:cNvGrpSpPr>
          <p:nvPr/>
        </p:nvGrpSpPr>
        <p:grpSpPr bwMode="auto">
          <a:xfrm>
            <a:off x="7092950" y="5310188"/>
            <a:ext cx="1908175" cy="1301750"/>
            <a:chOff x="113" y="96"/>
            <a:chExt cx="1202" cy="820"/>
          </a:xfrm>
        </p:grpSpPr>
        <p:sp>
          <p:nvSpPr>
            <p:cNvPr id="86022" name="Text Box 160"/>
            <p:cNvSpPr txBox="1">
              <a:spLocks noChangeArrowheads="1"/>
            </p:cNvSpPr>
            <p:nvPr/>
          </p:nvSpPr>
          <p:spPr bwMode="auto">
            <a:xfrm>
              <a:off x="113" y="96"/>
              <a:ext cx="1202" cy="59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r>
                <a:rPr lang="zh-CN" altLang="en-US" sz="1400" b="1" dirty="0"/>
                <a:t>未注尺寸公差按</a:t>
              </a:r>
            </a:p>
            <a:p>
              <a:pPr eaLnBrk="1" hangingPunct="1"/>
              <a:r>
                <a:rPr lang="zh-CN" altLang="en-US" sz="1400" b="1" dirty="0"/>
                <a:t>  </a:t>
              </a:r>
              <a:r>
                <a:rPr lang="en-US" altLang="zh-CN" sz="1400" b="1" dirty="0"/>
                <a:t>GB/T1804—m</a:t>
              </a:r>
            </a:p>
            <a:p>
              <a:pPr eaLnBrk="1" hangingPunct="1"/>
              <a:r>
                <a:rPr lang="zh-CN" altLang="en-US" sz="1400" b="1" dirty="0"/>
                <a:t>未注几何公差按</a:t>
              </a:r>
            </a:p>
            <a:p>
              <a:pPr eaLnBrk="1" hangingPunct="1"/>
              <a:r>
                <a:rPr lang="zh-CN" altLang="en-US" sz="1400" b="1" dirty="0"/>
                <a:t>  </a:t>
              </a:r>
              <a:r>
                <a:rPr lang="en-US" altLang="zh-CN" sz="1400" b="1" dirty="0"/>
                <a:t>GB/T1184—K</a:t>
              </a:r>
            </a:p>
          </p:txBody>
        </p:sp>
        <p:grpSp>
          <p:nvGrpSpPr>
            <p:cNvPr id="86023" name="Group 291"/>
            <p:cNvGrpSpPr>
              <a:grpSpLocks/>
            </p:cNvGrpSpPr>
            <p:nvPr/>
          </p:nvGrpSpPr>
          <p:grpSpPr bwMode="auto">
            <a:xfrm>
              <a:off x="204" y="640"/>
              <a:ext cx="885" cy="276"/>
              <a:chOff x="1224" y="2088"/>
              <a:chExt cx="885" cy="276"/>
            </a:xfrm>
          </p:grpSpPr>
          <p:grpSp>
            <p:nvGrpSpPr>
              <p:cNvPr id="86024" name="Group 292"/>
              <p:cNvGrpSpPr>
                <a:grpSpLocks/>
              </p:cNvGrpSpPr>
              <p:nvPr/>
            </p:nvGrpSpPr>
            <p:grpSpPr bwMode="auto">
              <a:xfrm>
                <a:off x="1224" y="2205"/>
                <a:ext cx="431" cy="159"/>
                <a:chOff x="1224" y="2205"/>
                <a:chExt cx="703" cy="316"/>
              </a:xfrm>
            </p:grpSpPr>
            <p:sp>
              <p:nvSpPr>
                <p:cNvPr id="86031" name="AutoShape 293"/>
                <p:cNvSpPr>
                  <a:spLocks noChangeArrowheads="1"/>
                </p:cNvSpPr>
                <p:nvPr/>
              </p:nvSpPr>
              <p:spPr bwMode="auto">
                <a:xfrm flipV="1">
                  <a:off x="1224" y="2364"/>
                  <a:ext cx="182" cy="157"/>
                </a:xfrm>
                <a:prstGeom prst="triangle">
                  <a:avLst>
                    <a:gd name="adj" fmla="val 50000"/>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6032" name="Line 294"/>
                <p:cNvSpPr>
                  <a:spLocks noChangeShapeType="1"/>
                </p:cNvSpPr>
                <p:nvPr/>
              </p:nvSpPr>
              <p:spPr bwMode="auto">
                <a:xfrm flipV="1">
                  <a:off x="1406" y="2205"/>
                  <a:ext cx="91" cy="16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86033" name="Line 295"/>
                <p:cNvSpPr>
                  <a:spLocks noChangeShapeType="1"/>
                </p:cNvSpPr>
                <p:nvPr/>
              </p:nvSpPr>
              <p:spPr bwMode="auto">
                <a:xfrm>
                  <a:off x="1497" y="2205"/>
                  <a:ext cx="43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aphicFrame>
            <p:nvGraphicFramePr>
              <p:cNvPr id="86025" name="Object 296"/>
              <p:cNvGraphicFramePr>
                <a:graphicFrameLocks noChangeAspect="1"/>
              </p:cNvGraphicFramePr>
              <p:nvPr/>
            </p:nvGraphicFramePr>
            <p:xfrm>
              <a:off x="1383" y="2228"/>
              <a:ext cx="295" cy="118"/>
            </p:xfrm>
            <a:graphic>
              <a:graphicData uri="http://schemas.openxmlformats.org/presentationml/2006/ole">
                <mc:AlternateContent xmlns:mc="http://schemas.openxmlformats.org/markup-compatibility/2006">
                  <mc:Choice xmlns:v="urn:schemas-microsoft-com:vml" Requires="v">
                    <p:oleObj spid="_x0000_s86384" name="公式" r:id="rId15" imgW="444114" imgH="177646" progId="Equation.3">
                      <p:embed/>
                    </p:oleObj>
                  </mc:Choice>
                  <mc:Fallback>
                    <p:oleObj name="公式" r:id="rId15" imgW="444114" imgH="177646" progId="Equation.3">
                      <p:embed/>
                      <p:pic>
                        <p:nvPicPr>
                          <p:cNvPr id="0" name="Object 296"/>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1383" y="2228"/>
                            <a:ext cx="295" cy="11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nvGrpSpPr>
              <p:cNvPr id="86026" name="Group 297"/>
              <p:cNvGrpSpPr>
                <a:grpSpLocks/>
              </p:cNvGrpSpPr>
              <p:nvPr/>
            </p:nvGrpSpPr>
            <p:grpSpPr bwMode="auto">
              <a:xfrm>
                <a:off x="1769" y="2088"/>
                <a:ext cx="340" cy="276"/>
                <a:chOff x="1678" y="2069"/>
                <a:chExt cx="363" cy="295"/>
              </a:xfrm>
            </p:grpSpPr>
            <p:sp>
              <p:nvSpPr>
                <p:cNvPr id="86027" name="Rectangle 298"/>
                <p:cNvSpPr>
                  <a:spLocks noChangeArrowheads="1"/>
                </p:cNvSpPr>
                <p:nvPr/>
              </p:nvSpPr>
              <p:spPr bwMode="auto">
                <a:xfrm>
                  <a:off x="1678" y="2137"/>
                  <a:ext cx="363" cy="2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zh-CN" sz="2400"/>
                    <a:t>(     )</a:t>
                  </a:r>
                </a:p>
              </p:txBody>
            </p:sp>
            <p:grpSp>
              <p:nvGrpSpPr>
                <p:cNvPr id="86028" name="Group 299"/>
                <p:cNvGrpSpPr>
                  <a:grpSpLocks/>
                </p:cNvGrpSpPr>
                <p:nvPr/>
              </p:nvGrpSpPr>
              <p:grpSpPr bwMode="auto">
                <a:xfrm>
                  <a:off x="1745" y="2069"/>
                  <a:ext cx="250" cy="295"/>
                  <a:chOff x="2222" y="2069"/>
                  <a:chExt cx="250" cy="295"/>
                </a:xfrm>
              </p:grpSpPr>
              <p:sp>
                <p:nvSpPr>
                  <p:cNvPr id="86029" name="Line 300"/>
                  <p:cNvSpPr>
                    <a:spLocks noChangeShapeType="1"/>
                  </p:cNvSpPr>
                  <p:nvPr/>
                </p:nvSpPr>
                <p:spPr bwMode="auto">
                  <a:xfrm>
                    <a:off x="2222" y="2205"/>
                    <a:ext cx="91" cy="159"/>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86030" name="Line 301"/>
                  <p:cNvSpPr>
                    <a:spLocks noChangeShapeType="1"/>
                  </p:cNvSpPr>
                  <p:nvPr/>
                </p:nvSpPr>
                <p:spPr bwMode="auto">
                  <a:xfrm flipV="1">
                    <a:off x="2313" y="2069"/>
                    <a:ext cx="159" cy="295"/>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pSp>
        </p:grpSp>
      </p:gr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76142"/>
                                        </p:tgtEl>
                                        <p:attrNameLst>
                                          <p:attrName>style.visibility</p:attrName>
                                        </p:attrNameLst>
                                      </p:cBhvr>
                                      <p:to>
                                        <p:strVal val="visible"/>
                                      </p:to>
                                    </p:set>
                                    <p:animEffect transition="in" filter="wipe(up)">
                                      <p:cBhvr>
                                        <p:cTn id="7" dur="2000"/>
                                        <p:tgtEl>
                                          <p:spTgt spid="17614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 presetClass="entr" presetSubtype="4"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500" fill="hold"/>
                                        <p:tgtEl>
                                          <p:spTgt spid="3"/>
                                        </p:tgtEl>
                                        <p:attrNameLst>
                                          <p:attrName>ppt_x</p:attrName>
                                        </p:attrNameLst>
                                      </p:cBhvr>
                                      <p:tavLst>
                                        <p:tav tm="0">
                                          <p:val>
                                            <p:strVal val="#ppt_x"/>
                                          </p:val>
                                        </p:tav>
                                        <p:tav tm="100000">
                                          <p:val>
                                            <p:strVal val="#ppt_x"/>
                                          </p:val>
                                        </p:tav>
                                      </p:tavLst>
                                    </p:anim>
                                    <p:anim calcmode="lin" valueType="num">
                                      <p:cBhvr additive="base">
                                        <p:cTn id="13"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4" fill="hold" nodeType="clickPar">
                      <p:stCondLst>
                        <p:cond delay="indefinite"/>
                      </p:stCondLst>
                      <p:childTnLst>
                        <p:par>
                          <p:cTn id="15" fill="hold" nodeType="withGroup">
                            <p:stCondLst>
                              <p:cond delay="0"/>
                            </p:stCondLst>
                            <p:childTnLst>
                              <p:par>
                                <p:cTn id="16" presetID="3" presetClass="entr" presetSubtype="10" fill="hold" nodeType="clickEffect">
                                  <p:stCondLst>
                                    <p:cond delay="0"/>
                                  </p:stCondLst>
                                  <p:childTnLst>
                                    <p:set>
                                      <p:cBhvr>
                                        <p:cTn id="17" dur="1" fill="hold">
                                          <p:stCondLst>
                                            <p:cond delay="0"/>
                                          </p:stCondLst>
                                        </p:cTn>
                                        <p:tgtEl>
                                          <p:spTgt spid="131"/>
                                        </p:tgtEl>
                                        <p:attrNameLst>
                                          <p:attrName>style.visibility</p:attrName>
                                        </p:attrNameLst>
                                      </p:cBhvr>
                                      <p:to>
                                        <p:strVal val="visible"/>
                                      </p:to>
                                    </p:set>
                                    <p:animEffect transition="in" filter="blinds(horizontal)">
                                      <p:cBhvr>
                                        <p:cTn id="18" dur="2000"/>
                                        <p:tgtEl>
                                          <p:spTgt spid="1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6142" grpId="0"/>
    </p:bld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灯片编号占位符 4"/>
          <p:cNvSpPr>
            <a:spLocks noGrp="1"/>
          </p:cNvSpPr>
          <p:nvPr>
            <p:ph type="sldNum" sz="quarter" idx="12"/>
          </p:nvPr>
        </p:nvSpPr>
        <p:spPr>
          <a:noFill/>
        </p:spPr>
        <p:txBody>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fld id="{10D342EC-92F5-455C-A76B-40C1C1A44923}" type="slidenum">
              <a:rPr lang="en-US" altLang="zh-CN" sz="1400" smtClean="0"/>
              <a:pPr eaLnBrk="1" hangingPunct="1"/>
              <a:t>84</a:t>
            </a:fld>
            <a:endParaRPr lang="en-US" altLang="zh-CN" sz="1400" smtClean="0"/>
          </a:p>
        </p:txBody>
      </p:sp>
      <p:grpSp>
        <p:nvGrpSpPr>
          <p:cNvPr id="181436" name="Group 188"/>
          <p:cNvGrpSpPr>
            <a:grpSpLocks/>
          </p:cNvGrpSpPr>
          <p:nvPr/>
        </p:nvGrpSpPr>
        <p:grpSpPr bwMode="auto">
          <a:xfrm>
            <a:off x="1655663" y="1662397"/>
            <a:ext cx="5508625" cy="4106863"/>
            <a:chOff x="680" y="414"/>
            <a:chExt cx="3470" cy="2587"/>
          </a:xfrm>
        </p:grpSpPr>
        <p:grpSp>
          <p:nvGrpSpPr>
            <p:cNvPr id="87045" name="Group 146"/>
            <p:cNvGrpSpPr>
              <a:grpSpLocks/>
            </p:cNvGrpSpPr>
            <p:nvPr/>
          </p:nvGrpSpPr>
          <p:grpSpPr bwMode="auto">
            <a:xfrm>
              <a:off x="1678" y="845"/>
              <a:ext cx="2439" cy="1616"/>
              <a:chOff x="1905" y="1139"/>
              <a:chExt cx="2439" cy="1616"/>
            </a:xfrm>
          </p:grpSpPr>
          <p:grpSp>
            <p:nvGrpSpPr>
              <p:cNvPr id="87056" name="Group 147"/>
              <p:cNvGrpSpPr>
                <a:grpSpLocks/>
              </p:cNvGrpSpPr>
              <p:nvPr/>
            </p:nvGrpSpPr>
            <p:grpSpPr bwMode="auto">
              <a:xfrm>
                <a:off x="1905" y="1139"/>
                <a:ext cx="2359" cy="1497"/>
                <a:chOff x="2744" y="550"/>
                <a:chExt cx="2359" cy="1497"/>
              </a:xfrm>
            </p:grpSpPr>
            <p:pic>
              <p:nvPicPr>
                <p:cNvPr id="87076" name="Picture 14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744" y="722"/>
                  <a:ext cx="1603" cy="1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87077" name="Object 149"/>
                <p:cNvGraphicFramePr>
                  <a:graphicFrameLocks noChangeAspect="1"/>
                </p:cNvGraphicFramePr>
                <p:nvPr/>
              </p:nvGraphicFramePr>
              <p:xfrm>
                <a:off x="3057" y="1706"/>
                <a:ext cx="390" cy="253"/>
              </p:xfrm>
              <a:graphic>
                <a:graphicData uri="http://schemas.openxmlformats.org/presentationml/2006/ole">
                  <mc:AlternateContent xmlns:mc="http://schemas.openxmlformats.org/markup-compatibility/2006">
                    <mc:Choice xmlns:v="urn:schemas-microsoft-com:vml" Requires="v">
                      <p:oleObj spid="_x0000_s87250" name="公式" r:id="rId4" imgW="368300" imgH="241300" progId="Equation.3">
                        <p:embed/>
                      </p:oleObj>
                    </mc:Choice>
                    <mc:Fallback>
                      <p:oleObj name="公式" r:id="rId4" imgW="368300" imgH="241300" progId="Equation.3">
                        <p:embed/>
                        <p:pic>
                          <p:nvPicPr>
                            <p:cNvPr id="0" name="Object 149"/>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057" y="1706"/>
                              <a:ext cx="390" cy="2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87078" name="Object 150"/>
                <p:cNvGraphicFramePr>
                  <a:graphicFrameLocks noChangeAspect="1"/>
                </p:cNvGraphicFramePr>
                <p:nvPr/>
              </p:nvGraphicFramePr>
              <p:xfrm>
                <a:off x="3826" y="550"/>
                <a:ext cx="418" cy="263"/>
              </p:xfrm>
              <a:graphic>
                <a:graphicData uri="http://schemas.openxmlformats.org/presentationml/2006/ole">
                  <mc:AlternateContent xmlns:mc="http://schemas.openxmlformats.org/markup-compatibility/2006">
                    <mc:Choice xmlns:v="urn:schemas-microsoft-com:vml" Requires="v">
                      <p:oleObj spid="_x0000_s87251" name="公式" r:id="rId6" imgW="380835" imgH="241195" progId="Equation.3">
                        <p:embed/>
                      </p:oleObj>
                    </mc:Choice>
                    <mc:Fallback>
                      <p:oleObj name="公式" r:id="rId6" imgW="380835" imgH="241195" progId="Equation.3">
                        <p:embed/>
                        <p:pic>
                          <p:nvPicPr>
                            <p:cNvPr id="0" name="Object 150"/>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826" y="550"/>
                              <a:ext cx="418" cy="2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87079" name="Line 151"/>
                <p:cNvSpPr>
                  <a:spLocks noChangeShapeType="1"/>
                </p:cNvSpPr>
                <p:nvPr/>
              </p:nvSpPr>
              <p:spPr bwMode="auto">
                <a:xfrm>
                  <a:off x="4194" y="1626"/>
                  <a:ext cx="108"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nvGrpSpPr>
                <p:cNvPr id="87080" name="Group 152"/>
                <p:cNvGrpSpPr>
                  <a:grpSpLocks/>
                </p:cNvGrpSpPr>
                <p:nvPr/>
              </p:nvGrpSpPr>
              <p:grpSpPr bwMode="auto">
                <a:xfrm>
                  <a:off x="4296" y="1518"/>
                  <a:ext cx="807" cy="193"/>
                  <a:chOff x="1603" y="2432"/>
                  <a:chExt cx="846" cy="204"/>
                </a:xfrm>
              </p:grpSpPr>
              <p:sp>
                <p:nvSpPr>
                  <p:cNvPr id="87081" name="Rectangle 153"/>
                  <p:cNvSpPr>
                    <a:spLocks noChangeArrowheads="1"/>
                  </p:cNvSpPr>
                  <p:nvPr/>
                </p:nvSpPr>
                <p:spPr bwMode="auto">
                  <a:xfrm>
                    <a:off x="1603" y="2432"/>
                    <a:ext cx="846" cy="204"/>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zh-CN" sz="1400" b="1"/>
                      <a:t>       0.015  </a:t>
                    </a:r>
                    <a:r>
                      <a:rPr lang="en-US" altLang="zh-CN" sz="1400" b="1" i="1"/>
                      <a:t>C</a:t>
                    </a:r>
                  </a:p>
                </p:txBody>
              </p:sp>
              <p:sp>
                <p:nvSpPr>
                  <p:cNvPr id="87082" name="Line 154"/>
                  <p:cNvSpPr>
                    <a:spLocks noChangeShapeType="1"/>
                  </p:cNvSpPr>
                  <p:nvPr/>
                </p:nvSpPr>
                <p:spPr bwMode="auto">
                  <a:xfrm>
                    <a:off x="2222" y="2432"/>
                    <a:ext cx="0" cy="20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87083" name="Line 155"/>
                  <p:cNvSpPr>
                    <a:spLocks noChangeShapeType="1"/>
                  </p:cNvSpPr>
                  <p:nvPr/>
                </p:nvSpPr>
                <p:spPr bwMode="auto">
                  <a:xfrm>
                    <a:off x="1882" y="2432"/>
                    <a:ext cx="0" cy="20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pic>
                <p:nvPicPr>
                  <p:cNvPr id="87084" name="Picture 156"/>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1655" y="2489"/>
                    <a:ext cx="205" cy="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sp>
            <p:nvSpPr>
              <p:cNvPr id="87057" name="Line 157"/>
              <p:cNvSpPr>
                <a:spLocks noChangeShapeType="1"/>
              </p:cNvSpPr>
              <p:nvPr/>
            </p:nvSpPr>
            <p:spPr bwMode="auto">
              <a:xfrm>
                <a:off x="3198" y="1683"/>
                <a:ext cx="113" cy="159"/>
              </a:xfrm>
              <a:prstGeom prst="line">
                <a:avLst/>
              </a:prstGeom>
              <a:noFill/>
              <a:ln w="9525">
                <a:solidFill>
                  <a:schemeClr val="tx1"/>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87058" name="Line 158"/>
              <p:cNvSpPr>
                <a:spLocks noChangeShapeType="1"/>
              </p:cNvSpPr>
              <p:nvPr/>
            </p:nvSpPr>
            <p:spPr bwMode="auto">
              <a:xfrm flipV="1">
                <a:off x="3220" y="1820"/>
                <a:ext cx="91" cy="135"/>
              </a:xfrm>
              <a:prstGeom prst="line">
                <a:avLst/>
              </a:prstGeom>
              <a:noFill/>
              <a:ln w="9525">
                <a:solidFill>
                  <a:schemeClr val="tx1"/>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87059" name="Line 159"/>
              <p:cNvSpPr>
                <a:spLocks noChangeShapeType="1"/>
              </p:cNvSpPr>
              <p:nvPr/>
            </p:nvSpPr>
            <p:spPr bwMode="auto">
              <a:xfrm>
                <a:off x="3288" y="1820"/>
                <a:ext cx="772"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nvGrpSpPr>
              <p:cNvPr id="87060" name="Group 160"/>
              <p:cNvGrpSpPr>
                <a:grpSpLocks/>
              </p:cNvGrpSpPr>
              <p:nvPr/>
            </p:nvGrpSpPr>
            <p:grpSpPr bwMode="auto">
              <a:xfrm>
                <a:off x="3470" y="1474"/>
                <a:ext cx="874" cy="346"/>
                <a:chOff x="1429" y="753"/>
                <a:chExt cx="874" cy="346"/>
              </a:xfrm>
            </p:grpSpPr>
            <p:sp>
              <p:nvSpPr>
                <p:cNvPr id="87070" name="AutoShape 161"/>
                <p:cNvSpPr>
                  <a:spLocks noChangeArrowheads="1"/>
                </p:cNvSpPr>
                <p:nvPr/>
              </p:nvSpPr>
              <p:spPr bwMode="auto">
                <a:xfrm flipV="1">
                  <a:off x="1429" y="904"/>
                  <a:ext cx="226" cy="195"/>
                </a:xfrm>
                <a:prstGeom prst="triangle">
                  <a:avLst>
                    <a:gd name="adj" fmla="val 50000"/>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7071" name="Line 162"/>
                <p:cNvSpPr>
                  <a:spLocks noChangeShapeType="1"/>
                </p:cNvSpPr>
                <p:nvPr/>
              </p:nvSpPr>
              <p:spPr bwMode="auto">
                <a:xfrm flipV="1">
                  <a:off x="1633" y="777"/>
                  <a:ext cx="68" cy="158"/>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87072" name="Line 163"/>
                <p:cNvSpPr>
                  <a:spLocks noChangeShapeType="1"/>
                </p:cNvSpPr>
                <p:nvPr/>
              </p:nvSpPr>
              <p:spPr bwMode="auto">
                <a:xfrm>
                  <a:off x="1701" y="777"/>
                  <a:ext cx="544"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nvGrpSpPr>
                <p:cNvPr id="87073" name="Group 164"/>
                <p:cNvGrpSpPr>
                  <a:grpSpLocks/>
                </p:cNvGrpSpPr>
                <p:nvPr/>
              </p:nvGrpSpPr>
              <p:grpSpPr bwMode="auto">
                <a:xfrm>
                  <a:off x="1655" y="753"/>
                  <a:ext cx="648" cy="250"/>
                  <a:chOff x="1587" y="1321"/>
                  <a:chExt cx="648" cy="250"/>
                </a:xfrm>
              </p:grpSpPr>
              <p:sp>
                <p:nvSpPr>
                  <p:cNvPr id="87074" name="Text Box 165"/>
                  <p:cNvSpPr txBox="1">
                    <a:spLocks noChangeArrowheads="1"/>
                  </p:cNvSpPr>
                  <p:nvPr/>
                </p:nvSpPr>
                <p:spPr bwMode="auto">
                  <a:xfrm>
                    <a:off x="1587" y="1321"/>
                    <a:ext cx="648" cy="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r>
                      <a:rPr lang="en-US" altLang="zh-CN" sz="2000" b="1" i="1"/>
                      <a:t>R    </a:t>
                    </a:r>
                    <a:r>
                      <a:rPr lang="en-US" altLang="zh-CN" sz="1800" b="1"/>
                      <a:t>3.2</a:t>
                    </a:r>
                  </a:p>
                </p:txBody>
              </p:sp>
              <p:graphicFrame>
                <p:nvGraphicFramePr>
                  <p:cNvPr id="87075" name="Object 166"/>
                  <p:cNvGraphicFramePr>
                    <a:graphicFrameLocks noChangeAspect="1"/>
                  </p:cNvGraphicFramePr>
                  <p:nvPr/>
                </p:nvGraphicFramePr>
                <p:xfrm>
                  <a:off x="1740" y="1366"/>
                  <a:ext cx="165" cy="182"/>
                </p:xfrm>
                <a:graphic>
                  <a:graphicData uri="http://schemas.openxmlformats.org/presentationml/2006/ole">
                    <mc:AlternateContent xmlns:mc="http://schemas.openxmlformats.org/markup-compatibility/2006">
                      <mc:Choice xmlns:v="urn:schemas-microsoft-com:vml" Requires="v">
                        <p:oleObj spid="_x0000_s87252" name="公式" r:id="rId9" imgW="126835" imgH="139518" progId="Equation.3">
                          <p:embed/>
                        </p:oleObj>
                      </mc:Choice>
                      <mc:Fallback>
                        <p:oleObj name="公式" r:id="rId9" imgW="126835" imgH="139518" progId="Equation.3">
                          <p:embed/>
                          <p:pic>
                            <p:nvPicPr>
                              <p:cNvPr id="0" name="Object 166"/>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740" y="1366"/>
                                <a:ext cx="165" cy="1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pSp>
          </p:grpSp>
          <p:sp>
            <p:nvSpPr>
              <p:cNvPr id="87061" name="Line 167"/>
              <p:cNvSpPr>
                <a:spLocks noChangeShapeType="1"/>
              </p:cNvSpPr>
              <p:nvPr/>
            </p:nvSpPr>
            <p:spPr bwMode="auto">
              <a:xfrm flipH="1" flipV="1">
                <a:off x="2925" y="2475"/>
                <a:ext cx="431" cy="274"/>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87062" name="Line 168"/>
              <p:cNvSpPr>
                <a:spLocks noChangeShapeType="1"/>
              </p:cNvSpPr>
              <p:nvPr/>
            </p:nvSpPr>
            <p:spPr bwMode="auto">
              <a:xfrm>
                <a:off x="3356" y="2749"/>
                <a:ext cx="159"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nvGrpSpPr>
              <p:cNvPr id="87063" name="Group 169"/>
              <p:cNvGrpSpPr>
                <a:grpSpLocks/>
              </p:cNvGrpSpPr>
              <p:nvPr/>
            </p:nvGrpSpPr>
            <p:grpSpPr bwMode="auto">
              <a:xfrm>
                <a:off x="3310" y="2409"/>
                <a:ext cx="885" cy="346"/>
                <a:chOff x="3492" y="1434"/>
                <a:chExt cx="885" cy="346"/>
              </a:xfrm>
            </p:grpSpPr>
            <p:sp>
              <p:nvSpPr>
                <p:cNvPr id="87064" name="AutoShape 170"/>
                <p:cNvSpPr>
                  <a:spLocks noChangeArrowheads="1"/>
                </p:cNvSpPr>
                <p:nvPr/>
              </p:nvSpPr>
              <p:spPr bwMode="auto">
                <a:xfrm flipV="1">
                  <a:off x="3492" y="1585"/>
                  <a:ext cx="226" cy="195"/>
                </a:xfrm>
                <a:prstGeom prst="triangle">
                  <a:avLst>
                    <a:gd name="adj" fmla="val 50000"/>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7065" name="Line 171"/>
                <p:cNvSpPr>
                  <a:spLocks noChangeShapeType="1"/>
                </p:cNvSpPr>
                <p:nvPr/>
              </p:nvSpPr>
              <p:spPr bwMode="auto">
                <a:xfrm flipV="1">
                  <a:off x="3696" y="1458"/>
                  <a:ext cx="68" cy="158"/>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87066" name="Line 172"/>
                <p:cNvSpPr>
                  <a:spLocks noChangeShapeType="1"/>
                </p:cNvSpPr>
                <p:nvPr/>
              </p:nvSpPr>
              <p:spPr bwMode="auto">
                <a:xfrm>
                  <a:off x="3764" y="1458"/>
                  <a:ext cx="544"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nvGrpSpPr>
                <p:cNvPr id="87067" name="Group 173"/>
                <p:cNvGrpSpPr>
                  <a:grpSpLocks/>
                </p:cNvGrpSpPr>
                <p:nvPr/>
              </p:nvGrpSpPr>
              <p:grpSpPr bwMode="auto">
                <a:xfrm>
                  <a:off x="3729" y="1434"/>
                  <a:ext cx="648" cy="250"/>
                  <a:chOff x="1587" y="1321"/>
                  <a:chExt cx="648" cy="250"/>
                </a:xfrm>
              </p:grpSpPr>
              <p:sp>
                <p:nvSpPr>
                  <p:cNvPr id="87068" name="Text Box 174"/>
                  <p:cNvSpPr txBox="1">
                    <a:spLocks noChangeArrowheads="1"/>
                  </p:cNvSpPr>
                  <p:nvPr/>
                </p:nvSpPr>
                <p:spPr bwMode="auto">
                  <a:xfrm>
                    <a:off x="1587" y="1321"/>
                    <a:ext cx="648" cy="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r>
                      <a:rPr lang="en-US" altLang="zh-CN" sz="2000" b="1" i="1"/>
                      <a:t>R    </a:t>
                    </a:r>
                    <a:r>
                      <a:rPr lang="en-US" altLang="zh-CN" sz="1800" b="1"/>
                      <a:t>6.3</a:t>
                    </a:r>
                  </a:p>
                </p:txBody>
              </p:sp>
              <p:graphicFrame>
                <p:nvGraphicFramePr>
                  <p:cNvPr id="87069" name="Object 175"/>
                  <p:cNvGraphicFramePr>
                    <a:graphicFrameLocks noChangeAspect="1"/>
                  </p:cNvGraphicFramePr>
                  <p:nvPr/>
                </p:nvGraphicFramePr>
                <p:xfrm>
                  <a:off x="1740" y="1366"/>
                  <a:ext cx="165" cy="182"/>
                </p:xfrm>
                <a:graphic>
                  <a:graphicData uri="http://schemas.openxmlformats.org/presentationml/2006/ole">
                    <mc:AlternateContent xmlns:mc="http://schemas.openxmlformats.org/markup-compatibility/2006">
                      <mc:Choice xmlns:v="urn:schemas-microsoft-com:vml" Requires="v">
                        <p:oleObj spid="_x0000_s87253" name="公式" r:id="rId11" imgW="126835" imgH="139518" progId="Equation.3">
                          <p:embed/>
                        </p:oleObj>
                      </mc:Choice>
                      <mc:Fallback>
                        <p:oleObj name="公式" r:id="rId11" imgW="126835" imgH="139518" progId="Equation.3">
                          <p:embed/>
                          <p:pic>
                            <p:nvPicPr>
                              <p:cNvPr id="0" name="Object 175"/>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740" y="1366"/>
                                <a:ext cx="165" cy="18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grpSp>
        </p:grpSp>
        <p:sp>
          <p:nvSpPr>
            <p:cNvPr id="87046" name="Text Box 176"/>
            <p:cNvSpPr txBox="1">
              <a:spLocks noChangeArrowheads="1"/>
            </p:cNvSpPr>
            <p:nvPr/>
          </p:nvSpPr>
          <p:spPr bwMode="auto">
            <a:xfrm>
              <a:off x="1950" y="572"/>
              <a:ext cx="965"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r>
                <a:rPr lang="en-US" altLang="zh-CN" sz="2400" b="1" i="1"/>
                <a:t>A—A</a:t>
              </a:r>
            </a:p>
          </p:txBody>
        </p:sp>
        <p:sp>
          <p:nvSpPr>
            <p:cNvPr id="87047" name="Text Box 177"/>
            <p:cNvSpPr txBox="1">
              <a:spLocks noChangeArrowheads="1"/>
            </p:cNvSpPr>
            <p:nvPr/>
          </p:nvSpPr>
          <p:spPr bwMode="auto">
            <a:xfrm>
              <a:off x="1451" y="2478"/>
              <a:ext cx="2699" cy="5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r>
                <a:rPr lang="zh-CN" altLang="en-US" sz="2400" b="1"/>
                <a:t>图</a:t>
              </a:r>
              <a:r>
                <a:rPr lang="en-US" altLang="zh-CN" sz="2400" b="1"/>
                <a:t>12.7  </a:t>
              </a:r>
              <a:r>
                <a:rPr lang="zh-CN" altLang="en-US" sz="2400" b="1"/>
                <a:t>图中轴键槽剖面</a:t>
              </a:r>
            </a:p>
            <a:p>
              <a:pPr eaLnBrk="1" hangingPunct="1"/>
              <a:r>
                <a:rPr lang="zh-CN" altLang="en-US" sz="2400" b="1"/>
                <a:t>             机械精度的标注</a:t>
              </a:r>
            </a:p>
          </p:txBody>
        </p:sp>
        <p:grpSp>
          <p:nvGrpSpPr>
            <p:cNvPr id="87048" name="Group 182"/>
            <p:cNvGrpSpPr>
              <a:grpSpLocks/>
            </p:cNvGrpSpPr>
            <p:nvPr/>
          </p:nvGrpSpPr>
          <p:grpSpPr bwMode="auto">
            <a:xfrm>
              <a:off x="703" y="414"/>
              <a:ext cx="953" cy="347"/>
              <a:chOff x="340" y="3158"/>
              <a:chExt cx="953" cy="347"/>
            </a:xfrm>
          </p:grpSpPr>
          <p:graphicFrame>
            <p:nvGraphicFramePr>
              <p:cNvPr id="87054" name="Object 178"/>
              <p:cNvGraphicFramePr>
                <a:graphicFrameLocks noChangeAspect="1"/>
              </p:cNvGraphicFramePr>
              <p:nvPr/>
            </p:nvGraphicFramePr>
            <p:xfrm>
              <a:off x="340" y="3158"/>
              <a:ext cx="680" cy="347"/>
            </p:xfrm>
            <a:graphic>
              <a:graphicData uri="http://schemas.openxmlformats.org/presentationml/2006/ole">
                <mc:AlternateContent xmlns:mc="http://schemas.openxmlformats.org/markup-compatibility/2006">
                  <mc:Choice xmlns:v="urn:schemas-microsoft-com:vml" Requires="v">
                    <p:oleObj spid="_x0000_s87254" name="公式" r:id="rId12" imgW="545863" imgH="241195" progId="Equation.3">
                      <p:embed/>
                    </p:oleObj>
                  </mc:Choice>
                  <mc:Fallback>
                    <p:oleObj name="公式" r:id="rId12" imgW="545863" imgH="241195" progId="Equation.3">
                      <p:embed/>
                      <p:pic>
                        <p:nvPicPr>
                          <p:cNvPr id="0" name="Object 178"/>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340" y="3158"/>
                            <a:ext cx="680" cy="34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87055" name="Oval 181"/>
              <p:cNvSpPr>
                <a:spLocks noChangeArrowheads="1"/>
              </p:cNvSpPr>
              <p:nvPr/>
            </p:nvSpPr>
            <p:spPr bwMode="auto">
              <a:xfrm>
                <a:off x="1043" y="3203"/>
                <a:ext cx="250" cy="250"/>
              </a:xfrm>
              <a:prstGeom prst="ellipse">
                <a:avLst/>
              </a:pr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zh-CN" sz="2400" b="1"/>
                  <a:t>E</a:t>
                </a:r>
              </a:p>
            </p:txBody>
          </p:sp>
        </p:grpSp>
        <p:sp>
          <p:nvSpPr>
            <p:cNvPr id="87049" name="Line 183"/>
            <p:cNvSpPr>
              <a:spLocks noChangeShapeType="1"/>
            </p:cNvSpPr>
            <p:nvPr/>
          </p:nvSpPr>
          <p:spPr bwMode="auto">
            <a:xfrm>
              <a:off x="1315" y="1071"/>
              <a:ext cx="1066"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87050" name="Line 184"/>
            <p:cNvSpPr>
              <a:spLocks noChangeShapeType="1"/>
            </p:cNvSpPr>
            <p:nvPr/>
          </p:nvSpPr>
          <p:spPr bwMode="auto">
            <a:xfrm>
              <a:off x="1338" y="1956"/>
              <a:ext cx="1066"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87051" name="Line 185"/>
            <p:cNvSpPr>
              <a:spLocks noChangeShapeType="1"/>
            </p:cNvSpPr>
            <p:nvPr/>
          </p:nvSpPr>
          <p:spPr bwMode="auto">
            <a:xfrm>
              <a:off x="1542" y="1071"/>
              <a:ext cx="0" cy="885"/>
            </a:xfrm>
            <a:prstGeom prst="line">
              <a:avLst/>
            </a:prstGeom>
            <a:noFill/>
            <a:ln w="9525">
              <a:solidFill>
                <a:schemeClr val="tx1"/>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87052" name="Line 186"/>
            <p:cNvSpPr>
              <a:spLocks noChangeShapeType="1"/>
            </p:cNvSpPr>
            <p:nvPr/>
          </p:nvSpPr>
          <p:spPr bwMode="auto">
            <a:xfrm flipV="1">
              <a:off x="1542" y="822"/>
              <a:ext cx="0" cy="227"/>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87053" name="Line 187"/>
            <p:cNvSpPr>
              <a:spLocks noChangeShapeType="1"/>
            </p:cNvSpPr>
            <p:nvPr/>
          </p:nvSpPr>
          <p:spPr bwMode="auto">
            <a:xfrm>
              <a:off x="680" y="822"/>
              <a:ext cx="862"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sp>
        <p:nvSpPr>
          <p:cNvPr id="181437" name="Rectangle 189"/>
          <p:cNvSpPr>
            <a:spLocks noChangeArrowheads="1"/>
          </p:cNvSpPr>
          <p:nvPr/>
        </p:nvSpPr>
        <p:spPr bwMode="auto">
          <a:xfrm>
            <a:off x="792063" y="900397"/>
            <a:ext cx="1692275" cy="530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20000"/>
              </a:lnSpc>
            </a:pPr>
            <a:r>
              <a:rPr kumimoji="1" lang="zh-CN" altLang="en-US" sz="2400" b="1">
                <a:solidFill>
                  <a:srgbClr val="CC00FF"/>
                </a:solidFill>
                <a:latin typeface="Times New Roman" pitchFamily="18" charset="0"/>
              </a:rPr>
              <a:t>答  案  </a:t>
            </a:r>
            <a:r>
              <a:rPr kumimoji="1" lang="zh-CN" altLang="en-US" sz="2400" b="1">
                <a:latin typeface="Times New Roman" pitchFamily="18" charset="0"/>
                <a:sym typeface="Wingdings" pitchFamily="2" charset="2"/>
              </a:rPr>
              <a:t>：</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81437"/>
                                        </p:tgtEl>
                                        <p:attrNameLst>
                                          <p:attrName>style.visibility</p:attrName>
                                        </p:attrNameLst>
                                      </p:cBhvr>
                                      <p:to>
                                        <p:strVal val="visible"/>
                                      </p:to>
                                    </p:set>
                                    <p:animEffect transition="in" filter="wipe(up)">
                                      <p:cBhvr>
                                        <p:cTn id="7" dur="2000"/>
                                        <p:tgtEl>
                                          <p:spTgt spid="181437"/>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 presetClass="entr" presetSubtype="4" fill="hold" nodeType="clickEffect">
                                  <p:stCondLst>
                                    <p:cond delay="0"/>
                                  </p:stCondLst>
                                  <p:childTnLst>
                                    <p:set>
                                      <p:cBhvr>
                                        <p:cTn id="11" dur="1" fill="hold">
                                          <p:stCondLst>
                                            <p:cond delay="0"/>
                                          </p:stCondLst>
                                        </p:cTn>
                                        <p:tgtEl>
                                          <p:spTgt spid="181436"/>
                                        </p:tgtEl>
                                        <p:attrNameLst>
                                          <p:attrName>style.visibility</p:attrName>
                                        </p:attrNameLst>
                                      </p:cBhvr>
                                      <p:to>
                                        <p:strVal val="visible"/>
                                      </p:to>
                                    </p:set>
                                    <p:anim calcmode="lin" valueType="num">
                                      <p:cBhvr additive="base">
                                        <p:cTn id="12" dur="2000" fill="hold"/>
                                        <p:tgtEl>
                                          <p:spTgt spid="181436"/>
                                        </p:tgtEl>
                                        <p:attrNameLst>
                                          <p:attrName>ppt_x</p:attrName>
                                        </p:attrNameLst>
                                      </p:cBhvr>
                                      <p:tavLst>
                                        <p:tav tm="0">
                                          <p:val>
                                            <p:strVal val="#ppt_x"/>
                                          </p:val>
                                        </p:tav>
                                        <p:tav tm="100000">
                                          <p:val>
                                            <p:strVal val="#ppt_x"/>
                                          </p:val>
                                        </p:tav>
                                      </p:tavLst>
                                    </p:anim>
                                    <p:anim calcmode="lin" valueType="num">
                                      <p:cBhvr additive="base">
                                        <p:cTn id="13" dur="2000" fill="hold"/>
                                        <p:tgtEl>
                                          <p:spTgt spid="18143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1437" grpId="0"/>
    </p:bld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灯片编号占位符 4"/>
          <p:cNvSpPr>
            <a:spLocks noGrp="1"/>
          </p:cNvSpPr>
          <p:nvPr>
            <p:ph type="sldNum" sz="quarter" idx="12"/>
          </p:nvPr>
        </p:nvSpPr>
        <p:spPr>
          <a:noFill/>
        </p:spPr>
        <p:txBody>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fld id="{66ACB732-4C1B-4901-A5DD-3CB9F2CB35BD}" type="slidenum">
              <a:rPr lang="en-US" altLang="zh-CN" sz="1400" smtClean="0"/>
              <a:pPr eaLnBrk="1" hangingPunct="1"/>
              <a:t>85</a:t>
            </a:fld>
            <a:endParaRPr lang="en-US" altLang="zh-CN" sz="1400" smtClean="0"/>
          </a:p>
        </p:txBody>
      </p:sp>
      <p:sp>
        <p:nvSpPr>
          <p:cNvPr id="182306" name="Text Box 34"/>
          <p:cNvSpPr txBox="1">
            <a:spLocks noChangeArrowheads="1"/>
          </p:cNvSpPr>
          <p:nvPr/>
        </p:nvSpPr>
        <p:spPr bwMode="auto">
          <a:xfrm>
            <a:off x="395039" y="562563"/>
            <a:ext cx="8173541" cy="11695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r>
              <a:rPr kumimoji="1" lang="en-US" altLang="zh-CN" sz="2000" b="1" dirty="0">
                <a:latin typeface="Times New Roman" pitchFamily="18" charset="0"/>
              </a:rPr>
              <a:t>       </a:t>
            </a:r>
            <a:r>
              <a:rPr kumimoji="1" lang="en-US" altLang="zh-CN" sz="1800" b="1" dirty="0">
                <a:latin typeface="Times New Roman" pitchFamily="18" charset="0"/>
              </a:rPr>
              <a:t>2. </a:t>
            </a:r>
            <a:r>
              <a:rPr kumimoji="1" lang="zh-CN" altLang="en-US" sz="1800" b="1" dirty="0">
                <a:latin typeface="Times New Roman" pitchFamily="18" charset="0"/>
              </a:rPr>
              <a:t>图</a:t>
            </a:r>
            <a:r>
              <a:rPr kumimoji="1" lang="en-US" altLang="zh-CN" sz="1800" b="1" dirty="0">
                <a:latin typeface="Times New Roman" pitchFamily="18" charset="0"/>
              </a:rPr>
              <a:t>12.7</a:t>
            </a:r>
            <a:r>
              <a:rPr kumimoji="1" lang="zh-CN" altLang="en-US" sz="1800" b="1" dirty="0">
                <a:latin typeface="Times New Roman" pitchFamily="18" charset="0"/>
              </a:rPr>
              <a:t>所示为减速器的齿轮轴（输入轴）设计图。减速器主要技术特性如表</a:t>
            </a:r>
            <a:r>
              <a:rPr kumimoji="1" lang="en-US" altLang="zh-CN" sz="1800" b="1" dirty="0">
                <a:latin typeface="Times New Roman" pitchFamily="18" charset="0"/>
              </a:rPr>
              <a:t>12.1</a:t>
            </a:r>
            <a:r>
              <a:rPr kumimoji="1" lang="zh-CN" altLang="en-US" sz="1800" b="1" dirty="0">
                <a:latin typeface="Times New Roman" pitchFamily="18" charset="0"/>
              </a:rPr>
              <a:t>所示。试确定齿轮轴上的齿轮偏差项目和齿坯偏差项目及它们的允许值。</a:t>
            </a:r>
            <a:r>
              <a:rPr kumimoji="1" lang="zh-CN" altLang="en-US" sz="1600" b="1" dirty="0"/>
              <a:t>并确定该轴上其他要素尺寸的极限偏差、几何公差和表面粗糙度的参数值。将上述技术要求标注齿轮轴</a:t>
            </a:r>
            <a:r>
              <a:rPr kumimoji="1" lang="zh-CN" altLang="en-US" sz="1600" b="1" dirty="0" smtClean="0"/>
              <a:t>零件图</a:t>
            </a:r>
            <a:r>
              <a:rPr kumimoji="1" lang="en-US" altLang="zh-CN" sz="1600" b="1" dirty="0"/>
              <a:t>12.7</a:t>
            </a:r>
            <a:r>
              <a:rPr kumimoji="1" lang="zh-CN" altLang="en-US" sz="1600" b="1" dirty="0"/>
              <a:t>上。</a:t>
            </a:r>
            <a:endParaRPr lang="zh-CN" altLang="en-US" sz="1800" b="1" dirty="0"/>
          </a:p>
        </p:txBody>
      </p:sp>
      <p:sp>
        <p:nvSpPr>
          <p:cNvPr id="182308" name="Text Box 36"/>
          <p:cNvSpPr txBox="1">
            <a:spLocks noChangeArrowheads="1"/>
          </p:cNvSpPr>
          <p:nvPr/>
        </p:nvSpPr>
        <p:spPr bwMode="auto">
          <a:xfrm>
            <a:off x="823664" y="1696038"/>
            <a:ext cx="95567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r>
              <a:rPr lang="zh-CN" altLang="en-US" sz="2400" b="1">
                <a:solidFill>
                  <a:srgbClr val="FF0000"/>
                </a:solidFill>
              </a:rPr>
              <a:t>解：</a:t>
            </a:r>
          </a:p>
        </p:txBody>
      </p:sp>
      <p:sp>
        <p:nvSpPr>
          <p:cNvPr id="182309" name="Text Box 37"/>
          <p:cNvSpPr txBox="1">
            <a:spLocks noChangeArrowheads="1"/>
          </p:cNvSpPr>
          <p:nvPr/>
        </p:nvSpPr>
        <p:spPr bwMode="auto">
          <a:xfrm>
            <a:off x="1168152" y="1678575"/>
            <a:ext cx="6392862"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r>
              <a:rPr lang="zh-CN" altLang="en-US" sz="2400" b="1" dirty="0">
                <a:solidFill>
                  <a:schemeClr val="hlink"/>
                </a:solidFill>
              </a:rPr>
              <a:t>（</a:t>
            </a:r>
            <a:r>
              <a:rPr lang="en-US" altLang="zh-CN" sz="2400" b="1" dirty="0">
                <a:solidFill>
                  <a:schemeClr val="hlink"/>
                </a:solidFill>
              </a:rPr>
              <a:t>1</a:t>
            </a:r>
            <a:r>
              <a:rPr lang="zh-CN" altLang="en-US" sz="2400" b="1" dirty="0">
                <a:solidFill>
                  <a:schemeClr val="hlink"/>
                </a:solidFill>
              </a:rPr>
              <a:t>） 确定轴齿轮的精度等级</a:t>
            </a:r>
          </a:p>
        </p:txBody>
      </p:sp>
      <p:sp>
        <p:nvSpPr>
          <p:cNvPr id="182310" name="Text Box 38"/>
          <p:cNvSpPr txBox="1">
            <a:spLocks noChangeArrowheads="1"/>
          </p:cNvSpPr>
          <p:nvPr/>
        </p:nvSpPr>
        <p:spPr bwMode="auto">
          <a:xfrm>
            <a:off x="844302" y="2146888"/>
            <a:ext cx="7904162" cy="822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r>
              <a:rPr lang="zh-CN" altLang="en-US" sz="2400" b="1" dirty="0"/>
              <a:t>由表</a:t>
            </a:r>
            <a:r>
              <a:rPr lang="en-US" altLang="zh-CN" sz="2400" b="1" dirty="0"/>
              <a:t>10.4</a:t>
            </a:r>
            <a:r>
              <a:rPr lang="zh-CN" altLang="en-US" sz="2400" b="1" dirty="0"/>
              <a:t>对一般减速器精度等级为  </a:t>
            </a:r>
            <a:r>
              <a:rPr lang="en-US" altLang="zh-CN" sz="2400" b="1" dirty="0"/>
              <a:t>6~9</a:t>
            </a:r>
            <a:r>
              <a:rPr lang="zh-CN" altLang="en-US" sz="2400" b="1" dirty="0"/>
              <a:t>级；计算齿轮圆周速度  </a:t>
            </a:r>
            <a:r>
              <a:rPr lang="zh-CN" altLang="en-US" sz="2400" b="1" dirty="0">
                <a:latin typeface="宋体" pitchFamily="2" charset="-122"/>
              </a:rPr>
              <a:t>→查表</a:t>
            </a:r>
            <a:r>
              <a:rPr lang="en-US" altLang="zh-CN" sz="2400" b="1" dirty="0">
                <a:latin typeface="宋体" pitchFamily="2" charset="-122"/>
              </a:rPr>
              <a:t>10.5 </a:t>
            </a:r>
            <a:r>
              <a:rPr lang="en-US" altLang="zh-CN" sz="1600" b="1" dirty="0"/>
              <a:t>→ </a:t>
            </a:r>
            <a:r>
              <a:rPr lang="zh-CN" altLang="en-US" sz="2400" b="1" dirty="0"/>
              <a:t>齿轮平稳性精度等级：</a:t>
            </a:r>
          </a:p>
        </p:txBody>
      </p:sp>
      <p:graphicFrame>
        <p:nvGraphicFramePr>
          <p:cNvPr id="182311" name="Object 39"/>
          <p:cNvGraphicFramePr>
            <a:graphicFrameLocks noGrp="1" noChangeAspect="1"/>
          </p:cNvGraphicFramePr>
          <p:nvPr>
            <p:ph/>
            <p:extLst>
              <p:ext uri="{D42A27DB-BD31-4B8C-83A1-F6EECF244321}">
                <p14:modId xmlns:p14="http://schemas.microsoft.com/office/powerpoint/2010/main" val="1795470316"/>
              </p:ext>
            </p:extLst>
          </p:nvPr>
        </p:nvGraphicFramePr>
        <p:xfrm>
          <a:off x="683965" y="2946942"/>
          <a:ext cx="6877050" cy="352669"/>
        </p:xfrm>
        <a:graphic>
          <a:graphicData uri="http://schemas.openxmlformats.org/presentationml/2006/ole">
            <mc:AlternateContent xmlns:mc="http://schemas.openxmlformats.org/markup-compatibility/2006">
              <mc:Choice xmlns:v="urn:schemas-microsoft-com:vml" Requires="v">
                <p:oleObj spid="_x0000_s88208" name="公式" r:id="rId3" imgW="4457700" imgH="228600" progId="Equation.3">
                  <p:embed/>
                </p:oleObj>
              </mc:Choice>
              <mc:Fallback>
                <p:oleObj name="公式" r:id="rId3" imgW="4457700" imgH="228600" progId="Equation.3">
                  <p:embed/>
                  <p:pic>
                    <p:nvPicPr>
                      <p:cNvPr id="0" name="Object 39"/>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83965" y="2946942"/>
                        <a:ext cx="6877050" cy="352669"/>
                      </a:xfrm>
                      <a:prstGeom prst="rect">
                        <a:avLst/>
                      </a:prstGeom>
                      <a:noFill/>
                      <a:ln>
                        <a:noFill/>
                      </a:ln>
                      <a:effectLst/>
                      <a:extLst/>
                    </p:spPr>
                  </p:pic>
                </p:oleObj>
              </mc:Fallback>
            </mc:AlternateContent>
          </a:graphicData>
        </a:graphic>
      </p:graphicFrame>
      <p:graphicFrame>
        <p:nvGraphicFramePr>
          <p:cNvPr id="182313" name="Object 41"/>
          <p:cNvGraphicFramePr>
            <a:graphicFrameLocks noChangeAspect="1"/>
          </p:cNvGraphicFramePr>
          <p:nvPr>
            <p:extLst>
              <p:ext uri="{D42A27DB-BD31-4B8C-83A1-F6EECF244321}">
                <p14:modId xmlns:p14="http://schemas.microsoft.com/office/powerpoint/2010/main" val="420181156"/>
              </p:ext>
            </p:extLst>
          </p:nvPr>
        </p:nvGraphicFramePr>
        <p:xfrm>
          <a:off x="650627" y="3335925"/>
          <a:ext cx="6910387" cy="345519"/>
        </p:xfrm>
        <a:graphic>
          <a:graphicData uri="http://schemas.openxmlformats.org/presentationml/2006/ole">
            <mc:AlternateContent xmlns:mc="http://schemas.openxmlformats.org/markup-compatibility/2006">
              <mc:Choice xmlns:v="urn:schemas-microsoft-com:vml" Requires="v">
                <p:oleObj spid="_x0000_s88209" name="公式" r:id="rId5" imgW="4572000" imgH="228600" progId="Equation.3">
                  <p:embed/>
                </p:oleObj>
              </mc:Choice>
              <mc:Fallback>
                <p:oleObj name="公式" r:id="rId5" imgW="4572000" imgH="228600" progId="Equation.3">
                  <p:embed/>
                  <p:pic>
                    <p:nvPicPr>
                      <p:cNvPr id="0" name="Object 4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50627" y="3335925"/>
                        <a:ext cx="6910387" cy="345519"/>
                      </a:xfrm>
                      <a:prstGeom prst="rect">
                        <a:avLst/>
                      </a:prstGeom>
                      <a:noFill/>
                      <a:ln>
                        <a:noFill/>
                      </a:ln>
                      <a:effectLst/>
                      <a:extLst/>
                    </p:spPr>
                  </p:pic>
                </p:oleObj>
              </mc:Fallback>
            </mc:AlternateContent>
          </a:graphicData>
        </a:graphic>
      </p:graphicFrame>
      <p:graphicFrame>
        <p:nvGraphicFramePr>
          <p:cNvPr id="182314" name="Object 42"/>
          <p:cNvGraphicFramePr>
            <a:graphicFrameLocks noChangeAspect="1"/>
          </p:cNvGraphicFramePr>
          <p:nvPr>
            <p:extLst>
              <p:ext uri="{D42A27DB-BD31-4B8C-83A1-F6EECF244321}">
                <p14:modId xmlns:p14="http://schemas.microsoft.com/office/powerpoint/2010/main" val="3228313480"/>
              </p:ext>
            </p:extLst>
          </p:nvPr>
        </p:nvGraphicFramePr>
        <p:xfrm>
          <a:off x="647453" y="3742325"/>
          <a:ext cx="6913562" cy="390565"/>
        </p:xfrm>
        <a:graphic>
          <a:graphicData uri="http://schemas.openxmlformats.org/presentationml/2006/ole">
            <mc:AlternateContent xmlns:mc="http://schemas.openxmlformats.org/markup-compatibility/2006">
              <mc:Choice xmlns:v="urn:schemas-microsoft-com:vml" Requires="v">
                <p:oleObj spid="_x0000_s88210" name="公式" r:id="rId7" imgW="3822700" imgH="215900" progId="Equation.3">
                  <p:embed/>
                </p:oleObj>
              </mc:Choice>
              <mc:Fallback>
                <p:oleObj name="公式" r:id="rId7" imgW="3822700" imgH="215900" progId="Equation.3">
                  <p:embed/>
                  <p:pic>
                    <p:nvPicPr>
                      <p:cNvPr id="0" name="Object 42"/>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47453" y="3742325"/>
                        <a:ext cx="6913562" cy="390565"/>
                      </a:xfrm>
                      <a:prstGeom prst="rect">
                        <a:avLst/>
                      </a:prstGeom>
                      <a:noFill/>
                      <a:ln>
                        <a:noFill/>
                      </a:ln>
                      <a:effectLst/>
                      <a:extLst/>
                    </p:spPr>
                  </p:pic>
                </p:oleObj>
              </mc:Fallback>
            </mc:AlternateContent>
          </a:graphicData>
        </a:graphic>
      </p:graphicFrame>
      <p:graphicFrame>
        <p:nvGraphicFramePr>
          <p:cNvPr id="182315" name="Object 43"/>
          <p:cNvGraphicFramePr>
            <a:graphicFrameLocks noChangeAspect="1"/>
          </p:cNvGraphicFramePr>
          <p:nvPr>
            <p:extLst>
              <p:ext uri="{D42A27DB-BD31-4B8C-83A1-F6EECF244321}">
                <p14:modId xmlns:p14="http://schemas.microsoft.com/office/powerpoint/2010/main" val="4109677089"/>
              </p:ext>
            </p:extLst>
          </p:nvPr>
        </p:nvGraphicFramePr>
        <p:xfrm>
          <a:off x="718381" y="4138291"/>
          <a:ext cx="6013995" cy="817504"/>
        </p:xfrm>
        <a:graphic>
          <a:graphicData uri="http://schemas.openxmlformats.org/presentationml/2006/ole">
            <mc:AlternateContent xmlns:mc="http://schemas.openxmlformats.org/markup-compatibility/2006">
              <mc:Choice xmlns:v="urn:schemas-microsoft-com:vml" Requires="v">
                <p:oleObj spid="_x0000_s88211" name="公式" r:id="rId9" imgW="3365500" imgH="457200" progId="Equation.3">
                  <p:embed/>
                </p:oleObj>
              </mc:Choice>
              <mc:Fallback>
                <p:oleObj name="公式" r:id="rId9" imgW="3365500" imgH="457200" progId="Equation.3">
                  <p:embed/>
                  <p:pic>
                    <p:nvPicPr>
                      <p:cNvPr id="0" name="Object 43"/>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718381" y="4138291"/>
                        <a:ext cx="6013995" cy="817504"/>
                      </a:xfrm>
                      <a:prstGeom prst="rect">
                        <a:avLst/>
                      </a:prstGeom>
                      <a:noFill/>
                      <a:ln>
                        <a:noFill/>
                      </a:ln>
                      <a:effectLst/>
                      <a:extLst/>
                    </p:spPr>
                  </p:pic>
                </p:oleObj>
              </mc:Fallback>
            </mc:AlternateContent>
          </a:graphicData>
        </a:graphic>
      </p:graphicFrame>
      <p:sp>
        <p:nvSpPr>
          <p:cNvPr id="182316" name="Text Box 44"/>
          <p:cNvSpPr txBox="1">
            <a:spLocks noChangeArrowheads="1"/>
          </p:cNvSpPr>
          <p:nvPr/>
        </p:nvSpPr>
        <p:spPr bwMode="auto">
          <a:xfrm>
            <a:off x="431553" y="4991688"/>
            <a:ext cx="8029016" cy="15696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r>
              <a:rPr lang="en-US" altLang="zh-CN" sz="2400" b="1" dirty="0"/>
              <a:t>      </a:t>
            </a:r>
            <a:r>
              <a:rPr lang="zh-CN" altLang="en-US" sz="2400" b="1" dirty="0"/>
              <a:t>根据 </a:t>
            </a:r>
            <a:r>
              <a:rPr lang="en-US" altLang="zh-CN" sz="2400" b="1" i="1" dirty="0">
                <a:latin typeface="宋体" pitchFamily="2" charset="-122"/>
              </a:rPr>
              <a:t>v </a:t>
            </a:r>
            <a:r>
              <a:rPr lang="en-US" altLang="zh-CN" sz="2400" b="1" dirty="0">
                <a:latin typeface="宋体" pitchFamily="2" charset="-122"/>
              </a:rPr>
              <a:t>= 4.56m/s </a:t>
            </a:r>
            <a:r>
              <a:rPr lang="zh-CN" altLang="en-US" sz="2400" b="1" dirty="0">
                <a:latin typeface="宋体" pitchFamily="2" charset="-122"/>
              </a:rPr>
              <a:t>查表</a:t>
            </a:r>
            <a:r>
              <a:rPr lang="en-US" altLang="zh-CN" sz="2400" b="1" dirty="0">
                <a:latin typeface="宋体" pitchFamily="2" charset="-122"/>
              </a:rPr>
              <a:t>10.5</a:t>
            </a:r>
            <a:r>
              <a:rPr lang="zh-CN" altLang="en-US" sz="2400" b="1" dirty="0">
                <a:latin typeface="宋体" pitchFamily="2" charset="-122"/>
              </a:rPr>
              <a:t>得齿轮平稳性精度为</a:t>
            </a:r>
            <a:r>
              <a:rPr lang="en-US" altLang="zh-CN" sz="2400" b="1" dirty="0">
                <a:latin typeface="宋体" pitchFamily="2" charset="-122"/>
              </a:rPr>
              <a:t>8</a:t>
            </a:r>
            <a:r>
              <a:rPr lang="zh-CN" altLang="en-US" sz="2400" b="1" dirty="0">
                <a:latin typeface="宋体" pitchFamily="2" charset="-122"/>
              </a:rPr>
              <a:t>级。</a:t>
            </a:r>
            <a:r>
              <a:rPr lang="zh-CN" altLang="en-US" sz="2400" b="1" dirty="0" smtClean="0">
                <a:latin typeface="宋体" pitchFamily="2" charset="-122"/>
              </a:rPr>
              <a:t>参考表</a:t>
            </a:r>
            <a:r>
              <a:rPr lang="en-US" altLang="zh-CN" sz="2400" b="1" dirty="0">
                <a:latin typeface="宋体" pitchFamily="2" charset="-122"/>
              </a:rPr>
              <a:t>10.4</a:t>
            </a:r>
            <a:r>
              <a:rPr lang="zh-CN" altLang="en-US" sz="2400" b="1" dirty="0">
                <a:latin typeface="宋体" pitchFamily="2" charset="-122"/>
              </a:rPr>
              <a:t>和表</a:t>
            </a:r>
            <a:r>
              <a:rPr lang="en-US" altLang="zh-CN" sz="2400" b="1" dirty="0">
                <a:latin typeface="宋体" pitchFamily="2" charset="-122"/>
              </a:rPr>
              <a:t>10.5</a:t>
            </a:r>
            <a:r>
              <a:rPr lang="zh-CN" altLang="en-US" sz="2400" b="1" dirty="0">
                <a:latin typeface="宋体" pitchFamily="2" charset="-122"/>
              </a:rPr>
              <a:t>所列某些机器中齿轮所采用的精度等级，综合考虑三项精度要求，确定齿轮</a:t>
            </a:r>
            <a:r>
              <a:rPr lang="zh-CN" altLang="en-US" sz="2400" b="1" dirty="0">
                <a:solidFill>
                  <a:srgbClr val="CC00CC"/>
                </a:solidFill>
                <a:latin typeface="宋体" pitchFamily="2" charset="-122"/>
              </a:rPr>
              <a:t>运动准确性、传动平稳性和载荷分布均匀性精度等级分别为</a:t>
            </a:r>
            <a:r>
              <a:rPr lang="en-US" altLang="zh-CN" sz="2400" b="1" dirty="0">
                <a:solidFill>
                  <a:srgbClr val="CC00CC"/>
                </a:solidFill>
                <a:latin typeface="宋体" pitchFamily="2" charset="-122"/>
              </a:rPr>
              <a:t>8</a:t>
            </a:r>
            <a:r>
              <a:rPr lang="zh-CN" altLang="en-US" sz="2400" b="1" dirty="0">
                <a:solidFill>
                  <a:srgbClr val="CC00CC"/>
                </a:solidFill>
                <a:latin typeface="宋体" pitchFamily="2" charset="-122"/>
              </a:rPr>
              <a:t>级、</a:t>
            </a:r>
            <a:r>
              <a:rPr lang="en-US" altLang="zh-CN" sz="2400" b="1" dirty="0">
                <a:solidFill>
                  <a:srgbClr val="CC00CC"/>
                </a:solidFill>
                <a:latin typeface="宋体" pitchFamily="2" charset="-122"/>
              </a:rPr>
              <a:t>8</a:t>
            </a:r>
            <a:r>
              <a:rPr lang="zh-CN" altLang="en-US" sz="2400" b="1" dirty="0">
                <a:solidFill>
                  <a:srgbClr val="CC00CC"/>
                </a:solidFill>
                <a:latin typeface="宋体" pitchFamily="2" charset="-122"/>
              </a:rPr>
              <a:t>级和</a:t>
            </a:r>
            <a:r>
              <a:rPr lang="en-US" altLang="zh-CN" sz="2400" b="1" dirty="0">
                <a:solidFill>
                  <a:srgbClr val="CC00CC"/>
                </a:solidFill>
                <a:latin typeface="宋体" pitchFamily="2" charset="-122"/>
              </a:rPr>
              <a:t>7</a:t>
            </a:r>
            <a:r>
              <a:rPr lang="zh-CN" altLang="en-US" sz="2400" b="1" dirty="0">
                <a:solidFill>
                  <a:srgbClr val="CC00CC"/>
                </a:solidFill>
                <a:latin typeface="宋体" pitchFamily="2" charset="-122"/>
              </a:rPr>
              <a:t>级。</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82306"/>
                                        </p:tgtEl>
                                        <p:attrNameLst>
                                          <p:attrName>style.visibility</p:attrName>
                                        </p:attrNameLst>
                                      </p:cBhvr>
                                      <p:to>
                                        <p:strVal val="visible"/>
                                      </p:to>
                                    </p:set>
                                    <p:animEffect transition="in" filter="wipe(left)">
                                      <p:cBhvr>
                                        <p:cTn id="7" dur="2000"/>
                                        <p:tgtEl>
                                          <p:spTgt spid="182306"/>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82308"/>
                                        </p:tgtEl>
                                        <p:attrNameLst>
                                          <p:attrName>style.visibility</p:attrName>
                                        </p:attrNameLst>
                                      </p:cBhvr>
                                      <p:to>
                                        <p:strVal val="visible"/>
                                      </p:to>
                                    </p:set>
                                    <p:animEffect transition="in" filter="wipe(left)">
                                      <p:cBhvr>
                                        <p:cTn id="12" dur="2000"/>
                                        <p:tgtEl>
                                          <p:spTgt spid="182308"/>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82309"/>
                                        </p:tgtEl>
                                        <p:attrNameLst>
                                          <p:attrName>style.visibility</p:attrName>
                                        </p:attrNameLst>
                                      </p:cBhvr>
                                      <p:to>
                                        <p:strVal val="visible"/>
                                      </p:to>
                                    </p:set>
                                    <p:animEffect transition="in" filter="wipe(left)">
                                      <p:cBhvr>
                                        <p:cTn id="17" dur="2000"/>
                                        <p:tgtEl>
                                          <p:spTgt spid="182309"/>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182310"/>
                                        </p:tgtEl>
                                        <p:attrNameLst>
                                          <p:attrName>style.visibility</p:attrName>
                                        </p:attrNameLst>
                                      </p:cBhvr>
                                      <p:to>
                                        <p:strVal val="visible"/>
                                      </p:to>
                                    </p:set>
                                    <p:animEffect transition="in" filter="wipe(left)">
                                      <p:cBhvr>
                                        <p:cTn id="22" dur="2000"/>
                                        <p:tgtEl>
                                          <p:spTgt spid="182310"/>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8" fill="hold" nodeType="clickEffect">
                                  <p:stCondLst>
                                    <p:cond delay="0"/>
                                  </p:stCondLst>
                                  <p:childTnLst>
                                    <p:set>
                                      <p:cBhvr>
                                        <p:cTn id="26" dur="1" fill="hold">
                                          <p:stCondLst>
                                            <p:cond delay="0"/>
                                          </p:stCondLst>
                                        </p:cTn>
                                        <p:tgtEl>
                                          <p:spTgt spid="182311"/>
                                        </p:tgtEl>
                                        <p:attrNameLst>
                                          <p:attrName>style.visibility</p:attrName>
                                        </p:attrNameLst>
                                      </p:cBhvr>
                                      <p:to>
                                        <p:strVal val="visible"/>
                                      </p:to>
                                    </p:set>
                                    <p:animEffect transition="in" filter="wipe(left)">
                                      <p:cBhvr>
                                        <p:cTn id="27" dur="2000"/>
                                        <p:tgtEl>
                                          <p:spTgt spid="182311"/>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22" presetClass="entr" presetSubtype="8" fill="hold" nodeType="clickEffect">
                                  <p:stCondLst>
                                    <p:cond delay="0"/>
                                  </p:stCondLst>
                                  <p:childTnLst>
                                    <p:set>
                                      <p:cBhvr>
                                        <p:cTn id="31" dur="1" fill="hold">
                                          <p:stCondLst>
                                            <p:cond delay="0"/>
                                          </p:stCondLst>
                                        </p:cTn>
                                        <p:tgtEl>
                                          <p:spTgt spid="182313"/>
                                        </p:tgtEl>
                                        <p:attrNameLst>
                                          <p:attrName>style.visibility</p:attrName>
                                        </p:attrNameLst>
                                      </p:cBhvr>
                                      <p:to>
                                        <p:strVal val="visible"/>
                                      </p:to>
                                    </p:set>
                                    <p:animEffect transition="in" filter="wipe(left)">
                                      <p:cBhvr>
                                        <p:cTn id="32" dur="2000"/>
                                        <p:tgtEl>
                                          <p:spTgt spid="182313"/>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22" presetClass="entr" presetSubtype="8" fill="hold" nodeType="clickEffect">
                                  <p:stCondLst>
                                    <p:cond delay="0"/>
                                  </p:stCondLst>
                                  <p:childTnLst>
                                    <p:set>
                                      <p:cBhvr>
                                        <p:cTn id="36" dur="1" fill="hold">
                                          <p:stCondLst>
                                            <p:cond delay="0"/>
                                          </p:stCondLst>
                                        </p:cTn>
                                        <p:tgtEl>
                                          <p:spTgt spid="182314"/>
                                        </p:tgtEl>
                                        <p:attrNameLst>
                                          <p:attrName>style.visibility</p:attrName>
                                        </p:attrNameLst>
                                      </p:cBhvr>
                                      <p:to>
                                        <p:strVal val="visible"/>
                                      </p:to>
                                    </p:set>
                                    <p:animEffect transition="in" filter="wipe(left)">
                                      <p:cBhvr>
                                        <p:cTn id="37" dur="2000"/>
                                        <p:tgtEl>
                                          <p:spTgt spid="182314"/>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22" presetClass="entr" presetSubtype="8" fill="hold" nodeType="clickEffect">
                                  <p:stCondLst>
                                    <p:cond delay="0"/>
                                  </p:stCondLst>
                                  <p:childTnLst>
                                    <p:set>
                                      <p:cBhvr>
                                        <p:cTn id="41" dur="1" fill="hold">
                                          <p:stCondLst>
                                            <p:cond delay="0"/>
                                          </p:stCondLst>
                                        </p:cTn>
                                        <p:tgtEl>
                                          <p:spTgt spid="182315"/>
                                        </p:tgtEl>
                                        <p:attrNameLst>
                                          <p:attrName>style.visibility</p:attrName>
                                        </p:attrNameLst>
                                      </p:cBhvr>
                                      <p:to>
                                        <p:strVal val="visible"/>
                                      </p:to>
                                    </p:set>
                                    <p:animEffect transition="in" filter="wipe(left)">
                                      <p:cBhvr>
                                        <p:cTn id="42" dur="2000"/>
                                        <p:tgtEl>
                                          <p:spTgt spid="182315"/>
                                        </p:tgtEl>
                                      </p:cBhvr>
                                    </p:animEffect>
                                  </p:childTnLst>
                                </p:cTn>
                              </p:par>
                            </p:childTnLst>
                          </p:cTn>
                        </p:par>
                      </p:childTnLst>
                    </p:cTn>
                  </p:par>
                  <p:par>
                    <p:cTn id="43" fill="hold" nodeType="clickPar">
                      <p:stCondLst>
                        <p:cond delay="indefinite"/>
                      </p:stCondLst>
                      <p:childTnLst>
                        <p:par>
                          <p:cTn id="44" fill="hold" nodeType="withGroup">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182316"/>
                                        </p:tgtEl>
                                        <p:attrNameLst>
                                          <p:attrName>style.visibility</p:attrName>
                                        </p:attrNameLst>
                                      </p:cBhvr>
                                      <p:to>
                                        <p:strVal val="visible"/>
                                      </p:to>
                                    </p:set>
                                    <p:animEffect transition="in" filter="wipe(left)">
                                      <p:cBhvr>
                                        <p:cTn id="47" dur="2000"/>
                                        <p:tgtEl>
                                          <p:spTgt spid="1823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2306" grpId="0" autoUpdateAnimBg="0"/>
      <p:bldP spid="182308" grpId="0"/>
      <p:bldP spid="182309" grpId="0"/>
      <p:bldP spid="182310" grpId="0"/>
      <p:bldP spid="182316" grpId="0"/>
    </p:bld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灯片编号占位符 4"/>
          <p:cNvSpPr>
            <a:spLocks noGrp="1"/>
          </p:cNvSpPr>
          <p:nvPr>
            <p:ph type="sldNum" sz="quarter" idx="12"/>
          </p:nvPr>
        </p:nvSpPr>
        <p:spPr>
          <a:noFill/>
        </p:spPr>
        <p:txBody>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fld id="{EA3CCF3A-971A-41F4-8050-BC3981AF3F62}" type="slidenum">
              <a:rPr lang="en-US" altLang="zh-CN" sz="1400" smtClean="0"/>
              <a:pPr eaLnBrk="1" hangingPunct="1"/>
              <a:t>86</a:t>
            </a:fld>
            <a:endParaRPr lang="en-US" altLang="zh-CN" sz="1400" smtClean="0"/>
          </a:p>
        </p:txBody>
      </p:sp>
      <p:sp>
        <p:nvSpPr>
          <p:cNvPr id="193540" name="Text Box 4"/>
          <p:cNvSpPr txBox="1">
            <a:spLocks noChangeArrowheads="1"/>
          </p:cNvSpPr>
          <p:nvPr/>
        </p:nvSpPr>
        <p:spPr bwMode="auto">
          <a:xfrm>
            <a:off x="503362" y="366079"/>
            <a:ext cx="7345362"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r>
              <a:rPr lang="zh-CN" altLang="en-US" sz="2400" b="1">
                <a:solidFill>
                  <a:schemeClr val="hlink"/>
                </a:solidFill>
              </a:rPr>
              <a:t>（</a:t>
            </a:r>
            <a:r>
              <a:rPr lang="en-US" altLang="zh-CN" sz="2400" b="1">
                <a:solidFill>
                  <a:schemeClr val="hlink"/>
                </a:solidFill>
              </a:rPr>
              <a:t>2</a:t>
            </a:r>
            <a:r>
              <a:rPr lang="zh-CN" altLang="en-US" sz="2400" b="1">
                <a:solidFill>
                  <a:schemeClr val="hlink"/>
                </a:solidFill>
              </a:rPr>
              <a:t>） 确定轴齿轮的检验偏差项目及其允许值</a:t>
            </a:r>
          </a:p>
        </p:txBody>
      </p:sp>
      <p:graphicFrame>
        <p:nvGraphicFramePr>
          <p:cNvPr id="193541" name="Object 5"/>
          <p:cNvGraphicFramePr>
            <a:graphicFrameLocks noGrp="1" noChangeAspect="1"/>
          </p:cNvGraphicFramePr>
          <p:nvPr>
            <p:ph/>
            <p:extLst>
              <p:ext uri="{D42A27DB-BD31-4B8C-83A1-F6EECF244321}">
                <p14:modId xmlns:p14="http://schemas.microsoft.com/office/powerpoint/2010/main" val="1026647887"/>
              </p:ext>
            </p:extLst>
          </p:nvPr>
        </p:nvGraphicFramePr>
        <p:xfrm>
          <a:off x="899492" y="870904"/>
          <a:ext cx="7200900" cy="1003013"/>
        </p:xfrm>
        <a:graphic>
          <a:graphicData uri="http://schemas.openxmlformats.org/presentationml/2006/ole">
            <mc:AlternateContent xmlns:mc="http://schemas.openxmlformats.org/markup-compatibility/2006">
              <mc:Choice xmlns:v="urn:schemas-microsoft-com:vml" Requires="v">
                <p:oleObj spid="_x0000_s89161" name="公式" r:id="rId3" imgW="3467100" imgH="482600" progId="Equation.3">
                  <p:embed/>
                </p:oleObj>
              </mc:Choice>
              <mc:Fallback>
                <p:oleObj name="公式" r:id="rId3" imgW="3467100" imgH="482600" progId="Equation.3">
                  <p:embed/>
                  <p:pic>
                    <p:nvPicPr>
                      <p:cNvPr id="0" name="Object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99492" y="870904"/>
                        <a:ext cx="7200900" cy="1003013"/>
                      </a:xfrm>
                      <a:prstGeom prst="rect">
                        <a:avLst/>
                      </a:prstGeom>
                      <a:noFill/>
                      <a:ln>
                        <a:noFill/>
                      </a:ln>
                      <a:effectLst/>
                      <a:extLst/>
                    </p:spPr>
                  </p:pic>
                </p:oleObj>
              </mc:Fallback>
            </mc:AlternateContent>
          </a:graphicData>
        </a:graphic>
      </p:graphicFrame>
      <p:sp>
        <p:nvSpPr>
          <p:cNvPr id="193543" name="Text Box 7"/>
          <p:cNvSpPr txBox="1">
            <a:spLocks noChangeArrowheads="1"/>
          </p:cNvSpPr>
          <p:nvPr/>
        </p:nvSpPr>
        <p:spPr bwMode="auto">
          <a:xfrm>
            <a:off x="791034" y="1842479"/>
            <a:ext cx="7345362"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r>
              <a:rPr lang="zh-CN" altLang="en-US" sz="2400" b="1" dirty="0"/>
              <a:t>由表</a:t>
            </a:r>
            <a:r>
              <a:rPr lang="en-US" altLang="zh-CN" sz="2400" b="1" dirty="0"/>
              <a:t>10.1</a:t>
            </a:r>
            <a:r>
              <a:rPr lang="zh-CN" altLang="en-US" sz="2400" b="1" dirty="0"/>
              <a:t>和表</a:t>
            </a:r>
            <a:r>
              <a:rPr lang="en-US" altLang="zh-CN" sz="2400" b="1" dirty="0"/>
              <a:t>10.2</a:t>
            </a:r>
            <a:r>
              <a:rPr lang="zh-CN" altLang="en-US" sz="2400" b="1" dirty="0"/>
              <a:t>得检验偏差项目允许值分别为：</a:t>
            </a:r>
          </a:p>
        </p:txBody>
      </p:sp>
      <p:graphicFrame>
        <p:nvGraphicFramePr>
          <p:cNvPr id="193544" name="Object 8"/>
          <p:cNvGraphicFramePr>
            <a:graphicFrameLocks noChangeAspect="1"/>
          </p:cNvGraphicFramePr>
          <p:nvPr>
            <p:extLst>
              <p:ext uri="{D42A27DB-BD31-4B8C-83A1-F6EECF244321}">
                <p14:modId xmlns:p14="http://schemas.microsoft.com/office/powerpoint/2010/main" val="266888363"/>
              </p:ext>
            </p:extLst>
          </p:nvPr>
        </p:nvGraphicFramePr>
        <p:xfrm>
          <a:off x="900237" y="2346535"/>
          <a:ext cx="6443662" cy="4214813"/>
        </p:xfrm>
        <a:graphic>
          <a:graphicData uri="http://schemas.openxmlformats.org/presentationml/2006/ole">
            <mc:AlternateContent xmlns:mc="http://schemas.openxmlformats.org/markup-compatibility/2006">
              <mc:Choice xmlns:v="urn:schemas-microsoft-com:vml" Requires="v">
                <p:oleObj spid="_x0000_s89162" name="公式" r:id="rId5" imgW="1866900" imgH="1219200" progId="Equation.3">
                  <p:embed/>
                </p:oleObj>
              </mc:Choice>
              <mc:Fallback>
                <p:oleObj name="公式" r:id="rId5" imgW="1866900" imgH="1219200" progId="Equation.3">
                  <p:embed/>
                  <p:pic>
                    <p:nvPicPr>
                      <p:cNvPr id="0" name="Object 8"/>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900237" y="2346535"/>
                        <a:ext cx="6443662" cy="4214813"/>
                      </a:xfrm>
                      <a:prstGeom prst="rect">
                        <a:avLst/>
                      </a:prstGeom>
                      <a:solidFill>
                        <a:srgbClr val="FF99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193540"/>
                                        </p:tgtEl>
                                        <p:attrNameLst>
                                          <p:attrName>style.visibility</p:attrName>
                                        </p:attrNameLst>
                                      </p:cBhvr>
                                      <p:to>
                                        <p:strVal val="visible"/>
                                      </p:to>
                                    </p:set>
                                    <p:animEffect transition="in" filter="blinds(horizontal)">
                                      <p:cBhvr>
                                        <p:cTn id="7" dur="2000"/>
                                        <p:tgtEl>
                                          <p:spTgt spid="193540"/>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nodeType="clickEffect">
                                  <p:stCondLst>
                                    <p:cond delay="0"/>
                                  </p:stCondLst>
                                  <p:childTnLst>
                                    <p:set>
                                      <p:cBhvr>
                                        <p:cTn id="11" dur="1" fill="hold">
                                          <p:stCondLst>
                                            <p:cond delay="0"/>
                                          </p:stCondLst>
                                        </p:cTn>
                                        <p:tgtEl>
                                          <p:spTgt spid="193541"/>
                                        </p:tgtEl>
                                        <p:attrNameLst>
                                          <p:attrName>style.visibility</p:attrName>
                                        </p:attrNameLst>
                                      </p:cBhvr>
                                      <p:to>
                                        <p:strVal val="visible"/>
                                      </p:to>
                                    </p:set>
                                    <p:animEffect transition="in" filter="wipe(left)">
                                      <p:cBhvr>
                                        <p:cTn id="12" dur="2000"/>
                                        <p:tgtEl>
                                          <p:spTgt spid="193541"/>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93543"/>
                                        </p:tgtEl>
                                        <p:attrNameLst>
                                          <p:attrName>style.visibility</p:attrName>
                                        </p:attrNameLst>
                                      </p:cBhvr>
                                      <p:to>
                                        <p:strVal val="visible"/>
                                      </p:to>
                                    </p:set>
                                    <p:animEffect transition="in" filter="wipe(left)">
                                      <p:cBhvr>
                                        <p:cTn id="17" dur="2000"/>
                                        <p:tgtEl>
                                          <p:spTgt spid="193543"/>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1" fill="hold" nodeType="clickEffect">
                                  <p:stCondLst>
                                    <p:cond delay="0"/>
                                  </p:stCondLst>
                                  <p:childTnLst>
                                    <p:set>
                                      <p:cBhvr>
                                        <p:cTn id="21" dur="1" fill="hold">
                                          <p:stCondLst>
                                            <p:cond delay="0"/>
                                          </p:stCondLst>
                                        </p:cTn>
                                        <p:tgtEl>
                                          <p:spTgt spid="193544"/>
                                        </p:tgtEl>
                                        <p:attrNameLst>
                                          <p:attrName>style.visibility</p:attrName>
                                        </p:attrNameLst>
                                      </p:cBhvr>
                                      <p:to>
                                        <p:strVal val="visible"/>
                                      </p:to>
                                    </p:set>
                                    <p:animEffect transition="in" filter="wipe(up)">
                                      <p:cBhvr>
                                        <p:cTn id="22" dur="5000"/>
                                        <p:tgtEl>
                                          <p:spTgt spid="1935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3540" grpId="0"/>
      <p:bldP spid="193543" grpId="0"/>
    </p:bld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灯片编号占位符 4"/>
          <p:cNvSpPr>
            <a:spLocks noGrp="1"/>
          </p:cNvSpPr>
          <p:nvPr>
            <p:ph type="sldNum" sz="quarter" idx="12"/>
          </p:nvPr>
        </p:nvSpPr>
        <p:spPr>
          <a:noFill/>
        </p:spPr>
        <p:txBody>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fld id="{043FCCF3-11AD-4215-B101-4A1EFDDCC9F9}" type="slidenum">
              <a:rPr lang="en-US" altLang="zh-CN" sz="1400" smtClean="0"/>
              <a:pPr eaLnBrk="1" hangingPunct="1"/>
              <a:t>87</a:t>
            </a:fld>
            <a:endParaRPr lang="en-US" altLang="zh-CN" sz="1400" smtClean="0"/>
          </a:p>
        </p:txBody>
      </p:sp>
      <p:sp>
        <p:nvSpPr>
          <p:cNvPr id="194564" name="Text Box 4"/>
          <p:cNvSpPr txBox="1">
            <a:spLocks noChangeArrowheads="1"/>
          </p:cNvSpPr>
          <p:nvPr/>
        </p:nvSpPr>
        <p:spPr bwMode="auto">
          <a:xfrm>
            <a:off x="431354" y="724619"/>
            <a:ext cx="7345362"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r>
              <a:rPr lang="zh-CN" altLang="en-US" sz="2400" b="1">
                <a:solidFill>
                  <a:schemeClr val="hlink"/>
                </a:solidFill>
              </a:rPr>
              <a:t>（</a:t>
            </a:r>
            <a:r>
              <a:rPr lang="en-US" altLang="zh-CN" sz="2400" b="1">
                <a:solidFill>
                  <a:schemeClr val="hlink"/>
                </a:solidFill>
              </a:rPr>
              <a:t>3</a:t>
            </a:r>
            <a:r>
              <a:rPr lang="zh-CN" altLang="en-US" sz="2400" b="1">
                <a:solidFill>
                  <a:schemeClr val="hlink"/>
                </a:solidFill>
              </a:rPr>
              <a:t>） 确定齿轮齿厚上、下偏差</a:t>
            </a:r>
          </a:p>
        </p:txBody>
      </p:sp>
      <p:sp>
        <p:nvSpPr>
          <p:cNvPr id="194565" name="Text Box 5"/>
          <p:cNvSpPr txBox="1">
            <a:spLocks noChangeArrowheads="1"/>
          </p:cNvSpPr>
          <p:nvPr/>
        </p:nvSpPr>
        <p:spPr bwMode="auto">
          <a:xfrm>
            <a:off x="684510" y="1192907"/>
            <a:ext cx="53276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r>
              <a:rPr lang="zh-CN" altLang="en-US" sz="2400" b="1" dirty="0"/>
              <a:t>法向最小侧隙由式</a:t>
            </a:r>
            <a:r>
              <a:rPr lang="en-US" altLang="zh-CN" sz="2400" b="1" dirty="0"/>
              <a:t>10.2</a:t>
            </a:r>
            <a:r>
              <a:rPr lang="zh-CN" altLang="en-US" sz="2400" b="1" dirty="0"/>
              <a:t>确定：</a:t>
            </a:r>
          </a:p>
        </p:txBody>
      </p:sp>
      <p:graphicFrame>
        <p:nvGraphicFramePr>
          <p:cNvPr id="194566" name="Object 6"/>
          <p:cNvGraphicFramePr>
            <a:graphicFrameLocks noGrp="1" noChangeAspect="1"/>
          </p:cNvGraphicFramePr>
          <p:nvPr>
            <p:ph/>
            <p:extLst>
              <p:ext uri="{D42A27DB-BD31-4B8C-83A1-F6EECF244321}">
                <p14:modId xmlns:p14="http://schemas.microsoft.com/office/powerpoint/2010/main" val="2645445057"/>
              </p:ext>
            </p:extLst>
          </p:nvPr>
        </p:nvGraphicFramePr>
        <p:xfrm>
          <a:off x="754695" y="1696963"/>
          <a:ext cx="6121561" cy="1605530"/>
        </p:xfrm>
        <a:graphic>
          <a:graphicData uri="http://schemas.openxmlformats.org/presentationml/2006/ole">
            <mc:AlternateContent xmlns:mc="http://schemas.openxmlformats.org/markup-compatibility/2006">
              <mc:Choice xmlns:v="urn:schemas-microsoft-com:vml" Requires="v">
                <p:oleObj spid="_x0000_s90186" name="公式" r:id="rId3" imgW="3098800" imgH="812800" progId="Equation.3">
                  <p:embed/>
                </p:oleObj>
              </mc:Choice>
              <mc:Fallback>
                <p:oleObj name="公式" r:id="rId3" imgW="3098800" imgH="812800" progId="Equation.3">
                  <p:embed/>
                  <p:pic>
                    <p:nvPicPr>
                      <p:cNvPr id="0" name="Object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54695" y="1696963"/>
                        <a:ext cx="6121561" cy="1605530"/>
                      </a:xfrm>
                      <a:prstGeom prst="rect">
                        <a:avLst/>
                      </a:prstGeom>
                      <a:noFill/>
                      <a:ln>
                        <a:noFill/>
                      </a:ln>
                      <a:effectLst/>
                      <a:extLst/>
                    </p:spPr>
                  </p:pic>
                </p:oleObj>
              </mc:Fallback>
            </mc:AlternateContent>
          </a:graphicData>
        </a:graphic>
      </p:graphicFrame>
      <p:graphicFrame>
        <p:nvGraphicFramePr>
          <p:cNvPr id="194568" name="Object 8"/>
          <p:cNvGraphicFramePr>
            <a:graphicFrameLocks noChangeAspect="1"/>
          </p:cNvGraphicFramePr>
          <p:nvPr>
            <p:extLst>
              <p:ext uri="{D42A27DB-BD31-4B8C-83A1-F6EECF244321}">
                <p14:modId xmlns:p14="http://schemas.microsoft.com/office/powerpoint/2010/main" val="3003906532"/>
              </p:ext>
            </p:extLst>
          </p:nvPr>
        </p:nvGraphicFramePr>
        <p:xfrm>
          <a:off x="755985" y="3857203"/>
          <a:ext cx="7164387" cy="2056073"/>
        </p:xfrm>
        <a:graphic>
          <a:graphicData uri="http://schemas.openxmlformats.org/presentationml/2006/ole">
            <mc:AlternateContent xmlns:mc="http://schemas.openxmlformats.org/markup-compatibility/2006">
              <mc:Choice xmlns:v="urn:schemas-microsoft-com:vml" Requires="v">
                <p:oleObj spid="_x0000_s90187" name="公式" r:id="rId5" imgW="3009900" imgH="863600" progId="Equation.3">
                  <p:embed/>
                </p:oleObj>
              </mc:Choice>
              <mc:Fallback>
                <p:oleObj name="公式" r:id="rId5" imgW="3009900" imgH="863600" progId="Equation.3">
                  <p:embed/>
                  <p:pic>
                    <p:nvPicPr>
                      <p:cNvPr id="0" name="Object 8"/>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55985" y="3857203"/>
                        <a:ext cx="7164387" cy="2056073"/>
                      </a:xfrm>
                      <a:prstGeom prst="rect">
                        <a:avLst/>
                      </a:prstGeom>
                      <a:noFill/>
                      <a:ln>
                        <a:noFill/>
                      </a:ln>
                      <a:effectLst/>
                      <a:extLst/>
                    </p:spPr>
                  </p:pic>
                </p:oleObj>
              </mc:Fallback>
            </mc:AlternateContent>
          </a:graphicData>
        </a:graphic>
      </p:graphicFrame>
      <p:sp>
        <p:nvSpPr>
          <p:cNvPr id="194569" name="Text Box 9"/>
          <p:cNvSpPr txBox="1">
            <a:spLocks noChangeArrowheads="1"/>
          </p:cNvSpPr>
          <p:nvPr/>
        </p:nvSpPr>
        <p:spPr bwMode="auto">
          <a:xfrm>
            <a:off x="683195" y="3353147"/>
            <a:ext cx="8245289"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r>
              <a:rPr lang="zh-CN" altLang="en-US" sz="2400" b="1" dirty="0"/>
              <a:t>确定补偿齿轮和箱体制造、安装误差所引起的侧隙减小量：</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194564"/>
                                        </p:tgtEl>
                                        <p:attrNameLst>
                                          <p:attrName>style.visibility</p:attrName>
                                        </p:attrNameLst>
                                      </p:cBhvr>
                                      <p:to>
                                        <p:strVal val="visible"/>
                                      </p:to>
                                    </p:set>
                                    <p:animEffect transition="in" filter="blinds(horizontal)">
                                      <p:cBhvr>
                                        <p:cTn id="7" dur="2000"/>
                                        <p:tgtEl>
                                          <p:spTgt spid="194564"/>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94565"/>
                                        </p:tgtEl>
                                        <p:attrNameLst>
                                          <p:attrName>style.visibility</p:attrName>
                                        </p:attrNameLst>
                                      </p:cBhvr>
                                      <p:to>
                                        <p:strVal val="visible"/>
                                      </p:to>
                                    </p:set>
                                    <p:animEffect transition="in" filter="wipe(left)">
                                      <p:cBhvr>
                                        <p:cTn id="12" dur="2000"/>
                                        <p:tgtEl>
                                          <p:spTgt spid="194565"/>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nodeType="clickEffect">
                                  <p:stCondLst>
                                    <p:cond delay="0"/>
                                  </p:stCondLst>
                                  <p:childTnLst>
                                    <p:set>
                                      <p:cBhvr>
                                        <p:cTn id="16" dur="1" fill="hold">
                                          <p:stCondLst>
                                            <p:cond delay="0"/>
                                          </p:stCondLst>
                                        </p:cTn>
                                        <p:tgtEl>
                                          <p:spTgt spid="194566"/>
                                        </p:tgtEl>
                                        <p:attrNameLst>
                                          <p:attrName>style.visibility</p:attrName>
                                        </p:attrNameLst>
                                      </p:cBhvr>
                                      <p:to>
                                        <p:strVal val="visible"/>
                                      </p:to>
                                    </p:set>
                                    <p:animEffect transition="in" filter="wipe(left)">
                                      <p:cBhvr>
                                        <p:cTn id="17" dur="2000"/>
                                        <p:tgtEl>
                                          <p:spTgt spid="194566"/>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194569"/>
                                        </p:tgtEl>
                                        <p:attrNameLst>
                                          <p:attrName>style.visibility</p:attrName>
                                        </p:attrNameLst>
                                      </p:cBhvr>
                                      <p:to>
                                        <p:strVal val="visible"/>
                                      </p:to>
                                    </p:set>
                                    <p:animEffect transition="in" filter="wipe(left)">
                                      <p:cBhvr>
                                        <p:cTn id="22" dur="2000"/>
                                        <p:tgtEl>
                                          <p:spTgt spid="194569"/>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8" fill="hold" nodeType="clickEffect">
                                  <p:stCondLst>
                                    <p:cond delay="0"/>
                                  </p:stCondLst>
                                  <p:childTnLst>
                                    <p:set>
                                      <p:cBhvr>
                                        <p:cTn id="26" dur="1" fill="hold">
                                          <p:stCondLst>
                                            <p:cond delay="0"/>
                                          </p:stCondLst>
                                        </p:cTn>
                                        <p:tgtEl>
                                          <p:spTgt spid="194568"/>
                                        </p:tgtEl>
                                        <p:attrNameLst>
                                          <p:attrName>style.visibility</p:attrName>
                                        </p:attrNameLst>
                                      </p:cBhvr>
                                      <p:to>
                                        <p:strVal val="visible"/>
                                      </p:to>
                                    </p:set>
                                    <p:animEffect transition="in" filter="wipe(left)">
                                      <p:cBhvr>
                                        <p:cTn id="27" dur="2000"/>
                                        <p:tgtEl>
                                          <p:spTgt spid="1945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564" grpId="0"/>
      <p:bldP spid="194565" grpId="0"/>
      <p:bldP spid="194569" grpId="0"/>
    </p:bld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灯片编号占位符 4"/>
          <p:cNvSpPr>
            <a:spLocks noGrp="1"/>
          </p:cNvSpPr>
          <p:nvPr>
            <p:ph type="sldNum" sz="quarter" idx="12"/>
          </p:nvPr>
        </p:nvSpPr>
        <p:spPr>
          <a:noFill/>
        </p:spPr>
        <p:txBody>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fld id="{879C2C68-8B28-4B9F-ABD6-1ACF14D28343}" type="slidenum">
              <a:rPr lang="en-US" altLang="zh-CN" sz="1400" smtClean="0"/>
              <a:pPr eaLnBrk="1" hangingPunct="1"/>
              <a:t>88</a:t>
            </a:fld>
            <a:endParaRPr lang="en-US" altLang="zh-CN" sz="1400" smtClean="0"/>
          </a:p>
        </p:txBody>
      </p:sp>
      <p:sp>
        <p:nvSpPr>
          <p:cNvPr id="195588" name="Text Box 4"/>
          <p:cNvSpPr txBox="1">
            <a:spLocks noChangeArrowheads="1"/>
          </p:cNvSpPr>
          <p:nvPr/>
        </p:nvSpPr>
        <p:spPr bwMode="auto">
          <a:xfrm>
            <a:off x="611944" y="361332"/>
            <a:ext cx="6660356"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r>
              <a:rPr lang="zh-CN" altLang="en-US" sz="2400" b="1" dirty="0"/>
              <a:t>中心距极限偏差由表</a:t>
            </a:r>
            <a:r>
              <a:rPr lang="en-US" altLang="zh-CN" sz="2400" b="1" dirty="0"/>
              <a:t>10.8</a:t>
            </a:r>
            <a:r>
              <a:rPr lang="zh-CN" altLang="en-US" sz="2400" b="1" dirty="0"/>
              <a:t>查得：</a:t>
            </a:r>
            <a:r>
              <a:rPr lang="en-US" altLang="zh-CN" sz="2400" b="1" i="1" dirty="0" err="1"/>
              <a:t>f</a:t>
            </a:r>
            <a:r>
              <a:rPr lang="en-US" altLang="zh-CN" sz="2400" b="1" i="1" baseline="-25000" dirty="0" err="1">
                <a:latin typeface="Segoe UI" pitchFamily="34" charset="0"/>
                <a:cs typeface="Segoe UI" pitchFamily="34" charset="0"/>
              </a:rPr>
              <a:t>a</a:t>
            </a:r>
            <a:r>
              <a:rPr lang="en-US" altLang="zh-CN" sz="2400" b="1" baseline="-25000" dirty="0"/>
              <a:t> </a:t>
            </a:r>
            <a:r>
              <a:rPr lang="en-US" altLang="zh-CN" sz="2400" b="1" dirty="0"/>
              <a:t>= 31.5</a:t>
            </a:r>
            <a:r>
              <a:rPr lang="el-GR" altLang="zh-CN" sz="2400" b="1" dirty="0">
                <a:cs typeface="Arial" charset="0"/>
              </a:rPr>
              <a:t>μ</a:t>
            </a:r>
            <a:r>
              <a:rPr lang="en-US" altLang="zh-CN" sz="2400" b="1" dirty="0">
                <a:cs typeface="Arial" charset="0"/>
              </a:rPr>
              <a:t>m</a:t>
            </a:r>
            <a:r>
              <a:rPr lang="zh-CN" altLang="en-US" sz="2400" b="1" dirty="0">
                <a:cs typeface="Arial" charset="0"/>
              </a:rPr>
              <a:t>。</a:t>
            </a:r>
            <a:endParaRPr lang="zh-CN" altLang="el-GR" sz="2400" b="1" baseline="-25000" dirty="0">
              <a:cs typeface="Arial" charset="0"/>
            </a:endParaRPr>
          </a:p>
        </p:txBody>
      </p:sp>
      <p:sp>
        <p:nvSpPr>
          <p:cNvPr id="195589" name="Text Box 5"/>
          <p:cNvSpPr txBox="1">
            <a:spLocks noChangeArrowheads="1"/>
          </p:cNvSpPr>
          <p:nvPr/>
        </p:nvSpPr>
        <p:spPr bwMode="auto">
          <a:xfrm>
            <a:off x="611944" y="758207"/>
            <a:ext cx="4968168"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r>
              <a:rPr lang="zh-CN" altLang="en-US" sz="2400" b="1" dirty="0"/>
              <a:t>齿厚上偏差由式</a:t>
            </a:r>
            <a:r>
              <a:rPr lang="en-US" altLang="zh-CN" sz="2400" b="1" dirty="0"/>
              <a:t>10.5</a:t>
            </a:r>
            <a:r>
              <a:rPr lang="zh-CN" altLang="en-US" sz="2400" b="1" dirty="0"/>
              <a:t>确定：</a:t>
            </a:r>
          </a:p>
        </p:txBody>
      </p:sp>
      <p:graphicFrame>
        <p:nvGraphicFramePr>
          <p:cNvPr id="195590" name="Object 6"/>
          <p:cNvGraphicFramePr>
            <a:graphicFrameLocks noGrp="1" noChangeAspect="1"/>
          </p:cNvGraphicFramePr>
          <p:nvPr>
            <p:ph/>
            <p:extLst>
              <p:ext uri="{D42A27DB-BD31-4B8C-83A1-F6EECF244321}">
                <p14:modId xmlns:p14="http://schemas.microsoft.com/office/powerpoint/2010/main" val="2234945939"/>
              </p:ext>
            </p:extLst>
          </p:nvPr>
        </p:nvGraphicFramePr>
        <p:xfrm>
          <a:off x="683382" y="1264620"/>
          <a:ext cx="6948958" cy="704454"/>
        </p:xfrm>
        <a:graphic>
          <a:graphicData uri="http://schemas.openxmlformats.org/presentationml/2006/ole">
            <mc:AlternateContent xmlns:mc="http://schemas.openxmlformats.org/markup-compatibility/2006">
              <mc:Choice xmlns:v="urn:schemas-microsoft-com:vml" Requires="v">
                <p:oleObj spid="_x0000_s91248" name="公式" r:id="rId3" imgW="4762440" imgH="482400" progId="Equation.3">
                  <p:embed/>
                </p:oleObj>
              </mc:Choice>
              <mc:Fallback>
                <p:oleObj name="公式" r:id="rId3" imgW="4762440" imgH="482400" progId="Equation.3">
                  <p:embed/>
                  <p:pic>
                    <p:nvPicPr>
                      <p:cNvPr id="0" name="Object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83382" y="1264620"/>
                        <a:ext cx="6948958" cy="704454"/>
                      </a:xfrm>
                      <a:prstGeom prst="rect">
                        <a:avLst/>
                      </a:prstGeom>
                      <a:solidFill>
                        <a:srgbClr val="FF99FF"/>
                      </a:solidFill>
                      <a:ln>
                        <a:noFill/>
                      </a:ln>
                      <a:effectLst/>
                      <a:extLst/>
                    </p:spPr>
                  </p:pic>
                </p:oleObj>
              </mc:Fallback>
            </mc:AlternateContent>
          </a:graphicData>
        </a:graphic>
      </p:graphicFrame>
      <p:sp>
        <p:nvSpPr>
          <p:cNvPr id="195592" name="Text Box 8"/>
          <p:cNvSpPr txBox="1">
            <a:spLocks noChangeArrowheads="1"/>
          </p:cNvSpPr>
          <p:nvPr/>
        </p:nvSpPr>
        <p:spPr bwMode="auto">
          <a:xfrm>
            <a:off x="683382" y="2918794"/>
            <a:ext cx="4428678"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r>
              <a:rPr lang="zh-CN" altLang="en-US" sz="2400" b="1" dirty="0"/>
              <a:t>齿厚公差由式</a:t>
            </a:r>
            <a:r>
              <a:rPr lang="en-US" altLang="zh-CN" sz="2400" b="1" dirty="0"/>
              <a:t>10.7</a:t>
            </a:r>
            <a:r>
              <a:rPr lang="zh-CN" altLang="en-US" sz="2400" b="1" dirty="0"/>
              <a:t>确定：</a:t>
            </a:r>
          </a:p>
        </p:txBody>
      </p:sp>
      <p:graphicFrame>
        <p:nvGraphicFramePr>
          <p:cNvPr id="195593" name="Object 9"/>
          <p:cNvGraphicFramePr>
            <a:graphicFrameLocks noChangeAspect="1"/>
          </p:cNvGraphicFramePr>
          <p:nvPr>
            <p:extLst>
              <p:ext uri="{D42A27DB-BD31-4B8C-83A1-F6EECF244321}">
                <p14:modId xmlns:p14="http://schemas.microsoft.com/office/powerpoint/2010/main" val="216116781"/>
              </p:ext>
            </p:extLst>
          </p:nvPr>
        </p:nvGraphicFramePr>
        <p:xfrm>
          <a:off x="791902" y="3409651"/>
          <a:ext cx="6768430" cy="480817"/>
        </p:xfrm>
        <a:graphic>
          <a:graphicData uri="http://schemas.openxmlformats.org/presentationml/2006/ole">
            <mc:AlternateContent xmlns:mc="http://schemas.openxmlformats.org/markup-compatibility/2006">
              <mc:Choice xmlns:v="urn:schemas-microsoft-com:vml" Requires="v">
                <p:oleObj spid="_x0000_s91249" name="公式" r:id="rId5" imgW="3949700" imgH="279400" progId="Equation.3">
                  <p:embed/>
                </p:oleObj>
              </mc:Choice>
              <mc:Fallback>
                <p:oleObj name="公式" r:id="rId5" imgW="3949700" imgH="279400" progId="Equation.3">
                  <p:embed/>
                  <p:pic>
                    <p:nvPicPr>
                      <p:cNvPr id="0" name="Object 9"/>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91902" y="3409651"/>
                        <a:ext cx="6768430" cy="480817"/>
                      </a:xfrm>
                      <a:prstGeom prst="rect">
                        <a:avLst/>
                      </a:prstGeom>
                      <a:noFill/>
                      <a:ln>
                        <a:noFill/>
                      </a:ln>
                      <a:effectLst/>
                      <a:extLst/>
                    </p:spPr>
                  </p:pic>
                </p:oleObj>
              </mc:Fallback>
            </mc:AlternateContent>
          </a:graphicData>
        </a:graphic>
      </p:graphicFrame>
      <p:sp>
        <p:nvSpPr>
          <p:cNvPr id="195594" name="Text Box 10"/>
          <p:cNvSpPr txBox="1">
            <a:spLocks noChangeArrowheads="1"/>
          </p:cNvSpPr>
          <p:nvPr/>
        </p:nvSpPr>
        <p:spPr bwMode="auto">
          <a:xfrm>
            <a:off x="648457" y="2090119"/>
            <a:ext cx="6839867"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r>
              <a:rPr lang="zh-CN" altLang="en-US" sz="2400" b="1" dirty="0"/>
              <a:t>切齿径向进刀公差由表</a:t>
            </a:r>
            <a:r>
              <a:rPr lang="en-US" altLang="zh-CN" sz="2400" b="1" dirty="0"/>
              <a:t>10.7</a:t>
            </a:r>
            <a:r>
              <a:rPr lang="zh-CN" altLang="en-US" sz="2400" b="1" dirty="0"/>
              <a:t>查得：</a:t>
            </a:r>
          </a:p>
          <a:p>
            <a:pPr eaLnBrk="1" hangingPunct="1"/>
            <a:r>
              <a:rPr lang="zh-CN" altLang="en-US" sz="2400" b="1" dirty="0"/>
              <a:t>               </a:t>
            </a:r>
            <a:r>
              <a:rPr lang="en-US" altLang="zh-CN" sz="2400" b="1" i="1" dirty="0" err="1"/>
              <a:t>b</a:t>
            </a:r>
            <a:r>
              <a:rPr lang="en-US" altLang="zh-CN" sz="2400" b="1" baseline="-25000" dirty="0" err="1"/>
              <a:t>r</a:t>
            </a:r>
            <a:r>
              <a:rPr lang="en-US" altLang="zh-CN" sz="2400" b="1" dirty="0"/>
              <a:t>=1.26IT9=1.26</a:t>
            </a:r>
            <a:r>
              <a:rPr lang="en-US" altLang="zh-CN" sz="2400" b="1" dirty="0">
                <a:latin typeface="BatangChe" pitchFamily="49" charset="-127"/>
                <a:ea typeface="BatangChe" pitchFamily="49" charset="-127"/>
              </a:rPr>
              <a:t>×74 </a:t>
            </a:r>
            <a:r>
              <a:rPr lang="en-US" altLang="zh-CN" sz="2400" b="1" dirty="0"/>
              <a:t>=93.24</a:t>
            </a:r>
            <a:r>
              <a:rPr lang="el-GR" altLang="zh-CN" sz="2400" b="1" dirty="0">
                <a:cs typeface="Arial" charset="0"/>
              </a:rPr>
              <a:t>μ</a:t>
            </a:r>
            <a:r>
              <a:rPr lang="en-US" altLang="zh-CN" sz="2400" b="1" dirty="0">
                <a:cs typeface="Arial" charset="0"/>
              </a:rPr>
              <a:t>m</a:t>
            </a:r>
            <a:r>
              <a:rPr lang="zh-CN" altLang="en-US" sz="2400" b="1" dirty="0">
                <a:cs typeface="Arial" charset="0"/>
              </a:rPr>
              <a:t>。</a:t>
            </a:r>
            <a:endParaRPr lang="zh-CN" altLang="el-GR" sz="2400" b="1" dirty="0">
              <a:cs typeface="Arial" charset="0"/>
            </a:endParaRPr>
          </a:p>
        </p:txBody>
      </p:sp>
      <p:sp>
        <p:nvSpPr>
          <p:cNvPr id="195595" name="Text Box 11"/>
          <p:cNvSpPr txBox="1">
            <a:spLocks noChangeArrowheads="1"/>
          </p:cNvSpPr>
          <p:nvPr/>
        </p:nvSpPr>
        <p:spPr bwMode="auto">
          <a:xfrm>
            <a:off x="646869" y="3961782"/>
            <a:ext cx="53276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r>
              <a:rPr lang="zh-CN" altLang="en-US" sz="2400" b="1" dirty="0"/>
              <a:t>齿厚下偏差由式</a:t>
            </a:r>
            <a:r>
              <a:rPr lang="en-US" altLang="zh-CN" sz="2400" b="1" dirty="0"/>
              <a:t>10.6</a:t>
            </a:r>
            <a:r>
              <a:rPr lang="zh-CN" altLang="en-US" sz="2400" b="1" dirty="0"/>
              <a:t>确定：</a:t>
            </a:r>
          </a:p>
        </p:txBody>
      </p:sp>
      <p:graphicFrame>
        <p:nvGraphicFramePr>
          <p:cNvPr id="195596" name="Object 12"/>
          <p:cNvGraphicFramePr>
            <a:graphicFrameLocks noChangeAspect="1"/>
          </p:cNvGraphicFramePr>
          <p:nvPr>
            <p:extLst>
              <p:ext uri="{D42A27DB-BD31-4B8C-83A1-F6EECF244321}">
                <p14:modId xmlns:p14="http://schemas.microsoft.com/office/powerpoint/2010/main" val="1770259830"/>
              </p:ext>
            </p:extLst>
          </p:nvPr>
        </p:nvGraphicFramePr>
        <p:xfrm>
          <a:off x="754819" y="4466607"/>
          <a:ext cx="7131050" cy="581025"/>
        </p:xfrm>
        <a:graphic>
          <a:graphicData uri="http://schemas.openxmlformats.org/presentationml/2006/ole">
            <mc:AlternateContent xmlns:mc="http://schemas.openxmlformats.org/markup-compatibility/2006">
              <mc:Choice xmlns:v="urn:schemas-microsoft-com:vml" Requires="v">
                <p:oleObj spid="_x0000_s91250" name="公式" r:id="rId7" imgW="2806700" imgH="228600" progId="Equation.3">
                  <p:embed/>
                </p:oleObj>
              </mc:Choice>
              <mc:Fallback>
                <p:oleObj name="公式" r:id="rId7" imgW="2806700" imgH="228600" progId="Equation.3">
                  <p:embed/>
                  <p:pic>
                    <p:nvPicPr>
                      <p:cNvPr id="0" name="Object 12"/>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54819" y="4466607"/>
                        <a:ext cx="7131050" cy="581025"/>
                      </a:xfrm>
                      <a:prstGeom prst="rect">
                        <a:avLst/>
                      </a:prstGeom>
                      <a:solidFill>
                        <a:srgbClr val="FF99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95597" name="Text Box 13"/>
          <p:cNvSpPr txBox="1">
            <a:spLocks noChangeArrowheads="1"/>
          </p:cNvSpPr>
          <p:nvPr/>
        </p:nvSpPr>
        <p:spPr bwMode="auto">
          <a:xfrm>
            <a:off x="575432" y="5150819"/>
            <a:ext cx="7345362"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r>
              <a:rPr lang="zh-CN" altLang="en-US" sz="2400" b="1" dirty="0">
                <a:solidFill>
                  <a:schemeClr val="hlink"/>
                </a:solidFill>
              </a:rPr>
              <a:t>（</a:t>
            </a:r>
            <a:r>
              <a:rPr lang="en-US" altLang="zh-CN" sz="2400" b="1" dirty="0">
                <a:solidFill>
                  <a:schemeClr val="hlink"/>
                </a:solidFill>
              </a:rPr>
              <a:t>4</a:t>
            </a:r>
            <a:r>
              <a:rPr lang="zh-CN" altLang="en-US" sz="2400" b="1" dirty="0">
                <a:solidFill>
                  <a:schemeClr val="hlink"/>
                </a:solidFill>
              </a:rPr>
              <a:t>） 确定公称法向公法线长度及其上、下偏差</a:t>
            </a:r>
          </a:p>
        </p:txBody>
      </p:sp>
      <p:sp>
        <p:nvSpPr>
          <p:cNvPr id="195598" name="Text Box 14"/>
          <p:cNvSpPr txBox="1">
            <a:spLocks noChangeArrowheads="1"/>
          </p:cNvSpPr>
          <p:nvPr/>
        </p:nvSpPr>
        <p:spPr bwMode="auto">
          <a:xfrm>
            <a:off x="538919" y="5582619"/>
            <a:ext cx="7705489" cy="9787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lnSpc>
                <a:spcPct val="120000"/>
              </a:lnSpc>
            </a:pPr>
            <a:r>
              <a:rPr lang="en-US" altLang="zh-CN" sz="2400" b="1" dirty="0"/>
              <a:t>       </a:t>
            </a:r>
            <a:r>
              <a:rPr lang="zh-CN" altLang="en-US" sz="2400" b="1" dirty="0"/>
              <a:t>由于本例</a:t>
            </a:r>
            <a:r>
              <a:rPr lang="en-US" altLang="zh-CN" sz="2400" b="1" i="1" dirty="0" err="1"/>
              <a:t>m</a:t>
            </a:r>
            <a:r>
              <a:rPr lang="en-US" altLang="zh-CN" sz="2400" b="1" baseline="-25000" dirty="0" err="1"/>
              <a:t>n</a:t>
            </a:r>
            <a:r>
              <a:rPr lang="en-US" altLang="zh-CN" sz="2400" b="1" dirty="0"/>
              <a:t>=3mm,</a:t>
            </a:r>
            <a:r>
              <a:rPr lang="zh-CN" altLang="en-US" sz="2400" b="1" dirty="0"/>
              <a:t>测量公法线长度比较方便，因此采用公法线长度偏差检验侧隙指标。</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95588"/>
                                        </p:tgtEl>
                                        <p:attrNameLst>
                                          <p:attrName>style.visibility</p:attrName>
                                        </p:attrNameLst>
                                      </p:cBhvr>
                                      <p:to>
                                        <p:strVal val="visible"/>
                                      </p:to>
                                    </p:set>
                                    <p:animEffect transition="in" filter="wipe(left)">
                                      <p:cBhvr>
                                        <p:cTn id="7" dur="2000"/>
                                        <p:tgtEl>
                                          <p:spTgt spid="195588"/>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95589"/>
                                        </p:tgtEl>
                                        <p:attrNameLst>
                                          <p:attrName>style.visibility</p:attrName>
                                        </p:attrNameLst>
                                      </p:cBhvr>
                                      <p:to>
                                        <p:strVal val="visible"/>
                                      </p:to>
                                    </p:set>
                                    <p:animEffect transition="in" filter="wipe(left)">
                                      <p:cBhvr>
                                        <p:cTn id="12" dur="2000"/>
                                        <p:tgtEl>
                                          <p:spTgt spid="195589"/>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nodeType="clickEffect">
                                  <p:stCondLst>
                                    <p:cond delay="0"/>
                                  </p:stCondLst>
                                  <p:childTnLst>
                                    <p:set>
                                      <p:cBhvr>
                                        <p:cTn id="16" dur="1" fill="hold">
                                          <p:stCondLst>
                                            <p:cond delay="0"/>
                                          </p:stCondLst>
                                        </p:cTn>
                                        <p:tgtEl>
                                          <p:spTgt spid="195590"/>
                                        </p:tgtEl>
                                        <p:attrNameLst>
                                          <p:attrName>style.visibility</p:attrName>
                                        </p:attrNameLst>
                                      </p:cBhvr>
                                      <p:to>
                                        <p:strVal val="visible"/>
                                      </p:to>
                                    </p:set>
                                    <p:animEffect transition="in" filter="wipe(left)">
                                      <p:cBhvr>
                                        <p:cTn id="17" dur="2000"/>
                                        <p:tgtEl>
                                          <p:spTgt spid="195590"/>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195594"/>
                                        </p:tgtEl>
                                        <p:attrNameLst>
                                          <p:attrName>style.visibility</p:attrName>
                                        </p:attrNameLst>
                                      </p:cBhvr>
                                      <p:to>
                                        <p:strVal val="visible"/>
                                      </p:to>
                                    </p:set>
                                    <p:animEffect transition="in" filter="wipe(left)">
                                      <p:cBhvr>
                                        <p:cTn id="22" dur="2000"/>
                                        <p:tgtEl>
                                          <p:spTgt spid="195594"/>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195592"/>
                                        </p:tgtEl>
                                        <p:attrNameLst>
                                          <p:attrName>style.visibility</p:attrName>
                                        </p:attrNameLst>
                                      </p:cBhvr>
                                      <p:to>
                                        <p:strVal val="visible"/>
                                      </p:to>
                                    </p:set>
                                    <p:animEffect transition="in" filter="wipe(left)">
                                      <p:cBhvr>
                                        <p:cTn id="27" dur="2000"/>
                                        <p:tgtEl>
                                          <p:spTgt spid="195592"/>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22" presetClass="entr" presetSubtype="8" fill="hold" nodeType="clickEffect">
                                  <p:stCondLst>
                                    <p:cond delay="0"/>
                                  </p:stCondLst>
                                  <p:childTnLst>
                                    <p:set>
                                      <p:cBhvr>
                                        <p:cTn id="31" dur="1" fill="hold">
                                          <p:stCondLst>
                                            <p:cond delay="0"/>
                                          </p:stCondLst>
                                        </p:cTn>
                                        <p:tgtEl>
                                          <p:spTgt spid="195593"/>
                                        </p:tgtEl>
                                        <p:attrNameLst>
                                          <p:attrName>style.visibility</p:attrName>
                                        </p:attrNameLst>
                                      </p:cBhvr>
                                      <p:to>
                                        <p:strVal val="visible"/>
                                      </p:to>
                                    </p:set>
                                    <p:animEffect transition="in" filter="wipe(left)">
                                      <p:cBhvr>
                                        <p:cTn id="32" dur="2000"/>
                                        <p:tgtEl>
                                          <p:spTgt spid="195593"/>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195595"/>
                                        </p:tgtEl>
                                        <p:attrNameLst>
                                          <p:attrName>style.visibility</p:attrName>
                                        </p:attrNameLst>
                                      </p:cBhvr>
                                      <p:to>
                                        <p:strVal val="visible"/>
                                      </p:to>
                                    </p:set>
                                    <p:animEffect transition="in" filter="wipe(left)">
                                      <p:cBhvr>
                                        <p:cTn id="37" dur="2000"/>
                                        <p:tgtEl>
                                          <p:spTgt spid="195595"/>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22" presetClass="entr" presetSubtype="8" fill="hold" nodeType="clickEffect">
                                  <p:stCondLst>
                                    <p:cond delay="0"/>
                                  </p:stCondLst>
                                  <p:childTnLst>
                                    <p:set>
                                      <p:cBhvr>
                                        <p:cTn id="41" dur="1" fill="hold">
                                          <p:stCondLst>
                                            <p:cond delay="0"/>
                                          </p:stCondLst>
                                        </p:cTn>
                                        <p:tgtEl>
                                          <p:spTgt spid="195596"/>
                                        </p:tgtEl>
                                        <p:attrNameLst>
                                          <p:attrName>style.visibility</p:attrName>
                                        </p:attrNameLst>
                                      </p:cBhvr>
                                      <p:to>
                                        <p:strVal val="visible"/>
                                      </p:to>
                                    </p:set>
                                    <p:animEffect transition="in" filter="wipe(left)">
                                      <p:cBhvr>
                                        <p:cTn id="42" dur="2000"/>
                                        <p:tgtEl>
                                          <p:spTgt spid="195596"/>
                                        </p:tgtEl>
                                      </p:cBhvr>
                                    </p:animEffect>
                                  </p:childTnLst>
                                </p:cTn>
                              </p:par>
                            </p:childTnLst>
                          </p:cTn>
                        </p:par>
                      </p:childTnLst>
                    </p:cTn>
                  </p:par>
                  <p:par>
                    <p:cTn id="43" fill="hold" nodeType="clickPar">
                      <p:stCondLst>
                        <p:cond delay="indefinite"/>
                      </p:stCondLst>
                      <p:childTnLst>
                        <p:par>
                          <p:cTn id="44" fill="hold" nodeType="withGroup">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195597"/>
                                        </p:tgtEl>
                                        <p:attrNameLst>
                                          <p:attrName>style.visibility</p:attrName>
                                        </p:attrNameLst>
                                      </p:cBhvr>
                                      <p:to>
                                        <p:strVal val="visible"/>
                                      </p:to>
                                    </p:set>
                                    <p:animEffect transition="in" filter="wipe(left)">
                                      <p:cBhvr>
                                        <p:cTn id="47" dur="2000"/>
                                        <p:tgtEl>
                                          <p:spTgt spid="195597"/>
                                        </p:tgtEl>
                                      </p:cBhvr>
                                    </p:animEffect>
                                  </p:childTnLst>
                                </p:cTn>
                              </p:par>
                            </p:childTnLst>
                          </p:cTn>
                        </p:par>
                      </p:childTnLst>
                    </p:cTn>
                  </p:par>
                  <p:par>
                    <p:cTn id="48" fill="hold" nodeType="clickPar">
                      <p:stCondLst>
                        <p:cond delay="indefinite"/>
                      </p:stCondLst>
                      <p:childTnLst>
                        <p:par>
                          <p:cTn id="49" fill="hold" nodeType="withGroup">
                            <p:stCondLst>
                              <p:cond delay="0"/>
                            </p:stCondLst>
                            <p:childTnLst>
                              <p:par>
                                <p:cTn id="50" presetID="22" presetClass="entr" presetSubtype="8" fill="hold" grpId="0" nodeType="clickEffect">
                                  <p:stCondLst>
                                    <p:cond delay="0"/>
                                  </p:stCondLst>
                                  <p:childTnLst>
                                    <p:set>
                                      <p:cBhvr>
                                        <p:cTn id="51" dur="1" fill="hold">
                                          <p:stCondLst>
                                            <p:cond delay="0"/>
                                          </p:stCondLst>
                                        </p:cTn>
                                        <p:tgtEl>
                                          <p:spTgt spid="195598"/>
                                        </p:tgtEl>
                                        <p:attrNameLst>
                                          <p:attrName>style.visibility</p:attrName>
                                        </p:attrNameLst>
                                      </p:cBhvr>
                                      <p:to>
                                        <p:strVal val="visible"/>
                                      </p:to>
                                    </p:set>
                                    <p:animEffect transition="in" filter="wipe(left)">
                                      <p:cBhvr>
                                        <p:cTn id="52" dur="2000"/>
                                        <p:tgtEl>
                                          <p:spTgt spid="1955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5588" grpId="0"/>
      <p:bldP spid="195589" grpId="0"/>
      <p:bldP spid="195592" grpId="0"/>
      <p:bldP spid="195594" grpId="0"/>
      <p:bldP spid="195595" grpId="0"/>
      <p:bldP spid="195597" grpId="0"/>
      <p:bldP spid="195598" grpId="0"/>
    </p:bld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灯片编号占位符 4"/>
          <p:cNvSpPr>
            <a:spLocks noGrp="1"/>
          </p:cNvSpPr>
          <p:nvPr>
            <p:ph type="sldNum" sz="quarter" idx="12"/>
          </p:nvPr>
        </p:nvSpPr>
        <p:spPr>
          <a:noFill/>
        </p:spPr>
        <p:txBody>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fld id="{066C248B-54E8-4278-B0FF-DCD46069E6F2}" type="slidenum">
              <a:rPr lang="en-US" altLang="zh-CN" sz="1400" smtClean="0"/>
              <a:pPr eaLnBrk="1" hangingPunct="1"/>
              <a:t>89</a:t>
            </a:fld>
            <a:endParaRPr lang="en-US" altLang="zh-CN" sz="1400" smtClean="0"/>
          </a:p>
        </p:txBody>
      </p:sp>
      <p:sp>
        <p:nvSpPr>
          <p:cNvPr id="196612" name="Text Box 4"/>
          <p:cNvSpPr txBox="1">
            <a:spLocks noChangeArrowheads="1"/>
          </p:cNvSpPr>
          <p:nvPr/>
        </p:nvSpPr>
        <p:spPr bwMode="auto">
          <a:xfrm>
            <a:off x="322895" y="558260"/>
            <a:ext cx="7885509" cy="9787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lnSpc>
                <a:spcPct val="120000"/>
              </a:lnSpc>
            </a:pPr>
            <a:r>
              <a:rPr lang="en-US" altLang="zh-CN" sz="2400" b="1" dirty="0"/>
              <a:t>     </a:t>
            </a:r>
            <a:r>
              <a:rPr lang="en-US" altLang="zh-CN" sz="2400" b="1" dirty="0" smtClean="0"/>
              <a:t>    </a:t>
            </a:r>
            <a:r>
              <a:rPr lang="zh-CN" altLang="en-US" sz="2400" b="1" dirty="0" smtClean="0"/>
              <a:t>本</a:t>
            </a:r>
            <a:r>
              <a:rPr lang="zh-CN" altLang="en-US" sz="2400" b="1" dirty="0"/>
              <a:t>例为斜齿轮，其测量时跨齿数</a:t>
            </a:r>
            <a:r>
              <a:rPr lang="en-US" altLang="zh-CN" sz="2400" b="1" i="1" dirty="0"/>
              <a:t>k</a:t>
            </a:r>
            <a:r>
              <a:rPr lang="zh-CN" altLang="en-US" sz="2400" b="1" dirty="0"/>
              <a:t>和公称法向公法线长度</a:t>
            </a:r>
            <a:r>
              <a:rPr lang="en-US" altLang="zh-CN" sz="2400" b="1" i="1" dirty="0" err="1"/>
              <a:t>W</a:t>
            </a:r>
            <a:r>
              <a:rPr lang="en-US" altLang="zh-CN" sz="2400" b="1" baseline="-25000" dirty="0" err="1"/>
              <a:t>n</a:t>
            </a:r>
            <a:r>
              <a:rPr lang="zh-CN" altLang="en-US" sz="2400" b="1" dirty="0"/>
              <a:t>的计算公式为：</a:t>
            </a:r>
            <a:endParaRPr lang="zh-CN" altLang="en-US" sz="2400" b="1" baseline="-25000" dirty="0"/>
          </a:p>
        </p:txBody>
      </p:sp>
      <p:graphicFrame>
        <p:nvGraphicFramePr>
          <p:cNvPr id="196613" name="Object 5"/>
          <p:cNvGraphicFramePr>
            <a:graphicFrameLocks noGrp="1" noChangeAspect="1"/>
          </p:cNvGraphicFramePr>
          <p:nvPr>
            <p:ph/>
            <p:extLst>
              <p:ext uri="{D42A27DB-BD31-4B8C-83A1-F6EECF244321}">
                <p14:modId xmlns:p14="http://schemas.microsoft.com/office/powerpoint/2010/main" val="131032760"/>
              </p:ext>
            </p:extLst>
          </p:nvPr>
        </p:nvGraphicFramePr>
        <p:xfrm>
          <a:off x="719262" y="5119147"/>
          <a:ext cx="7021090" cy="938145"/>
        </p:xfrm>
        <a:graphic>
          <a:graphicData uri="http://schemas.openxmlformats.org/presentationml/2006/ole">
            <mc:AlternateContent xmlns:mc="http://schemas.openxmlformats.org/markup-compatibility/2006">
              <mc:Choice xmlns:v="urn:schemas-microsoft-com:vml" Requires="v">
                <p:oleObj spid="_x0000_s92402" name="公式" r:id="rId3" imgW="3429000" imgH="457200" progId="Equation.3">
                  <p:embed/>
                </p:oleObj>
              </mc:Choice>
              <mc:Fallback>
                <p:oleObj name="公式" r:id="rId3" imgW="3429000" imgH="457200" progId="Equation.3">
                  <p:embed/>
                  <p:pic>
                    <p:nvPicPr>
                      <p:cNvPr id="0" name="Object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19262" y="5119147"/>
                        <a:ext cx="7021090" cy="938145"/>
                      </a:xfrm>
                      <a:prstGeom prst="rect">
                        <a:avLst/>
                      </a:prstGeom>
                      <a:solidFill>
                        <a:srgbClr val="FF99FF"/>
                      </a:solidFill>
                      <a:ln>
                        <a:noFill/>
                      </a:ln>
                      <a:effectLst/>
                      <a:extLst/>
                    </p:spPr>
                  </p:pic>
                </p:oleObj>
              </mc:Fallback>
            </mc:AlternateContent>
          </a:graphicData>
        </a:graphic>
      </p:graphicFrame>
      <p:graphicFrame>
        <p:nvGraphicFramePr>
          <p:cNvPr id="196615" name="Object 7"/>
          <p:cNvGraphicFramePr>
            <a:graphicFrameLocks noChangeAspect="1"/>
          </p:cNvGraphicFramePr>
          <p:nvPr>
            <p:extLst>
              <p:ext uri="{D42A27DB-BD31-4B8C-83A1-F6EECF244321}">
                <p14:modId xmlns:p14="http://schemas.microsoft.com/office/powerpoint/2010/main" val="2730152377"/>
              </p:ext>
            </p:extLst>
          </p:nvPr>
        </p:nvGraphicFramePr>
        <p:xfrm>
          <a:off x="935100" y="1531397"/>
          <a:ext cx="1871662" cy="379413"/>
        </p:xfrm>
        <a:graphic>
          <a:graphicData uri="http://schemas.openxmlformats.org/presentationml/2006/ole">
            <mc:AlternateContent xmlns:mc="http://schemas.openxmlformats.org/markup-compatibility/2006">
              <mc:Choice xmlns:v="urn:schemas-microsoft-com:vml" Requires="v">
                <p:oleObj spid="_x0000_s92403" name="公式" r:id="rId5" imgW="875920" imgH="177723" progId="Equation.3">
                  <p:embed/>
                </p:oleObj>
              </mc:Choice>
              <mc:Fallback>
                <p:oleObj name="公式" r:id="rId5" imgW="875920" imgH="177723" progId="Equation.3">
                  <p:embed/>
                  <p:pic>
                    <p:nvPicPr>
                      <p:cNvPr id="0" name="Object 7"/>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935100" y="1531397"/>
                        <a:ext cx="1871662" cy="379413"/>
                      </a:xfrm>
                      <a:prstGeom prst="rect">
                        <a:avLst/>
                      </a:prstGeom>
                      <a:solidFill>
                        <a:srgbClr val="99CC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96616" name="Object 8"/>
          <p:cNvGraphicFramePr>
            <a:graphicFrameLocks noChangeAspect="1"/>
          </p:cNvGraphicFramePr>
          <p:nvPr>
            <p:extLst>
              <p:ext uri="{D42A27DB-BD31-4B8C-83A1-F6EECF244321}">
                <p14:modId xmlns:p14="http://schemas.microsoft.com/office/powerpoint/2010/main" val="3619650700"/>
              </p:ext>
            </p:extLst>
          </p:nvPr>
        </p:nvGraphicFramePr>
        <p:xfrm>
          <a:off x="899790" y="2116568"/>
          <a:ext cx="6048474" cy="854704"/>
        </p:xfrm>
        <a:graphic>
          <a:graphicData uri="http://schemas.openxmlformats.org/presentationml/2006/ole">
            <mc:AlternateContent xmlns:mc="http://schemas.openxmlformats.org/markup-compatibility/2006">
              <mc:Choice xmlns:v="urn:schemas-microsoft-com:vml" Requires="v">
                <p:oleObj spid="_x0000_s92404" name="公式" r:id="rId7" imgW="3429000" imgH="482600" progId="Equation.3">
                  <p:embed/>
                </p:oleObj>
              </mc:Choice>
              <mc:Fallback>
                <p:oleObj name="公式" r:id="rId7" imgW="3429000" imgH="482600" progId="Equation.3">
                  <p:embed/>
                  <p:pic>
                    <p:nvPicPr>
                      <p:cNvPr id="0" name="Object 8"/>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899790" y="2116568"/>
                        <a:ext cx="6048474" cy="854704"/>
                      </a:xfrm>
                      <a:prstGeom prst="rect">
                        <a:avLst/>
                      </a:prstGeom>
                      <a:noFill/>
                      <a:ln>
                        <a:noFill/>
                      </a:ln>
                      <a:effectLst/>
                      <a:extLst/>
                    </p:spPr>
                  </p:pic>
                </p:oleObj>
              </mc:Fallback>
            </mc:AlternateContent>
          </a:graphicData>
        </a:graphic>
      </p:graphicFrame>
      <p:graphicFrame>
        <p:nvGraphicFramePr>
          <p:cNvPr id="196617" name="Object 9"/>
          <p:cNvGraphicFramePr>
            <a:graphicFrameLocks noChangeAspect="1"/>
          </p:cNvGraphicFramePr>
          <p:nvPr>
            <p:extLst>
              <p:ext uri="{D42A27DB-BD31-4B8C-83A1-F6EECF244321}">
                <p14:modId xmlns:p14="http://schemas.microsoft.com/office/powerpoint/2010/main" val="2794886010"/>
              </p:ext>
            </p:extLst>
          </p:nvPr>
        </p:nvGraphicFramePr>
        <p:xfrm>
          <a:off x="899592" y="3042697"/>
          <a:ext cx="4149725" cy="514350"/>
        </p:xfrm>
        <a:graphic>
          <a:graphicData uri="http://schemas.openxmlformats.org/presentationml/2006/ole">
            <mc:AlternateContent xmlns:mc="http://schemas.openxmlformats.org/markup-compatibility/2006">
              <mc:Choice xmlns:v="urn:schemas-microsoft-com:vml" Requires="v">
                <p:oleObj spid="_x0000_s92405" name="公式" r:id="rId9" imgW="1943100" imgH="241300" progId="Equation.3">
                  <p:embed/>
                </p:oleObj>
              </mc:Choice>
              <mc:Fallback>
                <p:oleObj name="公式" r:id="rId9" imgW="1943100" imgH="241300" progId="Equation.3">
                  <p:embed/>
                  <p:pic>
                    <p:nvPicPr>
                      <p:cNvPr id="0" name="Object 9"/>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899592" y="3042697"/>
                        <a:ext cx="4149725" cy="5143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96618" name="Object 10"/>
          <p:cNvGraphicFramePr>
            <a:graphicFrameLocks noChangeAspect="1"/>
          </p:cNvGraphicFramePr>
          <p:nvPr>
            <p:extLst>
              <p:ext uri="{D42A27DB-BD31-4B8C-83A1-F6EECF244321}">
                <p14:modId xmlns:p14="http://schemas.microsoft.com/office/powerpoint/2010/main" val="969162799"/>
              </p:ext>
            </p:extLst>
          </p:nvPr>
        </p:nvGraphicFramePr>
        <p:xfrm>
          <a:off x="899790" y="3511010"/>
          <a:ext cx="5472410" cy="893329"/>
        </p:xfrm>
        <a:graphic>
          <a:graphicData uri="http://schemas.openxmlformats.org/presentationml/2006/ole">
            <mc:AlternateContent xmlns:mc="http://schemas.openxmlformats.org/markup-compatibility/2006">
              <mc:Choice xmlns:v="urn:schemas-microsoft-com:vml" Requires="v">
                <p:oleObj spid="_x0000_s92406" name="公式" r:id="rId11" imgW="2641600" imgH="431800" progId="Equation.3">
                  <p:embed/>
                </p:oleObj>
              </mc:Choice>
              <mc:Fallback>
                <p:oleObj name="公式" r:id="rId11" imgW="2641600" imgH="431800" progId="Equation.3">
                  <p:embed/>
                  <p:pic>
                    <p:nvPicPr>
                      <p:cNvPr id="0" name="Object 10"/>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899790" y="3511010"/>
                        <a:ext cx="5472410" cy="893329"/>
                      </a:xfrm>
                      <a:prstGeom prst="rect">
                        <a:avLst/>
                      </a:prstGeom>
                      <a:noFill/>
                      <a:ln>
                        <a:noFill/>
                      </a:ln>
                      <a:effectLst/>
                      <a:extLst/>
                    </p:spPr>
                  </p:pic>
                </p:oleObj>
              </mc:Fallback>
            </mc:AlternateContent>
          </a:graphicData>
        </a:graphic>
      </p:graphicFrame>
      <p:graphicFrame>
        <p:nvGraphicFramePr>
          <p:cNvPr id="196619" name="Object 11"/>
          <p:cNvGraphicFramePr>
            <a:graphicFrameLocks noChangeAspect="1"/>
          </p:cNvGraphicFramePr>
          <p:nvPr>
            <p:extLst>
              <p:ext uri="{D42A27DB-BD31-4B8C-83A1-F6EECF244321}">
                <p14:modId xmlns:p14="http://schemas.microsoft.com/office/powerpoint/2010/main" val="4248835615"/>
              </p:ext>
            </p:extLst>
          </p:nvPr>
        </p:nvGraphicFramePr>
        <p:xfrm>
          <a:off x="755712" y="4560347"/>
          <a:ext cx="4716463" cy="390525"/>
        </p:xfrm>
        <a:graphic>
          <a:graphicData uri="http://schemas.openxmlformats.org/presentationml/2006/ole">
            <mc:AlternateContent xmlns:mc="http://schemas.openxmlformats.org/markup-compatibility/2006">
              <mc:Choice xmlns:v="urn:schemas-microsoft-com:vml" Requires="v">
                <p:oleObj spid="_x0000_s92407" name="公式" r:id="rId13" imgW="2145369" imgH="177723" progId="Equation.3">
                  <p:embed/>
                </p:oleObj>
              </mc:Choice>
              <mc:Fallback>
                <p:oleObj name="公式" r:id="rId13" imgW="2145369" imgH="177723" progId="Equation.3">
                  <p:embed/>
                  <p:pic>
                    <p:nvPicPr>
                      <p:cNvPr id="0" name="Object 11"/>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755712" y="4560347"/>
                        <a:ext cx="4716463" cy="390525"/>
                      </a:xfrm>
                      <a:prstGeom prst="rect">
                        <a:avLst/>
                      </a:prstGeom>
                      <a:solidFill>
                        <a:srgbClr val="FF99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96620" name="Object 12"/>
          <p:cNvGraphicFramePr>
            <a:graphicFrameLocks noChangeAspect="1"/>
          </p:cNvGraphicFramePr>
          <p:nvPr>
            <p:extLst>
              <p:ext uri="{D42A27DB-BD31-4B8C-83A1-F6EECF244321}">
                <p14:modId xmlns:p14="http://schemas.microsoft.com/office/powerpoint/2010/main" val="3309480519"/>
              </p:ext>
            </p:extLst>
          </p:nvPr>
        </p:nvGraphicFramePr>
        <p:xfrm>
          <a:off x="2951820" y="1494885"/>
          <a:ext cx="4968875" cy="482600"/>
        </p:xfrm>
        <a:graphic>
          <a:graphicData uri="http://schemas.openxmlformats.org/presentationml/2006/ole">
            <mc:AlternateContent xmlns:mc="http://schemas.openxmlformats.org/markup-compatibility/2006">
              <mc:Choice xmlns:v="urn:schemas-microsoft-com:vml" Requires="v">
                <p:oleObj spid="_x0000_s92408" name="公式" r:id="rId15" imgW="2362200" imgH="228600" progId="Equation.3">
                  <p:embed/>
                </p:oleObj>
              </mc:Choice>
              <mc:Fallback>
                <p:oleObj name="公式" r:id="rId15" imgW="2362200" imgH="228600" progId="Equation.3">
                  <p:embed/>
                  <p:pic>
                    <p:nvPicPr>
                      <p:cNvPr id="0" name="Object 12"/>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2951820" y="1494885"/>
                        <a:ext cx="4968875" cy="482600"/>
                      </a:xfrm>
                      <a:prstGeom prst="rect">
                        <a:avLst/>
                      </a:prstGeom>
                      <a:solidFill>
                        <a:srgbClr val="99CC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196612"/>
                                        </p:tgtEl>
                                        <p:attrNameLst>
                                          <p:attrName>style.visibility</p:attrName>
                                        </p:attrNameLst>
                                      </p:cBhvr>
                                      <p:to>
                                        <p:strVal val="visible"/>
                                      </p:to>
                                    </p:set>
                                    <p:animEffect transition="in" filter="blinds(horizontal)">
                                      <p:cBhvr>
                                        <p:cTn id="7" dur="2000"/>
                                        <p:tgtEl>
                                          <p:spTgt spid="19661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nodeType="clickEffect">
                                  <p:stCondLst>
                                    <p:cond delay="0"/>
                                  </p:stCondLst>
                                  <p:childTnLst>
                                    <p:set>
                                      <p:cBhvr>
                                        <p:cTn id="11" dur="1" fill="hold">
                                          <p:stCondLst>
                                            <p:cond delay="0"/>
                                          </p:stCondLst>
                                        </p:cTn>
                                        <p:tgtEl>
                                          <p:spTgt spid="196615"/>
                                        </p:tgtEl>
                                        <p:attrNameLst>
                                          <p:attrName>style.visibility</p:attrName>
                                        </p:attrNameLst>
                                      </p:cBhvr>
                                      <p:to>
                                        <p:strVal val="visible"/>
                                      </p:to>
                                    </p:set>
                                    <p:animEffect transition="in" filter="wipe(left)">
                                      <p:cBhvr>
                                        <p:cTn id="12" dur="3000"/>
                                        <p:tgtEl>
                                          <p:spTgt spid="196615"/>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nodeType="clickEffect">
                                  <p:stCondLst>
                                    <p:cond delay="0"/>
                                  </p:stCondLst>
                                  <p:childTnLst>
                                    <p:set>
                                      <p:cBhvr>
                                        <p:cTn id="16" dur="1" fill="hold">
                                          <p:stCondLst>
                                            <p:cond delay="0"/>
                                          </p:stCondLst>
                                        </p:cTn>
                                        <p:tgtEl>
                                          <p:spTgt spid="196620"/>
                                        </p:tgtEl>
                                        <p:attrNameLst>
                                          <p:attrName>style.visibility</p:attrName>
                                        </p:attrNameLst>
                                      </p:cBhvr>
                                      <p:to>
                                        <p:strVal val="visible"/>
                                      </p:to>
                                    </p:set>
                                    <p:animEffect transition="in" filter="wipe(left)">
                                      <p:cBhvr>
                                        <p:cTn id="17" dur="2000"/>
                                        <p:tgtEl>
                                          <p:spTgt spid="196620"/>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nodeType="clickEffect">
                                  <p:stCondLst>
                                    <p:cond delay="0"/>
                                  </p:stCondLst>
                                  <p:childTnLst>
                                    <p:set>
                                      <p:cBhvr>
                                        <p:cTn id="21" dur="1" fill="hold">
                                          <p:stCondLst>
                                            <p:cond delay="0"/>
                                          </p:stCondLst>
                                        </p:cTn>
                                        <p:tgtEl>
                                          <p:spTgt spid="196616"/>
                                        </p:tgtEl>
                                        <p:attrNameLst>
                                          <p:attrName>style.visibility</p:attrName>
                                        </p:attrNameLst>
                                      </p:cBhvr>
                                      <p:to>
                                        <p:strVal val="visible"/>
                                      </p:to>
                                    </p:set>
                                    <p:animEffect transition="in" filter="wipe(left)">
                                      <p:cBhvr>
                                        <p:cTn id="22" dur="3000"/>
                                        <p:tgtEl>
                                          <p:spTgt spid="196616"/>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8" fill="hold" nodeType="clickEffect">
                                  <p:stCondLst>
                                    <p:cond delay="0"/>
                                  </p:stCondLst>
                                  <p:childTnLst>
                                    <p:set>
                                      <p:cBhvr>
                                        <p:cTn id="26" dur="1" fill="hold">
                                          <p:stCondLst>
                                            <p:cond delay="0"/>
                                          </p:stCondLst>
                                        </p:cTn>
                                        <p:tgtEl>
                                          <p:spTgt spid="196617"/>
                                        </p:tgtEl>
                                        <p:attrNameLst>
                                          <p:attrName>style.visibility</p:attrName>
                                        </p:attrNameLst>
                                      </p:cBhvr>
                                      <p:to>
                                        <p:strVal val="visible"/>
                                      </p:to>
                                    </p:set>
                                    <p:animEffect transition="in" filter="wipe(left)">
                                      <p:cBhvr>
                                        <p:cTn id="27" dur="2000"/>
                                        <p:tgtEl>
                                          <p:spTgt spid="196617"/>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22" presetClass="entr" presetSubtype="8" fill="hold" nodeType="clickEffect">
                                  <p:stCondLst>
                                    <p:cond delay="0"/>
                                  </p:stCondLst>
                                  <p:childTnLst>
                                    <p:set>
                                      <p:cBhvr>
                                        <p:cTn id="31" dur="1" fill="hold">
                                          <p:stCondLst>
                                            <p:cond delay="0"/>
                                          </p:stCondLst>
                                        </p:cTn>
                                        <p:tgtEl>
                                          <p:spTgt spid="196618"/>
                                        </p:tgtEl>
                                        <p:attrNameLst>
                                          <p:attrName>style.visibility</p:attrName>
                                        </p:attrNameLst>
                                      </p:cBhvr>
                                      <p:to>
                                        <p:strVal val="visible"/>
                                      </p:to>
                                    </p:set>
                                    <p:animEffect transition="in" filter="wipe(left)">
                                      <p:cBhvr>
                                        <p:cTn id="32" dur="2000"/>
                                        <p:tgtEl>
                                          <p:spTgt spid="196618"/>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22" presetClass="entr" presetSubtype="8" fill="hold" nodeType="clickEffect">
                                  <p:stCondLst>
                                    <p:cond delay="0"/>
                                  </p:stCondLst>
                                  <p:childTnLst>
                                    <p:set>
                                      <p:cBhvr>
                                        <p:cTn id="36" dur="1" fill="hold">
                                          <p:stCondLst>
                                            <p:cond delay="0"/>
                                          </p:stCondLst>
                                        </p:cTn>
                                        <p:tgtEl>
                                          <p:spTgt spid="196619"/>
                                        </p:tgtEl>
                                        <p:attrNameLst>
                                          <p:attrName>style.visibility</p:attrName>
                                        </p:attrNameLst>
                                      </p:cBhvr>
                                      <p:to>
                                        <p:strVal val="visible"/>
                                      </p:to>
                                    </p:set>
                                    <p:animEffect transition="in" filter="wipe(left)">
                                      <p:cBhvr>
                                        <p:cTn id="37" dur="2000"/>
                                        <p:tgtEl>
                                          <p:spTgt spid="196619"/>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22" presetClass="entr" presetSubtype="8" fill="hold" nodeType="clickEffect">
                                  <p:stCondLst>
                                    <p:cond delay="0"/>
                                  </p:stCondLst>
                                  <p:childTnLst>
                                    <p:set>
                                      <p:cBhvr>
                                        <p:cTn id="41" dur="1" fill="hold">
                                          <p:stCondLst>
                                            <p:cond delay="0"/>
                                          </p:stCondLst>
                                        </p:cTn>
                                        <p:tgtEl>
                                          <p:spTgt spid="196613"/>
                                        </p:tgtEl>
                                        <p:attrNameLst>
                                          <p:attrName>style.visibility</p:attrName>
                                        </p:attrNameLst>
                                      </p:cBhvr>
                                      <p:to>
                                        <p:strVal val="visible"/>
                                      </p:to>
                                    </p:set>
                                    <p:animEffect transition="in" filter="wipe(left)">
                                      <p:cBhvr>
                                        <p:cTn id="42" dur="2000"/>
                                        <p:tgtEl>
                                          <p:spTgt spid="1966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661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灯片编号占位符 6"/>
          <p:cNvSpPr>
            <a:spLocks noGrp="1"/>
          </p:cNvSpPr>
          <p:nvPr>
            <p:ph type="sldNum" sz="quarter" idx="12"/>
          </p:nvPr>
        </p:nvSpPr>
        <p:spPr>
          <a:noFill/>
        </p:spPr>
        <p:txBody>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fld id="{FF049AF4-657A-4A01-AEC8-12B2922ED7E0}" type="slidenum">
              <a:rPr lang="en-US" altLang="zh-CN" sz="1400" smtClean="0"/>
              <a:pPr eaLnBrk="1" hangingPunct="1"/>
              <a:t>9</a:t>
            </a:fld>
            <a:endParaRPr lang="en-US" altLang="zh-CN" sz="1400" smtClean="0"/>
          </a:p>
        </p:txBody>
      </p:sp>
      <p:sp>
        <p:nvSpPr>
          <p:cNvPr id="20484" name="Text Box 4"/>
          <p:cNvSpPr txBox="1">
            <a:spLocks noChangeArrowheads="1"/>
          </p:cNvSpPr>
          <p:nvPr/>
        </p:nvSpPr>
        <p:spPr bwMode="auto">
          <a:xfrm>
            <a:off x="457200" y="320459"/>
            <a:ext cx="7031124" cy="12003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lnSpc>
                <a:spcPct val="120000"/>
              </a:lnSpc>
            </a:pPr>
            <a:r>
              <a:rPr lang="en-US" altLang="zh-CN" b="1" dirty="0"/>
              <a:t>     </a:t>
            </a:r>
            <a:r>
              <a:rPr lang="zh-CN" altLang="en-US" sz="2800" b="1" dirty="0"/>
              <a:t>第 </a:t>
            </a:r>
            <a:r>
              <a:rPr lang="en-US" altLang="zh-CN" sz="2800" b="1" dirty="0"/>
              <a:t>3 </a:t>
            </a:r>
            <a:r>
              <a:rPr lang="zh-CN" altLang="en-US" sz="2800" b="1" dirty="0"/>
              <a:t>章   孔轴结合尺寸精度设计与检测</a:t>
            </a:r>
          </a:p>
          <a:p>
            <a:pPr algn="ctr" eaLnBrk="1" hangingPunct="1">
              <a:lnSpc>
                <a:spcPct val="120000"/>
              </a:lnSpc>
            </a:pPr>
            <a:r>
              <a:rPr kumimoji="1" lang="zh-CN" altLang="en-US" sz="2800" b="1" dirty="0" smtClean="0">
                <a:solidFill>
                  <a:srgbClr val="CC0000"/>
                </a:solidFill>
              </a:rPr>
              <a:t>作  </a:t>
            </a:r>
            <a:r>
              <a:rPr kumimoji="1" lang="zh-CN" altLang="en-US" sz="2800" b="1" dirty="0">
                <a:solidFill>
                  <a:srgbClr val="CC0000"/>
                </a:solidFill>
              </a:rPr>
              <a:t>业  题  答  案 </a:t>
            </a:r>
            <a:r>
              <a:rPr kumimoji="1" lang="en-US" altLang="zh-CN" sz="2800" b="1" dirty="0">
                <a:solidFill>
                  <a:srgbClr val="CC0000"/>
                </a:solidFill>
              </a:rPr>
              <a:t>(</a:t>
            </a:r>
            <a:r>
              <a:rPr kumimoji="1" lang="en-US" altLang="zh-CN" sz="2800" b="1" i="1" dirty="0">
                <a:solidFill>
                  <a:srgbClr val="CC0000"/>
                </a:solidFill>
              </a:rPr>
              <a:t>P</a:t>
            </a:r>
            <a:r>
              <a:rPr kumimoji="1" lang="en-US" altLang="zh-CN" sz="2800" b="1" dirty="0">
                <a:solidFill>
                  <a:srgbClr val="CC0000"/>
                </a:solidFill>
              </a:rPr>
              <a:t>80)</a:t>
            </a:r>
          </a:p>
        </p:txBody>
      </p:sp>
      <p:sp>
        <p:nvSpPr>
          <p:cNvPr id="20485" name="Text Box 5"/>
          <p:cNvSpPr txBox="1">
            <a:spLocks noChangeArrowheads="1"/>
          </p:cNvSpPr>
          <p:nvPr/>
        </p:nvSpPr>
        <p:spPr bwMode="auto">
          <a:xfrm>
            <a:off x="393202" y="1479612"/>
            <a:ext cx="5387516" cy="5355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342900" indent="-342900"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lnSpc>
                <a:spcPct val="120000"/>
              </a:lnSpc>
            </a:pPr>
            <a:r>
              <a:rPr lang="en-US" altLang="zh-CN" sz="2400" b="1" dirty="0"/>
              <a:t>1.  </a:t>
            </a:r>
            <a:r>
              <a:rPr lang="zh-CN" altLang="en-US" sz="2400" b="1" dirty="0"/>
              <a:t>设某配合的孔径、轴径分别为：</a:t>
            </a:r>
          </a:p>
        </p:txBody>
      </p:sp>
      <p:graphicFrame>
        <p:nvGraphicFramePr>
          <p:cNvPr id="20488" name="Object 8"/>
          <p:cNvGraphicFramePr>
            <a:graphicFrameLocks noGrp="1" noChangeAspect="1"/>
          </p:cNvGraphicFramePr>
          <p:nvPr>
            <p:ph sz="half" idx="2"/>
            <p:extLst>
              <p:ext uri="{D42A27DB-BD31-4B8C-83A1-F6EECF244321}">
                <p14:modId xmlns:p14="http://schemas.microsoft.com/office/powerpoint/2010/main" val="2621167081"/>
              </p:ext>
            </p:extLst>
          </p:nvPr>
        </p:nvGraphicFramePr>
        <p:xfrm>
          <a:off x="5168650" y="1571355"/>
          <a:ext cx="3507806" cy="489493"/>
        </p:xfrm>
        <a:graphic>
          <a:graphicData uri="http://schemas.openxmlformats.org/presentationml/2006/ole">
            <mc:AlternateContent xmlns:mc="http://schemas.openxmlformats.org/markup-compatibility/2006">
              <mc:Choice xmlns:v="urn:schemas-microsoft-com:vml" Requires="v">
                <p:oleObj spid="_x0000_s10352" name="公式" r:id="rId3" imgW="1727200" imgH="241300" progId="Equation.3">
                  <p:embed/>
                </p:oleObj>
              </mc:Choice>
              <mc:Fallback>
                <p:oleObj name="公式" r:id="rId3" imgW="1727200" imgH="241300" progId="Equation.3">
                  <p:embed/>
                  <p:pic>
                    <p:nvPicPr>
                      <p:cNvPr id="0" name="Object 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168650" y="1571355"/>
                        <a:ext cx="3507806" cy="489493"/>
                      </a:xfrm>
                      <a:prstGeom prst="rect">
                        <a:avLst/>
                      </a:prstGeom>
                      <a:noFill/>
                      <a:ln>
                        <a:noFill/>
                      </a:ln>
                      <a:effectLst/>
                      <a:extLst/>
                    </p:spPr>
                  </p:pic>
                </p:oleObj>
              </mc:Fallback>
            </mc:AlternateContent>
          </a:graphicData>
        </a:graphic>
      </p:graphicFrame>
      <p:sp>
        <p:nvSpPr>
          <p:cNvPr id="20491" name="Text Box 11"/>
          <p:cNvSpPr txBox="1">
            <a:spLocks noChangeArrowheads="1"/>
          </p:cNvSpPr>
          <p:nvPr/>
        </p:nvSpPr>
        <p:spPr bwMode="auto">
          <a:xfrm>
            <a:off x="359532" y="1988840"/>
            <a:ext cx="7416440" cy="14219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342900" indent="-342900"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lnSpc>
                <a:spcPct val="120000"/>
              </a:lnSpc>
            </a:pPr>
            <a:r>
              <a:rPr lang="en-US" altLang="zh-CN" sz="2400" b="1" dirty="0"/>
              <a:t>     </a:t>
            </a:r>
            <a:r>
              <a:rPr lang="zh-CN" altLang="en-US" sz="2400" b="1" dirty="0"/>
              <a:t>试分别计算其极限尺寸、极限偏差、尺寸公差、极限间隙（或极限过盈）平均间隙（或平均过盈）和配合公差，并画出尺寸公差带图。</a:t>
            </a:r>
          </a:p>
        </p:txBody>
      </p:sp>
      <p:sp>
        <p:nvSpPr>
          <p:cNvPr id="20492" name="Rectangle 12"/>
          <p:cNvSpPr>
            <a:spLocks noChangeArrowheads="1"/>
          </p:cNvSpPr>
          <p:nvPr/>
        </p:nvSpPr>
        <p:spPr bwMode="auto">
          <a:xfrm>
            <a:off x="755576" y="3320988"/>
            <a:ext cx="2133600" cy="6048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20000"/>
              </a:lnSpc>
            </a:pPr>
            <a:r>
              <a:rPr kumimoji="1" lang="zh-CN" altLang="en-US" sz="2800" b="1" dirty="0">
                <a:solidFill>
                  <a:srgbClr val="CC00FF"/>
                </a:solidFill>
                <a:latin typeface="Times New Roman" pitchFamily="18" charset="0"/>
              </a:rPr>
              <a:t>答  案  </a:t>
            </a:r>
            <a:r>
              <a:rPr kumimoji="1" lang="en-US" altLang="zh-CN" sz="2800" b="1" dirty="0">
                <a:latin typeface="Times New Roman" pitchFamily="18" charset="0"/>
                <a:sym typeface="Wingdings" pitchFamily="2" charset="2"/>
              </a:rPr>
              <a:t>:</a:t>
            </a:r>
            <a:endParaRPr kumimoji="1" lang="en-US" altLang="zh-CN" sz="2800" b="1" baseline="-25000" dirty="0">
              <a:latin typeface="Times New Roman" pitchFamily="18" charset="0"/>
              <a:sym typeface="Wingdings" pitchFamily="2" charset="2"/>
            </a:endParaRPr>
          </a:p>
        </p:txBody>
      </p:sp>
      <p:graphicFrame>
        <p:nvGraphicFramePr>
          <p:cNvPr id="20503" name="Object 23"/>
          <p:cNvGraphicFramePr>
            <a:graphicFrameLocks noChangeAspect="1"/>
          </p:cNvGraphicFramePr>
          <p:nvPr>
            <p:extLst>
              <p:ext uri="{D42A27DB-BD31-4B8C-83A1-F6EECF244321}">
                <p14:modId xmlns:p14="http://schemas.microsoft.com/office/powerpoint/2010/main" val="1223034405"/>
              </p:ext>
            </p:extLst>
          </p:nvPr>
        </p:nvGraphicFramePr>
        <p:xfrm>
          <a:off x="706055" y="3925826"/>
          <a:ext cx="7069917" cy="951148"/>
        </p:xfrm>
        <a:graphic>
          <a:graphicData uri="http://schemas.openxmlformats.org/presentationml/2006/ole">
            <mc:AlternateContent xmlns:mc="http://schemas.openxmlformats.org/markup-compatibility/2006">
              <mc:Choice xmlns:v="urn:schemas-microsoft-com:vml" Requires="v">
                <p:oleObj spid="_x0000_s10353" name="公式" r:id="rId5" imgW="3390900" imgH="457200" progId="Equation.3">
                  <p:embed/>
                </p:oleObj>
              </mc:Choice>
              <mc:Fallback>
                <p:oleObj name="公式" r:id="rId5" imgW="3390900" imgH="457200" progId="Equation.3">
                  <p:embed/>
                  <p:pic>
                    <p:nvPicPr>
                      <p:cNvPr id="0" name="Object 2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06055" y="3925826"/>
                        <a:ext cx="7069917" cy="951148"/>
                      </a:xfrm>
                      <a:prstGeom prst="rect">
                        <a:avLst/>
                      </a:prstGeom>
                      <a:noFill/>
                      <a:ln>
                        <a:noFill/>
                      </a:ln>
                      <a:effectLst/>
                      <a:extLst/>
                    </p:spPr>
                  </p:pic>
                </p:oleObj>
              </mc:Fallback>
            </mc:AlternateContent>
          </a:graphicData>
        </a:graphic>
      </p:graphicFrame>
      <p:graphicFrame>
        <p:nvGraphicFramePr>
          <p:cNvPr id="20504" name="Object 24"/>
          <p:cNvGraphicFramePr>
            <a:graphicFrameLocks noChangeAspect="1"/>
          </p:cNvGraphicFramePr>
          <p:nvPr>
            <p:extLst>
              <p:ext uri="{D42A27DB-BD31-4B8C-83A1-F6EECF244321}">
                <p14:modId xmlns:p14="http://schemas.microsoft.com/office/powerpoint/2010/main" val="3706623269"/>
              </p:ext>
            </p:extLst>
          </p:nvPr>
        </p:nvGraphicFramePr>
        <p:xfrm>
          <a:off x="703665" y="5133020"/>
          <a:ext cx="7144699" cy="1032284"/>
        </p:xfrm>
        <a:graphic>
          <a:graphicData uri="http://schemas.openxmlformats.org/presentationml/2006/ole">
            <mc:AlternateContent xmlns:mc="http://schemas.openxmlformats.org/markup-compatibility/2006">
              <mc:Choice xmlns:v="urn:schemas-microsoft-com:vml" Requires="v">
                <p:oleObj spid="_x0000_s10354" name="公式" r:id="rId7" imgW="2984500" imgH="431800" progId="Equation.3">
                  <p:embed/>
                </p:oleObj>
              </mc:Choice>
              <mc:Fallback>
                <p:oleObj name="公式" r:id="rId7" imgW="2984500" imgH="431800" progId="Equation.3">
                  <p:embed/>
                  <p:pic>
                    <p:nvPicPr>
                      <p:cNvPr id="0" name="Object 24"/>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03665" y="5133020"/>
                        <a:ext cx="7144699" cy="1032284"/>
                      </a:xfrm>
                      <a:prstGeom prst="rect">
                        <a:avLst/>
                      </a:prstGeom>
                      <a:noFill/>
                      <a:ln>
                        <a:noFill/>
                      </a:ln>
                      <a:effectLst/>
                      <a:extLst/>
                    </p:spPr>
                  </p:pic>
                </p:oleObj>
              </mc:Fallback>
            </mc:AlternateContent>
          </a:graphicData>
        </a:graphic>
      </p:graphicFrame>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20484"/>
                                        </p:tgtEl>
                                        <p:attrNameLst>
                                          <p:attrName>style.visibility</p:attrName>
                                        </p:attrNameLst>
                                      </p:cBhvr>
                                      <p:to>
                                        <p:strVal val="visible"/>
                                      </p:to>
                                    </p:set>
                                    <p:animEffect transition="in" filter="blinds(horizontal)">
                                      <p:cBhvr>
                                        <p:cTn id="7" dur="500"/>
                                        <p:tgtEl>
                                          <p:spTgt spid="20484"/>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20485"/>
                                        </p:tgtEl>
                                        <p:attrNameLst>
                                          <p:attrName>style.visibility</p:attrName>
                                        </p:attrNameLst>
                                      </p:cBhvr>
                                      <p:to>
                                        <p:strVal val="visible"/>
                                      </p:to>
                                    </p:set>
                                    <p:animEffect transition="in" filter="wipe(left)">
                                      <p:cBhvr>
                                        <p:cTn id="12" dur="500"/>
                                        <p:tgtEl>
                                          <p:spTgt spid="20485"/>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nodeType="clickEffect">
                                  <p:stCondLst>
                                    <p:cond delay="0"/>
                                  </p:stCondLst>
                                  <p:childTnLst>
                                    <p:set>
                                      <p:cBhvr>
                                        <p:cTn id="16" dur="1" fill="hold">
                                          <p:stCondLst>
                                            <p:cond delay="0"/>
                                          </p:stCondLst>
                                        </p:cTn>
                                        <p:tgtEl>
                                          <p:spTgt spid="20488"/>
                                        </p:tgtEl>
                                        <p:attrNameLst>
                                          <p:attrName>style.visibility</p:attrName>
                                        </p:attrNameLst>
                                      </p:cBhvr>
                                      <p:to>
                                        <p:strVal val="visible"/>
                                      </p:to>
                                    </p:set>
                                    <p:animEffect transition="in" filter="wipe(left)">
                                      <p:cBhvr>
                                        <p:cTn id="17" dur="500"/>
                                        <p:tgtEl>
                                          <p:spTgt spid="20488"/>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20491"/>
                                        </p:tgtEl>
                                        <p:attrNameLst>
                                          <p:attrName>style.visibility</p:attrName>
                                        </p:attrNameLst>
                                      </p:cBhvr>
                                      <p:to>
                                        <p:strVal val="visible"/>
                                      </p:to>
                                    </p:set>
                                    <p:animEffect transition="in" filter="wipe(left)">
                                      <p:cBhvr>
                                        <p:cTn id="22" dur="500"/>
                                        <p:tgtEl>
                                          <p:spTgt spid="20491"/>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20492"/>
                                        </p:tgtEl>
                                        <p:attrNameLst>
                                          <p:attrName>style.visibility</p:attrName>
                                        </p:attrNameLst>
                                      </p:cBhvr>
                                      <p:to>
                                        <p:strVal val="visible"/>
                                      </p:to>
                                    </p:set>
                                    <p:animEffect transition="in" filter="wipe(left)">
                                      <p:cBhvr>
                                        <p:cTn id="27" dur="3000"/>
                                        <p:tgtEl>
                                          <p:spTgt spid="20492"/>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22" presetClass="entr" presetSubtype="8" fill="hold" nodeType="clickEffect">
                                  <p:stCondLst>
                                    <p:cond delay="0"/>
                                  </p:stCondLst>
                                  <p:childTnLst>
                                    <p:set>
                                      <p:cBhvr>
                                        <p:cTn id="31" dur="1" fill="hold">
                                          <p:stCondLst>
                                            <p:cond delay="0"/>
                                          </p:stCondLst>
                                        </p:cTn>
                                        <p:tgtEl>
                                          <p:spTgt spid="20503"/>
                                        </p:tgtEl>
                                        <p:attrNameLst>
                                          <p:attrName>style.visibility</p:attrName>
                                        </p:attrNameLst>
                                      </p:cBhvr>
                                      <p:to>
                                        <p:strVal val="visible"/>
                                      </p:to>
                                    </p:set>
                                    <p:animEffect transition="in" filter="wipe(left)">
                                      <p:cBhvr>
                                        <p:cTn id="32" dur="500"/>
                                        <p:tgtEl>
                                          <p:spTgt spid="20503"/>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22" presetClass="entr" presetSubtype="8" fill="hold" nodeType="clickEffect">
                                  <p:stCondLst>
                                    <p:cond delay="0"/>
                                  </p:stCondLst>
                                  <p:childTnLst>
                                    <p:set>
                                      <p:cBhvr>
                                        <p:cTn id="36" dur="1" fill="hold">
                                          <p:stCondLst>
                                            <p:cond delay="0"/>
                                          </p:stCondLst>
                                        </p:cTn>
                                        <p:tgtEl>
                                          <p:spTgt spid="20504"/>
                                        </p:tgtEl>
                                        <p:attrNameLst>
                                          <p:attrName>style.visibility</p:attrName>
                                        </p:attrNameLst>
                                      </p:cBhvr>
                                      <p:to>
                                        <p:strVal val="visible"/>
                                      </p:to>
                                    </p:set>
                                    <p:animEffect transition="in" filter="wipe(left)">
                                      <p:cBhvr>
                                        <p:cTn id="37" dur="500"/>
                                        <p:tgtEl>
                                          <p:spTgt spid="2050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4" grpId="0"/>
      <p:bldP spid="20485" grpId="0"/>
      <p:bldP spid="20491" grpId="0"/>
      <p:bldP spid="20492" grpId="0"/>
    </p:bld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灯片编号占位符 4"/>
          <p:cNvSpPr>
            <a:spLocks noGrp="1"/>
          </p:cNvSpPr>
          <p:nvPr>
            <p:ph type="sldNum" sz="quarter" idx="12"/>
          </p:nvPr>
        </p:nvSpPr>
        <p:spPr>
          <a:noFill/>
        </p:spPr>
        <p:txBody>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fld id="{A9CCC5C2-3E0D-4F39-AE4A-5213F853B3B7}" type="slidenum">
              <a:rPr lang="en-US" altLang="zh-CN" sz="1400" smtClean="0"/>
              <a:pPr eaLnBrk="1" hangingPunct="1"/>
              <a:t>90</a:t>
            </a:fld>
            <a:endParaRPr lang="en-US" altLang="zh-CN" sz="1400" smtClean="0"/>
          </a:p>
        </p:txBody>
      </p:sp>
      <p:sp>
        <p:nvSpPr>
          <p:cNvPr id="197636" name="Text Box 4"/>
          <p:cNvSpPr txBox="1">
            <a:spLocks noChangeArrowheads="1"/>
          </p:cNvSpPr>
          <p:nvPr/>
        </p:nvSpPr>
        <p:spPr bwMode="auto">
          <a:xfrm>
            <a:off x="935210" y="4797388"/>
            <a:ext cx="6013450" cy="530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lnSpc>
                <a:spcPct val="120000"/>
              </a:lnSpc>
            </a:pPr>
            <a:r>
              <a:rPr lang="zh-CN" altLang="en-US" sz="2400" b="1" dirty="0"/>
              <a:t>根据计算结果，在齿轮零件图上标注为：</a:t>
            </a:r>
            <a:endParaRPr lang="zh-CN" altLang="en-US" sz="2400" b="1" baseline="-25000" dirty="0"/>
          </a:p>
        </p:txBody>
      </p:sp>
      <p:sp>
        <p:nvSpPr>
          <p:cNvPr id="197637" name="Text Box 5"/>
          <p:cNvSpPr txBox="1">
            <a:spLocks noChangeArrowheads="1"/>
          </p:cNvSpPr>
          <p:nvPr/>
        </p:nvSpPr>
        <p:spPr bwMode="auto">
          <a:xfrm>
            <a:off x="936190" y="404664"/>
            <a:ext cx="7454900" cy="530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lnSpc>
                <a:spcPct val="120000"/>
              </a:lnSpc>
            </a:pPr>
            <a:r>
              <a:rPr lang="zh-CN" altLang="en-US" sz="2400" b="1"/>
              <a:t>由式</a:t>
            </a:r>
            <a:r>
              <a:rPr lang="en-US" altLang="zh-CN" sz="2400" b="1"/>
              <a:t>10.8</a:t>
            </a:r>
            <a:r>
              <a:rPr lang="zh-CN" altLang="en-US" sz="2400" b="1"/>
              <a:t>得公称法向公法线长度上偏差为：</a:t>
            </a:r>
            <a:endParaRPr lang="zh-CN" altLang="en-US" sz="2400" b="1" baseline="-25000"/>
          </a:p>
        </p:txBody>
      </p:sp>
      <p:graphicFrame>
        <p:nvGraphicFramePr>
          <p:cNvPr id="197638" name="Object 6"/>
          <p:cNvGraphicFramePr>
            <a:graphicFrameLocks noGrp="1" noChangeAspect="1"/>
          </p:cNvGraphicFramePr>
          <p:nvPr>
            <p:ph/>
            <p:extLst>
              <p:ext uri="{D42A27DB-BD31-4B8C-83A1-F6EECF244321}">
                <p14:modId xmlns:p14="http://schemas.microsoft.com/office/powerpoint/2010/main" val="3078077036"/>
              </p:ext>
            </p:extLst>
          </p:nvPr>
        </p:nvGraphicFramePr>
        <p:xfrm>
          <a:off x="1080653" y="980964"/>
          <a:ext cx="6228047" cy="1534987"/>
        </p:xfrm>
        <a:graphic>
          <a:graphicData uri="http://schemas.openxmlformats.org/presentationml/2006/ole">
            <mc:AlternateContent xmlns:mc="http://schemas.openxmlformats.org/markup-compatibility/2006">
              <mc:Choice xmlns:v="urn:schemas-microsoft-com:vml" Requires="v">
                <p:oleObj spid="_x0000_s93289" name="公式" r:id="rId3" imgW="2679480" imgH="660240" progId="Equation.3">
                  <p:embed/>
                </p:oleObj>
              </mc:Choice>
              <mc:Fallback>
                <p:oleObj name="公式" r:id="rId3" imgW="2679480" imgH="660240" progId="Equation.3">
                  <p:embed/>
                  <p:pic>
                    <p:nvPicPr>
                      <p:cNvPr id="0" name="Object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80653" y="980964"/>
                        <a:ext cx="6228047" cy="1534987"/>
                      </a:xfrm>
                      <a:prstGeom prst="rect">
                        <a:avLst/>
                      </a:prstGeom>
                      <a:solidFill>
                        <a:srgbClr val="99CC00"/>
                      </a:solidFill>
                      <a:ln>
                        <a:noFill/>
                      </a:ln>
                      <a:effectLst/>
                      <a:extLst/>
                    </p:spPr>
                  </p:pic>
                </p:oleObj>
              </mc:Fallback>
            </mc:AlternateContent>
          </a:graphicData>
        </a:graphic>
      </p:graphicFrame>
      <p:sp>
        <p:nvSpPr>
          <p:cNvPr id="197640" name="Text Box 8"/>
          <p:cNvSpPr txBox="1">
            <a:spLocks noChangeArrowheads="1"/>
          </p:cNvSpPr>
          <p:nvPr/>
        </p:nvSpPr>
        <p:spPr bwMode="auto">
          <a:xfrm>
            <a:off x="969528" y="2601144"/>
            <a:ext cx="7454900" cy="530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lnSpc>
                <a:spcPct val="120000"/>
              </a:lnSpc>
            </a:pPr>
            <a:r>
              <a:rPr lang="zh-CN" altLang="en-US" sz="2400" b="1" dirty="0"/>
              <a:t>由式</a:t>
            </a:r>
            <a:r>
              <a:rPr lang="en-US" altLang="zh-CN" sz="2400" b="1" dirty="0"/>
              <a:t>10.9</a:t>
            </a:r>
            <a:r>
              <a:rPr lang="zh-CN" altLang="en-US" sz="2400" b="1" dirty="0"/>
              <a:t>得公称法向公法线长度下偏差为：</a:t>
            </a:r>
            <a:endParaRPr lang="zh-CN" altLang="en-US" sz="2400" b="1" baseline="-25000" dirty="0"/>
          </a:p>
        </p:txBody>
      </p:sp>
      <p:graphicFrame>
        <p:nvGraphicFramePr>
          <p:cNvPr id="197641" name="Object 9"/>
          <p:cNvGraphicFramePr>
            <a:graphicFrameLocks noChangeAspect="1"/>
          </p:cNvGraphicFramePr>
          <p:nvPr>
            <p:extLst>
              <p:ext uri="{D42A27DB-BD31-4B8C-83A1-F6EECF244321}">
                <p14:modId xmlns:p14="http://schemas.microsoft.com/office/powerpoint/2010/main" val="1436252805"/>
              </p:ext>
            </p:extLst>
          </p:nvPr>
        </p:nvGraphicFramePr>
        <p:xfrm>
          <a:off x="1044140" y="3187552"/>
          <a:ext cx="6192552" cy="1523678"/>
        </p:xfrm>
        <a:graphic>
          <a:graphicData uri="http://schemas.openxmlformats.org/presentationml/2006/ole">
            <mc:AlternateContent xmlns:mc="http://schemas.openxmlformats.org/markup-compatibility/2006">
              <mc:Choice xmlns:v="urn:schemas-microsoft-com:vml" Requires="v">
                <p:oleObj spid="_x0000_s93290" name="公式" r:id="rId5" imgW="2692400" imgH="660400" progId="Equation.3">
                  <p:embed/>
                </p:oleObj>
              </mc:Choice>
              <mc:Fallback>
                <p:oleObj name="公式" r:id="rId5" imgW="2692400" imgH="660400" progId="Equation.3">
                  <p:embed/>
                  <p:pic>
                    <p:nvPicPr>
                      <p:cNvPr id="0" name="Object 9"/>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044140" y="3187552"/>
                        <a:ext cx="6192552" cy="1523678"/>
                      </a:xfrm>
                      <a:prstGeom prst="rect">
                        <a:avLst/>
                      </a:prstGeom>
                      <a:solidFill>
                        <a:srgbClr val="99CC00"/>
                      </a:solidFill>
                      <a:ln>
                        <a:noFill/>
                      </a:ln>
                      <a:effectLst/>
                      <a:extLst/>
                    </p:spPr>
                  </p:pic>
                </p:oleObj>
              </mc:Fallback>
            </mc:AlternateContent>
          </a:graphicData>
        </a:graphic>
      </p:graphicFrame>
      <p:graphicFrame>
        <p:nvGraphicFramePr>
          <p:cNvPr id="197642" name="Object 10"/>
          <p:cNvGraphicFramePr>
            <a:graphicFrameLocks noChangeAspect="1"/>
          </p:cNvGraphicFramePr>
          <p:nvPr>
            <p:extLst>
              <p:ext uri="{D42A27DB-BD31-4B8C-83A1-F6EECF244321}">
                <p14:modId xmlns:p14="http://schemas.microsoft.com/office/powerpoint/2010/main" val="2332887807"/>
              </p:ext>
            </p:extLst>
          </p:nvPr>
        </p:nvGraphicFramePr>
        <p:xfrm>
          <a:off x="1476052" y="5373452"/>
          <a:ext cx="5040313" cy="1198562"/>
        </p:xfrm>
        <a:graphic>
          <a:graphicData uri="http://schemas.openxmlformats.org/presentationml/2006/ole">
            <mc:AlternateContent xmlns:mc="http://schemas.openxmlformats.org/markup-compatibility/2006">
              <mc:Choice xmlns:v="urn:schemas-microsoft-com:vml" Requires="v">
                <p:oleObj spid="_x0000_s93291" name="公式" r:id="rId7" imgW="1015920" imgH="241200" progId="Equation.3">
                  <p:embed/>
                </p:oleObj>
              </mc:Choice>
              <mc:Fallback>
                <p:oleObj name="公式" r:id="rId7" imgW="1015920" imgH="241200" progId="Equation.3">
                  <p:embed/>
                  <p:pic>
                    <p:nvPicPr>
                      <p:cNvPr id="0" name="Object 10"/>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476052" y="5373452"/>
                        <a:ext cx="5040313" cy="1198562"/>
                      </a:xfrm>
                      <a:prstGeom prst="rect">
                        <a:avLst/>
                      </a:prstGeom>
                      <a:solidFill>
                        <a:srgbClr val="FF99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197637"/>
                                        </p:tgtEl>
                                        <p:attrNameLst>
                                          <p:attrName>style.visibility</p:attrName>
                                        </p:attrNameLst>
                                      </p:cBhvr>
                                      <p:to>
                                        <p:strVal val="visible"/>
                                      </p:to>
                                    </p:set>
                                    <p:animEffect transition="in" filter="blinds(horizontal)">
                                      <p:cBhvr>
                                        <p:cTn id="7" dur="3000"/>
                                        <p:tgtEl>
                                          <p:spTgt spid="197637"/>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nodeType="clickEffect">
                                  <p:stCondLst>
                                    <p:cond delay="0"/>
                                  </p:stCondLst>
                                  <p:childTnLst>
                                    <p:set>
                                      <p:cBhvr>
                                        <p:cTn id="11" dur="1" fill="hold">
                                          <p:stCondLst>
                                            <p:cond delay="0"/>
                                          </p:stCondLst>
                                        </p:cTn>
                                        <p:tgtEl>
                                          <p:spTgt spid="197638"/>
                                        </p:tgtEl>
                                        <p:attrNameLst>
                                          <p:attrName>style.visibility</p:attrName>
                                        </p:attrNameLst>
                                      </p:cBhvr>
                                      <p:to>
                                        <p:strVal val="visible"/>
                                      </p:to>
                                    </p:set>
                                    <p:animEffect transition="in" filter="wipe(left)">
                                      <p:cBhvr>
                                        <p:cTn id="12" dur="2000"/>
                                        <p:tgtEl>
                                          <p:spTgt spid="197638"/>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97640"/>
                                        </p:tgtEl>
                                        <p:attrNameLst>
                                          <p:attrName>style.visibility</p:attrName>
                                        </p:attrNameLst>
                                      </p:cBhvr>
                                      <p:to>
                                        <p:strVal val="visible"/>
                                      </p:to>
                                    </p:set>
                                    <p:animEffect transition="in" filter="wipe(left)">
                                      <p:cBhvr>
                                        <p:cTn id="17" dur="2000"/>
                                        <p:tgtEl>
                                          <p:spTgt spid="197640"/>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nodeType="clickEffect">
                                  <p:stCondLst>
                                    <p:cond delay="0"/>
                                  </p:stCondLst>
                                  <p:childTnLst>
                                    <p:set>
                                      <p:cBhvr>
                                        <p:cTn id="21" dur="1" fill="hold">
                                          <p:stCondLst>
                                            <p:cond delay="0"/>
                                          </p:stCondLst>
                                        </p:cTn>
                                        <p:tgtEl>
                                          <p:spTgt spid="197641"/>
                                        </p:tgtEl>
                                        <p:attrNameLst>
                                          <p:attrName>style.visibility</p:attrName>
                                        </p:attrNameLst>
                                      </p:cBhvr>
                                      <p:to>
                                        <p:strVal val="visible"/>
                                      </p:to>
                                    </p:set>
                                    <p:animEffect transition="in" filter="wipe(left)">
                                      <p:cBhvr>
                                        <p:cTn id="22" dur="2000"/>
                                        <p:tgtEl>
                                          <p:spTgt spid="197641"/>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197636"/>
                                        </p:tgtEl>
                                        <p:attrNameLst>
                                          <p:attrName>style.visibility</p:attrName>
                                        </p:attrNameLst>
                                      </p:cBhvr>
                                      <p:to>
                                        <p:strVal val="visible"/>
                                      </p:to>
                                    </p:set>
                                    <p:animEffect transition="in" filter="wipe(left)">
                                      <p:cBhvr>
                                        <p:cTn id="27" dur="2000"/>
                                        <p:tgtEl>
                                          <p:spTgt spid="197636"/>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4" presetClass="entr" presetSubtype="16" fill="hold" nodeType="clickEffect">
                                  <p:stCondLst>
                                    <p:cond delay="0"/>
                                  </p:stCondLst>
                                  <p:childTnLst>
                                    <p:set>
                                      <p:cBhvr>
                                        <p:cTn id="31" dur="1" fill="hold">
                                          <p:stCondLst>
                                            <p:cond delay="0"/>
                                          </p:stCondLst>
                                        </p:cTn>
                                        <p:tgtEl>
                                          <p:spTgt spid="197642"/>
                                        </p:tgtEl>
                                        <p:attrNameLst>
                                          <p:attrName>style.visibility</p:attrName>
                                        </p:attrNameLst>
                                      </p:cBhvr>
                                      <p:to>
                                        <p:strVal val="visible"/>
                                      </p:to>
                                    </p:set>
                                    <p:animEffect transition="in" filter="box(in)">
                                      <p:cBhvr>
                                        <p:cTn id="32" dur="3000"/>
                                        <p:tgtEl>
                                          <p:spTgt spid="1976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7636" grpId="0"/>
      <p:bldP spid="197637" grpId="0"/>
      <p:bldP spid="197640" grpId="0"/>
    </p:bld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灯片编号占位符 4"/>
          <p:cNvSpPr>
            <a:spLocks noGrp="1"/>
          </p:cNvSpPr>
          <p:nvPr>
            <p:ph type="sldNum" sz="quarter" idx="12"/>
          </p:nvPr>
        </p:nvSpPr>
        <p:spPr>
          <a:noFill/>
        </p:spPr>
        <p:txBody>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fld id="{03DCA5A0-3945-4EE9-8BE5-0ADA8DB94428}" type="slidenum">
              <a:rPr lang="en-US" altLang="zh-CN" sz="1400" smtClean="0"/>
              <a:pPr eaLnBrk="1" hangingPunct="1"/>
              <a:t>91</a:t>
            </a:fld>
            <a:endParaRPr lang="en-US" altLang="zh-CN" sz="1400" smtClean="0"/>
          </a:p>
        </p:txBody>
      </p:sp>
      <p:sp>
        <p:nvSpPr>
          <p:cNvPr id="198660" name="Rectangle 4"/>
          <p:cNvSpPr>
            <a:spLocks noChangeArrowheads="1"/>
          </p:cNvSpPr>
          <p:nvPr/>
        </p:nvSpPr>
        <p:spPr bwMode="auto">
          <a:xfrm>
            <a:off x="718318" y="656692"/>
            <a:ext cx="7958138"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2400" b="1">
                <a:solidFill>
                  <a:schemeClr val="hlink"/>
                </a:solidFill>
              </a:rPr>
              <a:t>（</a:t>
            </a:r>
            <a:r>
              <a:rPr lang="en-US" altLang="zh-CN" sz="2400" b="1">
                <a:solidFill>
                  <a:schemeClr val="hlink"/>
                </a:solidFill>
              </a:rPr>
              <a:t>4</a:t>
            </a:r>
            <a:r>
              <a:rPr lang="zh-CN" altLang="en-US" sz="2400" b="1">
                <a:solidFill>
                  <a:schemeClr val="hlink"/>
                </a:solidFill>
              </a:rPr>
              <a:t>） 确定各要素的尺寸公差要求</a:t>
            </a:r>
          </a:p>
        </p:txBody>
      </p:sp>
      <p:sp>
        <p:nvSpPr>
          <p:cNvPr id="198661" name="Text Box 5"/>
          <p:cNvSpPr txBox="1">
            <a:spLocks noChangeArrowheads="1"/>
          </p:cNvSpPr>
          <p:nvPr/>
        </p:nvSpPr>
        <p:spPr bwMode="auto">
          <a:xfrm>
            <a:off x="1007243" y="1196442"/>
            <a:ext cx="7164388"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r>
              <a:rPr lang="en-US" altLang="zh-CN" sz="2400" b="1">
                <a:latin typeface="宋体" pitchFamily="2" charset="-122"/>
              </a:rPr>
              <a:t>① </a:t>
            </a:r>
            <a:r>
              <a:rPr lang="zh-CN" altLang="en-US" sz="2400" b="1"/>
              <a:t>齿顶圆（不做基准）：由表</a:t>
            </a:r>
            <a:r>
              <a:rPr lang="en-US" altLang="zh-CN" sz="2400" b="1"/>
              <a:t>10.10</a:t>
            </a:r>
            <a:r>
              <a:rPr lang="zh-CN" altLang="en-US" sz="2400" b="1"/>
              <a:t>得</a:t>
            </a:r>
          </a:p>
        </p:txBody>
      </p:sp>
      <p:graphicFrame>
        <p:nvGraphicFramePr>
          <p:cNvPr id="198662" name="Object 6"/>
          <p:cNvGraphicFramePr>
            <a:graphicFrameLocks noGrp="1" noChangeAspect="1"/>
          </p:cNvGraphicFramePr>
          <p:nvPr>
            <p:ph/>
            <p:extLst>
              <p:ext uri="{D42A27DB-BD31-4B8C-83A1-F6EECF244321}">
                <p14:modId xmlns:p14="http://schemas.microsoft.com/office/powerpoint/2010/main" val="960150454"/>
              </p:ext>
            </p:extLst>
          </p:nvPr>
        </p:nvGraphicFramePr>
        <p:xfrm>
          <a:off x="1115193" y="1772704"/>
          <a:ext cx="6265863" cy="782638"/>
        </p:xfrm>
        <a:graphic>
          <a:graphicData uri="http://schemas.openxmlformats.org/presentationml/2006/ole">
            <mc:AlternateContent xmlns:mc="http://schemas.openxmlformats.org/markup-compatibility/2006">
              <mc:Choice xmlns:v="urn:schemas-microsoft-com:vml" Requires="v">
                <p:oleObj spid="_x0000_s94320" name="公式" r:id="rId3" imgW="1930400" imgH="241300" progId="Equation.3">
                  <p:embed/>
                </p:oleObj>
              </mc:Choice>
              <mc:Fallback>
                <p:oleObj name="公式" r:id="rId3" imgW="1930400" imgH="241300" progId="Equation.3">
                  <p:embed/>
                  <p:pic>
                    <p:nvPicPr>
                      <p:cNvPr id="0" name="Object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15193" y="1772704"/>
                        <a:ext cx="6265863" cy="782638"/>
                      </a:xfrm>
                      <a:prstGeom prst="rect">
                        <a:avLst/>
                      </a:prstGeom>
                      <a:solidFill>
                        <a:srgbClr val="FF99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98664" name="Text Box 8"/>
          <p:cNvSpPr txBox="1">
            <a:spLocks noChangeArrowheads="1"/>
          </p:cNvSpPr>
          <p:nvPr/>
        </p:nvSpPr>
        <p:spPr bwMode="auto">
          <a:xfrm>
            <a:off x="1080268" y="2755367"/>
            <a:ext cx="6011863"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r>
              <a:rPr lang="en-US" altLang="zh-CN" sz="2400" b="1"/>
              <a:t>② </a:t>
            </a:r>
            <a:r>
              <a:rPr lang="zh-CN" altLang="en-US" sz="2400" b="1"/>
              <a:t>与滚动轴承配合的两轴颈：由图</a:t>
            </a:r>
            <a:r>
              <a:rPr lang="en-US" altLang="zh-CN" sz="2400" b="1"/>
              <a:t>12.1</a:t>
            </a:r>
            <a:r>
              <a:rPr lang="zh-CN" altLang="en-US" sz="2400" b="1"/>
              <a:t>得</a:t>
            </a:r>
          </a:p>
        </p:txBody>
      </p:sp>
      <p:grpSp>
        <p:nvGrpSpPr>
          <p:cNvPr id="198669" name="Group 13"/>
          <p:cNvGrpSpPr>
            <a:grpSpLocks/>
          </p:cNvGrpSpPr>
          <p:nvPr/>
        </p:nvGrpSpPr>
        <p:grpSpPr bwMode="auto">
          <a:xfrm>
            <a:off x="1189806" y="3501492"/>
            <a:ext cx="5578475" cy="781050"/>
            <a:chOff x="363" y="1162"/>
            <a:chExt cx="3514" cy="492"/>
          </a:xfrm>
        </p:grpSpPr>
        <p:sp>
          <p:nvSpPr>
            <p:cNvPr id="94221" name="Oval 10"/>
            <p:cNvSpPr>
              <a:spLocks noChangeArrowheads="1"/>
            </p:cNvSpPr>
            <p:nvPr/>
          </p:nvSpPr>
          <p:spPr bwMode="auto">
            <a:xfrm>
              <a:off x="3583" y="1253"/>
              <a:ext cx="294" cy="295"/>
            </a:xfrm>
            <a:prstGeom prst="ellipse">
              <a:avLst/>
            </a:prstGeom>
            <a:solidFill>
              <a:srgbClr val="FF99FF"/>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zh-CN" sz="1600" b="1"/>
                <a:t>E</a:t>
              </a:r>
            </a:p>
          </p:txBody>
        </p:sp>
        <p:graphicFrame>
          <p:nvGraphicFramePr>
            <p:cNvPr id="94222" name="Object 11"/>
            <p:cNvGraphicFramePr>
              <a:graphicFrameLocks noChangeAspect="1"/>
            </p:cNvGraphicFramePr>
            <p:nvPr/>
          </p:nvGraphicFramePr>
          <p:xfrm>
            <a:off x="363" y="1162"/>
            <a:ext cx="3261" cy="492"/>
          </p:xfrm>
          <a:graphic>
            <a:graphicData uri="http://schemas.openxmlformats.org/presentationml/2006/ole">
              <mc:AlternateContent xmlns:mc="http://schemas.openxmlformats.org/markup-compatibility/2006">
                <mc:Choice xmlns:v="urn:schemas-microsoft-com:vml" Requires="v">
                  <p:oleObj spid="_x0000_s94321" name="公式" r:id="rId5" imgW="1600200" imgH="241300" progId="Equation.3">
                    <p:embed/>
                  </p:oleObj>
                </mc:Choice>
                <mc:Fallback>
                  <p:oleObj name="公式" r:id="rId5" imgW="1600200" imgH="241300" progId="Equation.3">
                    <p:embed/>
                    <p:pic>
                      <p:nvPicPr>
                        <p:cNvPr id="0" name="Object 1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63" y="1162"/>
                          <a:ext cx="3261" cy="492"/>
                        </a:xfrm>
                        <a:prstGeom prst="rect">
                          <a:avLst/>
                        </a:prstGeom>
                        <a:solidFill>
                          <a:srgbClr val="FF99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94223" name="Oval 12"/>
            <p:cNvSpPr>
              <a:spLocks noChangeArrowheads="1"/>
            </p:cNvSpPr>
            <p:nvPr/>
          </p:nvSpPr>
          <p:spPr bwMode="auto">
            <a:xfrm>
              <a:off x="1565" y="1275"/>
              <a:ext cx="294" cy="295"/>
            </a:xfrm>
            <a:prstGeom prst="ellipse">
              <a:avLst/>
            </a:prstGeom>
            <a:solidFill>
              <a:srgbClr val="FF99FF"/>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zh-CN" sz="1600" b="1"/>
                <a:t>E</a:t>
              </a:r>
            </a:p>
          </p:txBody>
        </p:sp>
      </p:grpSp>
      <p:sp>
        <p:nvSpPr>
          <p:cNvPr id="198670" name="Text Box 14"/>
          <p:cNvSpPr txBox="1">
            <a:spLocks noChangeArrowheads="1"/>
          </p:cNvSpPr>
          <p:nvPr/>
        </p:nvSpPr>
        <p:spPr bwMode="auto">
          <a:xfrm>
            <a:off x="1080268" y="4509554"/>
            <a:ext cx="6011863"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r>
              <a:rPr lang="en-US" altLang="zh-CN" sz="2400" b="1"/>
              <a:t>③ </a:t>
            </a:r>
            <a:r>
              <a:rPr lang="zh-CN" altLang="en-US" sz="2400" b="1"/>
              <a:t>与皮带轮配合的轴颈：由图</a:t>
            </a:r>
            <a:r>
              <a:rPr lang="en-US" altLang="zh-CN" sz="2400" b="1"/>
              <a:t>12.1</a:t>
            </a:r>
            <a:r>
              <a:rPr lang="zh-CN" altLang="en-US" sz="2400" b="1"/>
              <a:t>得</a:t>
            </a:r>
          </a:p>
        </p:txBody>
      </p:sp>
      <p:grpSp>
        <p:nvGrpSpPr>
          <p:cNvPr id="198675" name="Group 19"/>
          <p:cNvGrpSpPr>
            <a:grpSpLocks/>
          </p:cNvGrpSpPr>
          <p:nvPr/>
        </p:nvGrpSpPr>
        <p:grpSpPr bwMode="auto">
          <a:xfrm>
            <a:off x="1294581" y="5228692"/>
            <a:ext cx="4606925" cy="781050"/>
            <a:chOff x="703" y="2008"/>
            <a:chExt cx="2902" cy="492"/>
          </a:xfrm>
        </p:grpSpPr>
        <p:sp>
          <p:nvSpPr>
            <p:cNvPr id="94218" name="Oval 16"/>
            <p:cNvSpPr>
              <a:spLocks noChangeArrowheads="1"/>
            </p:cNvSpPr>
            <p:nvPr/>
          </p:nvSpPr>
          <p:spPr bwMode="auto">
            <a:xfrm>
              <a:off x="3311" y="2114"/>
              <a:ext cx="294" cy="295"/>
            </a:xfrm>
            <a:prstGeom prst="ellipse">
              <a:avLst/>
            </a:prstGeom>
            <a:solidFill>
              <a:srgbClr val="FF99FF"/>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zh-CN" sz="1600" b="1"/>
                <a:t>E</a:t>
              </a:r>
            </a:p>
          </p:txBody>
        </p:sp>
        <p:graphicFrame>
          <p:nvGraphicFramePr>
            <p:cNvPr id="94219" name="Object 17"/>
            <p:cNvGraphicFramePr>
              <a:graphicFrameLocks noChangeAspect="1"/>
            </p:cNvGraphicFramePr>
            <p:nvPr/>
          </p:nvGraphicFramePr>
          <p:xfrm>
            <a:off x="703" y="2008"/>
            <a:ext cx="2588" cy="492"/>
          </p:xfrm>
          <a:graphic>
            <a:graphicData uri="http://schemas.openxmlformats.org/presentationml/2006/ole">
              <mc:AlternateContent xmlns:mc="http://schemas.openxmlformats.org/markup-compatibility/2006">
                <mc:Choice xmlns:v="urn:schemas-microsoft-com:vml" Requires="v">
                  <p:oleObj spid="_x0000_s94322" name="公式" r:id="rId7" imgW="1269449" imgH="241195" progId="Equation.3">
                    <p:embed/>
                  </p:oleObj>
                </mc:Choice>
                <mc:Fallback>
                  <p:oleObj name="公式" r:id="rId7" imgW="1269449" imgH="241195" progId="Equation.3">
                    <p:embed/>
                    <p:pic>
                      <p:nvPicPr>
                        <p:cNvPr id="0" name="Object 17"/>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03" y="2008"/>
                          <a:ext cx="2588" cy="492"/>
                        </a:xfrm>
                        <a:prstGeom prst="rect">
                          <a:avLst/>
                        </a:prstGeom>
                        <a:solidFill>
                          <a:srgbClr val="FF99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94220" name="Oval 18"/>
            <p:cNvSpPr>
              <a:spLocks noChangeArrowheads="1"/>
            </p:cNvSpPr>
            <p:nvPr/>
          </p:nvSpPr>
          <p:spPr bwMode="auto">
            <a:xfrm>
              <a:off x="1633" y="2114"/>
              <a:ext cx="294" cy="295"/>
            </a:xfrm>
            <a:prstGeom prst="ellipse">
              <a:avLst/>
            </a:prstGeom>
            <a:solidFill>
              <a:srgbClr val="FF99FF"/>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zh-CN" sz="1600" b="1"/>
                <a:t>E</a:t>
              </a:r>
            </a:p>
          </p:txBody>
        </p:sp>
      </p:gr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198660"/>
                                        </p:tgtEl>
                                        <p:attrNameLst>
                                          <p:attrName>style.visibility</p:attrName>
                                        </p:attrNameLst>
                                      </p:cBhvr>
                                      <p:to>
                                        <p:strVal val="visible"/>
                                      </p:to>
                                    </p:set>
                                    <p:animEffect transition="in" filter="blinds(horizontal)">
                                      <p:cBhvr>
                                        <p:cTn id="7" dur="2000"/>
                                        <p:tgtEl>
                                          <p:spTgt spid="198660"/>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98661"/>
                                        </p:tgtEl>
                                        <p:attrNameLst>
                                          <p:attrName>style.visibility</p:attrName>
                                        </p:attrNameLst>
                                      </p:cBhvr>
                                      <p:to>
                                        <p:strVal val="visible"/>
                                      </p:to>
                                    </p:set>
                                    <p:animEffect transition="in" filter="wipe(left)">
                                      <p:cBhvr>
                                        <p:cTn id="12" dur="3000"/>
                                        <p:tgtEl>
                                          <p:spTgt spid="198661"/>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nodeType="clickEffect">
                                  <p:stCondLst>
                                    <p:cond delay="0"/>
                                  </p:stCondLst>
                                  <p:childTnLst>
                                    <p:set>
                                      <p:cBhvr>
                                        <p:cTn id="16" dur="1" fill="hold">
                                          <p:stCondLst>
                                            <p:cond delay="0"/>
                                          </p:stCondLst>
                                        </p:cTn>
                                        <p:tgtEl>
                                          <p:spTgt spid="198662"/>
                                        </p:tgtEl>
                                        <p:attrNameLst>
                                          <p:attrName>style.visibility</p:attrName>
                                        </p:attrNameLst>
                                      </p:cBhvr>
                                      <p:to>
                                        <p:strVal val="visible"/>
                                      </p:to>
                                    </p:set>
                                    <p:animEffect transition="in" filter="wipe(left)">
                                      <p:cBhvr>
                                        <p:cTn id="17" dur="2000"/>
                                        <p:tgtEl>
                                          <p:spTgt spid="198662"/>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198664"/>
                                        </p:tgtEl>
                                        <p:attrNameLst>
                                          <p:attrName>style.visibility</p:attrName>
                                        </p:attrNameLst>
                                      </p:cBhvr>
                                      <p:to>
                                        <p:strVal val="visible"/>
                                      </p:to>
                                    </p:set>
                                    <p:animEffect transition="in" filter="wipe(left)">
                                      <p:cBhvr>
                                        <p:cTn id="22" dur="2000"/>
                                        <p:tgtEl>
                                          <p:spTgt spid="198664"/>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8" fill="hold" nodeType="clickEffect">
                                  <p:stCondLst>
                                    <p:cond delay="0"/>
                                  </p:stCondLst>
                                  <p:childTnLst>
                                    <p:set>
                                      <p:cBhvr>
                                        <p:cTn id="26" dur="1" fill="hold">
                                          <p:stCondLst>
                                            <p:cond delay="0"/>
                                          </p:stCondLst>
                                        </p:cTn>
                                        <p:tgtEl>
                                          <p:spTgt spid="198669"/>
                                        </p:tgtEl>
                                        <p:attrNameLst>
                                          <p:attrName>style.visibility</p:attrName>
                                        </p:attrNameLst>
                                      </p:cBhvr>
                                      <p:to>
                                        <p:strVal val="visible"/>
                                      </p:to>
                                    </p:set>
                                    <p:animEffect transition="in" filter="wipe(left)">
                                      <p:cBhvr>
                                        <p:cTn id="27" dur="2000"/>
                                        <p:tgtEl>
                                          <p:spTgt spid="198669"/>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198670"/>
                                        </p:tgtEl>
                                        <p:attrNameLst>
                                          <p:attrName>style.visibility</p:attrName>
                                        </p:attrNameLst>
                                      </p:cBhvr>
                                      <p:to>
                                        <p:strVal val="visible"/>
                                      </p:to>
                                    </p:set>
                                    <p:animEffect transition="in" filter="wipe(left)">
                                      <p:cBhvr>
                                        <p:cTn id="32" dur="2000"/>
                                        <p:tgtEl>
                                          <p:spTgt spid="198670"/>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22" presetClass="entr" presetSubtype="8" fill="hold" nodeType="clickEffect">
                                  <p:stCondLst>
                                    <p:cond delay="0"/>
                                  </p:stCondLst>
                                  <p:childTnLst>
                                    <p:set>
                                      <p:cBhvr>
                                        <p:cTn id="36" dur="1" fill="hold">
                                          <p:stCondLst>
                                            <p:cond delay="0"/>
                                          </p:stCondLst>
                                        </p:cTn>
                                        <p:tgtEl>
                                          <p:spTgt spid="198675"/>
                                        </p:tgtEl>
                                        <p:attrNameLst>
                                          <p:attrName>style.visibility</p:attrName>
                                        </p:attrNameLst>
                                      </p:cBhvr>
                                      <p:to>
                                        <p:strVal val="visible"/>
                                      </p:to>
                                    </p:set>
                                    <p:animEffect transition="in" filter="wipe(left)">
                                      <p:cBhvr>
                                        <p:cTn id="37" dur="2000"/>
                                        <p:tgtEl>
                                          <p:spTgt spid="1986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8660" grpId="0"/>
      <p:bldP spid="198661" grpId="0"/>
      <p:bldP spid="198664" grpId="0"/>
      <p:bldP spid="198670" grpId="0"/>
    </p:bld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灯片编号占位符 5"/>
          <p:cNvSpPr>
            <a:spLocks noGrp="1"/>
          </p:cNvSpPr>
          <p:nvPr>
            <p:ph type="sldNum" sz="quarter" idx="12"/>
          </p:nvPr>
        </p:nvSpPr>
        <p:spPr>
          <a:noFill/>
        </p:spPr>
        <p:txBody>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fld id="{22A0F0BC-C2CE-43B4-847F-DEC5EB668A27}" type="slidenum">
              <a:rPr lang="en-US" altLang="zh-CN" sz="1400" smtClean="0"/>
              <a:pPr eaLnBrk="1" hangingPunct="1"/>
              <a:t>92</a:t>
            </a:fld>
            <a:endParaRPr lang="en-US" altLang="zh-CN" sz="1400" smtClean="0"/>
          </a:p>
        </p:txBody>
      </p:sp>
      <p:sp>
        <p:nvSpPr>
          <p:cNvPr id="199684" name="Rectangle 4"/>
          <p:cNvSpPr>
            <a:spLocks noChangeArrowheads="1"/>
          </p:cNvSpPr>
          <p:nvPr/>
        </p:nvSpPr>
        <p:spPr bwMode="auto">
          <a:xfrm>
            <a:off x="574302" y="583716"/>
            <a:ext cx="7958138"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2400" b="1">
                <a:solidFill>
                  <a:schemeClr val="hlink"/>
                </a:solidFill>
              </a:rPr>
              <a:t>（</a:t>
            </a:r>
            <a:r>
              <a:rPr lang="en-US" altLang="zh-CN" sz="2400" b="1">
                <a:solidFill>
                  <a:schemeClr val="hlink"/>
                </a:solidFill>
              </a:rPr>
              <a:t>5</a:t>
            </a:r>
            <a:r>
              <a:rPr lang="zh-CN" altLang="en-US" sz="2400" b="1">
                <a:solidFill>
                  <a:schemeClr val="hlink"/>
                </a:solidFill>
              </a:rPr>
              <a:t>） 确定各要素的几何公差要求 </a:t>
            </a:r>
          </a:p>
        </p:txBody>
      </p:sp>
      <p:sp>
        <p:nvSpPr>
          <p:cNvPr id="199685" name="Text Box 5"/>
          <p:cNvSpPr txBox="1">
            <a:spLocks noChangeArrowheads="1"/>
          </p:cNvSpPr>
          <p:nvPr/>
        </p:nvSpPr>
        <p:spPr bwMode="auto">
          <a:xfrm>
            <a:off x="610816" y="1015516"/>
            <a:ext cx="7632972" cy="9787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lnSpc>
                <a:spcPct val="120000"/>
              </a:lnSpc>
            </a:pPr>
            <a:r>
              <a:rPr lang="en-US" altLang="zh-CN" sz="2400" b="1" dirty="0"/>
              <a:t>        </a:t>
            </a:r>
            <a:r>
              <a:rPr lang="en-US" altLang="zh-CN" sz="2400" b="1" dirty="0">
                <a:latin typeface="宋体" pitchFamily="2" charset="-122"/>
              </a:rPr>
              <a:t>①</a:t>
            </a:r>
            <a:r>
              <a:rPr lang="en-US" altLang="zh-CN" sz="2400" b="1" dirty="0"/>
              <a:t> </a:t>
            </a:r>
            <a:r>
              <a:rPr lang="zh-CN" altLang="en-US" sz="2400" b="1" dirty="0"/>
              <a:t>与</a:t>
            </a:r>
            <a:r>
              <a:rPr lang="en-US" altLang="zh-CN" sz="2400" b="1" dirty="0"/>
              <a:t>6</a:t>
            </a:r>
            <a:r>
              <a:rPr lang="zh-CN" altLang="en-US" sz="2400" b="1" dirty="0"/>
              <a:t>级滚动轴承配合的两轴肩对其公共轴线的轴向圆跳动公差和轴颈的圆柱度公差：由表</a:t>
            </a:r>
            <a:r>
              <a:rPr lang="en-US" altLang="zh-CN" sz="2400" b="1" dirty="0"/>
              <a:t>6.6</a:t>
            </a:r>
            <a:r>
              <a:rPr lang="zh-CN" altLang="en-US" sz="2400" b="1" dirty="0"/>
              <a:t>得</a:t>
            </a:r>
          </a:p>
        </p:txBody>
      </p:sp>
      <p:grpSp>
        <p:nvGrpSpPr>
          <p:cNvPr id="199694" name="Group 14"/>
          <p:cNvGrpSpPr>
            <a:grpSpLocks/>
          </p:cNvGrpSpPr>
          <p:nvPr/>
        </p:nvGrpSpPr>
        <p:grpSpPr bwMode="auto">
          <a:xfrm>
            <a:off x="2268165" y="2239479"/>
            <a:ext cx="1979612" cy="468312"/>
            <a:chOff x="1088" y="1071"/>
            <a:chExt cx="1247" cy="295"/>
          </a:xfrm>
        </p:grpSpPr>
        <p:sp>
          <p:nvSpPr>
            <p:cNvPr id="95254" name="Rectangle 6"/>
            <p:cNvSpPr>
              <a:spLocks noChangeArrowheads="1"/>
            </p:cNvSpPr>
            <p:nvPr/>
          </p:nvSpPr>
          <p:spPr bwMode="auto">
            <a:xfrm>
              <a:off x="1088" y="1071"/>
              <a:ext cx="1247" cy="295"/>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rgbClr val="FF99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zh-CN" sz="2000" b="1"/>
                <a:t>       0.008  </a:t>
              </a:r>
              <a:r>
                <a:rPr lang="en-US" altLang="zh-CN" sz="2000" b="1" i="1"/>
                <a:t>A</a:t>
              </a:r>
              <a:r>
                <a:rPr lang="en-US" altLang="zh-CN" sz="2000" b="1"/>
                <a:t>-</a:t>
              </a:r>
              <a:r>
                <a:rPr lang="en-US" altLang="zh-CN" sz="2000" b="1" i="1"/>
                <a:t>B</a:t>
              </a:r>
            </a:p>
          </p:txBody>
        </p:sp>
        <p:sp>
          <p:nvSpPr>
            <p:cNvPr id="95255" name="Line 8"/>
            <p:cNvSpPr>
              <a:spLocks noChangeShapeType="1"/>
            </p:cNvSpPr>
            <p:nvPr/>
          </p:nvSpPr>
          <p:spPr bwMode="auto">
            <a:xfrm>
              <a:off x="1428" y="1094"/>
              <a:ext cx="0" cy="25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pic>
          <p:nvPicPr>
            <p:cNvPr id="95256" name="Picture 1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11" y="1075"/>
              <a:ext cx="272" cy="2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5257" name="Line 13"/>
            <p:cNvSpPr>
              <a:spLocks noChangeShapeType="1"/>
            </p:cNvSpPr>
            <p:nvPr/>
          </p:nvSpPr>
          <p:spPr bwMode="auto">
            <a:xfrm>
              <a:off x="1950" y="1071"/>
              <a:ext cx="0" cy="295"/>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pSp>
        <p:nvGrpSpPr>
          <p:cNvPr id="199711" name="Group 31"/>
          <p:cNvGrpSpPr>
            <a:grpSpLocks/>
          </p:cNvGrpSpPr>
          <p:nvPr/>
        </p:nvGrpSpPr>
        <p:grpSpPr bwMode="auto">
          <a:xfrm>
            <a:off x="2518990" y="5805004"/>
            <a:ext cx="1979612" cy="468312"/>
            <a:chOff x="1088" y="3294"/>
            <a:chExt cx="1247" cy="295"/>
          </a:xfrm>
        </p:grpSpPr>
        <p:sp>
          <p:nvSpPr>
            <p:cNvPr id="95250" name="Rectangle 21"/>
            <p:cNvSpPr>
              <a:spLocks noChangeArrowheads="1"/>
            </p:cNvSpPr>
            <p:nvPr/>
          </p:nvSpPr>
          <p:spPr bwMode="auto">
            <a:xfrm>
              <a:off x="1088" y="3294"/>
              <a:ext cx="1247" cy="295"/>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zh-CN" sz="2000" b="1"/>
                <a:t>       0.012  </a:t>
              </a:r>
              <a:r>
                <a:rPr lang="en-US" altLang="zh-CN" sz="2000" b="1" i="1"/>
                <a:t>A</a:t>
              </a:r>
              <a:r>
                <a:rPr lang="en-US" altLang="zh-CN" sz="2000" b="1"/>
                <a:t>-</a:t>
              </a:r>
              <a:r>
                <a:rPr lang="en-US" altLang="zh-CN" sz="2000" b="1" i="1"/>
                <a:t>B</a:t>
              </a:r>
            </a:p>
          </p:txBody>
        </p:sp>
        <p:sp>
          <p:nvSpPr>
            <p:cNvPr id="95251" name="Line 22"/>
            <p:cNvSpPr>
              <a:spLocks noChangeShapeType="1"/>
            </p:cNvSpPr>
            <p:nvPr/>
          </p:nvSpPr>
          <p:spPr bwMode="auto">
            <a:xfrm>
              <a:off x="1428" y="3317"/>
              <a:ext cx="0" cy="25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pic>
          <p:nvPicPr>
            <p:cNvPr id="95252" name="Picture 2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11" y="3317"/>
              <a:ext cx="253" cy="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5253" name="Line 24"/>
            <p:cNvSpPr>
              <a:spLocks noChangeShapeType="1"/>
            </p:cNvSpPr>
            <p:nvPr/>
          </p:nvSpPr>
          <p:spPr bwMode="auto">
            <a:xfrm>
              <a:off x="1950" y="3294"/>
              <a:ext cx="0" cy="295"/>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pSp>
        <p:nvGrpSpPr>
          <p:cNvPr id="199707" name="Group 27"/>
          <p:cNvGrpSpPr>
            <a:grpSpLocks/>
          </p:cNvGrpSpPr>
          <p:nvPr/>
        </p:nvGrpSpPr>
        <p:grpSpPr bwMode="auto">
          <a:xfrm>
            <a:off x="5111377" y="2239479"/>
            <a:ext cx="1152525" cy="396875"/>
            <a:chOff x="3220" y="1638"/>
            <a:chExt cx="726" cy="250"/>
          </a:xfrm>
        </p:grpSpPr>
        <p:pic>
          <p:nvPicPr>
            <p:cNvPr id="95247" name="Picture 10"/>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266" y="1661"/>
              <a:ext cx="176" cy="1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5248" name="Rectangle 25"/>
            <p:cNvSpPr>
              <a:spLocks noChangeArrowheads="1"/>
            </p:cNvSpPr>
            <p:nvPr/>
          </p:nvSpPr>
          <p:spPr bwMode="auto">
            <a:xfrm>
              <a:off x="3220" y="1638"/>
              <a:ext cx="726" cy="25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zh-CN" sz="1600" b="1"/>
                <a:t>       0.0025</a:t>
              </a:r>
            </a:p>
          </p:txBody>
        </p:sp>
        <p:sp>
          <p:nvSpPr>
            <p:cNvPr id="95249" name="Line 26"/>
            <p:cNvSpPr>
              <a:spLocks noChangeShapeType="1"/>
            </p:cNvSpPr>
            <p:nvPr/>
          </p:nvSpPr>
          <p:spPr bwMode="auto">
            <a:xfrm>
              <a:off x="3492" y="1639"/>
              <a:ext cx="0" cy="249"/>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sp>
        <p:nvSpPr>
          <p:cNvPr id="199709" name="Text Box 29"/>
          <p:cNvSpPr txBox="1">
            <a:spLocks noChangeArrowheads="1"/>
          </p:cNvSpPr>
          <p:nvPr/>
        </p:nvSpPr>
        <p:spPr bwMode="auto">
          <a:xfrm>
            <a:off x="682252" y="2891941"/>
            <a:ext cx="7741555" cy="9787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lnSpc>
                <a:spcPct val="120000"/>
              </a:lnSpc>
            </a:pPr>
            <a:r>
              <a:rPr lang="en-US" altLang="zh-CN" sz="2400" b="1" dirty="0"/>
              <a:t>       ② </a:t>
            </a:r>
            <a:r>
              <a:rPr lang="zh-CN" altLang="en-US" sz="2400" b="1" dirty="0"/>
              <a:t>与</a:t>
            </a:r>
            <a:r>
              <a:rPr lang="en-US" altLang="zh-CN" sz="2400" b="1" dirty="0"/>
              <a:t>6</a:t>
            </a:r>
            <a:r>
              <a:rPr lang="zh-CN" altLang="en-US" sz="2400" b="1" dirty="0"/>
              <a:t>级滚动轴承配合的两轴颈对其公共轴线的径向圆跳动公差：由式</a:t>
            </a:r>
            <a:r>
              <a:rPr lang="en-US" altLang="zh-CN" sz="2400" b="1" dirty="0"/>
              <a:t>10.15</a:t>
            </a:r>
            <a:r>
              <a:rPr lang="zh-CN" altLang="en-US" sz="2400" b="1" dirty="0"/>
              <a:t>（</a:t>
            </a:r>
            <a:r>
              <a:rPr lang="en-US" altLang="zh-CN" sz="2400" b="1" i="1" dirty="0"/>
              <a:t>t </a:t>
            </a:r>
            <a:r>
              <a:rPr lang="en-US" altLang="zh-CN" sz="2400" b="1" dirty="0"/>
              <a:t>= 0.3</a:t>
            </a:r>
            <a:r>
              <a:rPr lang="en-US" altLang="zh-CN" sz="2400" b="1" i="1" dirty="0"/>
              <a:t>F</a:t>
            </a:r>
            <a:r>
              <a:rPr lang="en-US" altLang="zh-CN" sz="2400" b="1" baseline="-25000" dirty="0"/>
              <a:t>P</a:t>
            </a:r>
            <a:r>
              <a:rPr lang="en-US" altLang="zh-CN" sz="2400" b="1" dirty="0"/>
              <a:t>=0.016</a:t>
            </a:r>
            <a:r>
              <a:rPr lang="zh-CN" altLang="en-US" sz="2400" b="1" dirty="0"/>
              <a:t>）得</a:t>
            </a:r>
            <a:endParaRPr lang="zh-CN" altLang="en-US" sz="2400" b="1" i="1" dirty="0"/>
          </a:p>
        </p:txBody>
      </p:sp>
      <p:grpSp>
        <p:nvGrpSpPr>
          <p:cNvPr id="199695" name="Group 15"/>
          <p:cNvGrpSpPr>
            <a:grpSpLocks/>
          </p:cNvGrpSpPr>
          <p:nvPr/>
        </p:nvGrpSpPr>
        <p:grpSpPr bwMode="auto">
          <a:xfrm>
            <a:off x="2411040" y="4004779"/>
            <a:ext cx="1979612" cy="468312"/>
            <a:chOff x="1088" y="1071"/>
            <a:chExt cx="1247" cy="295"/>
          </a:xfrm>
        </p:grpSpPr>
        <p:sp>
          <p:nvSpPr>
            <p:cNvPr id="95243" name="Rectangle 16"/>
            <p:cNvSpPr>
              <a:spLocks noChangeArrowheads="1"/>
            </p:cNvSpPr>
            <p:nvPr/>
          </p:nvSpPr>
          <p:spPr bwMode="auto">
            <a:xfrm>
              <a:off x="1088" y="1071"/>
              <a:ext cx="1247" cy="295"/>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zh-CN" sz="2000" b="1"/>
                <a:t>       0.016  </a:t>
              </a:r>
              <a:r>
                <a:rPr lang="en-US" altLang="zh-CN" sz="2000" b="1" i="1"/>
                <a:t>A</a:t>
              </a:r>
              <a:r>
                <a:rPr lang="en-US" altLang="zh-CN" sz="2000" b="1"/>
                <a:t>-</a:t>
              </a:r>
              <a:r>
                <a:rPr lang="en-US" altLang="zh-CN" sz="2000" b="1" i="1"/>
                <a:t>B</a:t>
              </a:r>
            </a:p>
          </p:txBody>
        </p:sp>
        <p:sp>
          <p:nvSpPr>
            <p:cNvPr id="95244" name="Line 17"/>
            <p:cNvSpPr>
              <a:spLocks noChangeShapeType="1"/>
            </p:cNvSpPr>
            <p:nvPr/>
          </p:nvSpPr>
          <p:spPr bwMode="auto">
            <a:xfrm>
              <a:off x="1428" y="1094"/>
              <a:ext cx="0" cy="25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pic>
          <p:nvPicPr>
            <p:cNvPr id="95245" name="Picture 1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11" y="1094"/>
              <a:ext cx="253" cy="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5246" name="Line 19"/>
            <p:cNvSpPr>
              <a:spLocks noChangeShapeType="1"/>
            </p:cNvSpPr>
            <p:nvPr/>
          </p:nvSpPr>
          <p:spPr bwMode="auto">
            <a:xfrm>
              <a:off x="1950" y="1071"/>
              <a:ext cx="0" cy="295"/>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sp>
        <p:nvSpPr>
          <p:cNvPr id="199717" name="Text Box 37"/>
          <p:cNvSpPr txBox="1">
            <a:spLocks noChangeArrowheads="1"/>
          </p:cNvSpPr>
          <p:nvPr/>
        </p:nvSpPr>
        <p:spPr bwMode="auto">
          <a:xfrm>
            <a:off x="826715" y="4658829"/>
            <a:ext cx="7417073"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r>
              <a:rPr lang="en-US" altLang="zh-CN" sz="2400" b="1" dirty="0"/>
              <a:t>      ③ </a:t>
            </a:r>
            <a:r>
              <a:rPr lang="zh-CN" altLang="en-US" sz="2400" b="1" dirty="0"/>
              <a:t>与皮带轮配合的轴颈对</a:t>
            </a:r>
            <a:r>
              <a:rPr lang="en-US" altLang="zh-CN" sz="2400" b="1" dirty="0"/>
              <a:t>2</a:t>
            </a:r>
            <a:r>
              <a:rPr lang="ru-RU" altLang="zh-CN" sz="2400" b="1" dirty="0">
                <a:cs typeface="Arial" charset="0"/>
              </a:rPr>
              <a:t>х</a:t>
            </a:r>
            <a:r>
              <a:rPr lang="el-GR" altLang="zh-CN" sz="2400" b="1" i="1" dirty="0">
                <a:cs typeface="Arial" charset="0"/>
              </a:rPr>
              <a:t>Φ</a:t>
            </a:r>
            <a:r>
              <a:rPr lang="en-US" altLang="zh-CN" sz="2400" b="1" dirty="0">
                <a:cs typeface="Arial" charset="0"/>
              </a:rPr>
              <a:t>40(</a:t>
            </a:r>
            <a:r>
              <a:rPr lang="en-US" altLang="zh-CN" sz="2400" b="1" i="1" dirty="0">
                <a:cs typeface="Arial" charset="0"/>
              </a:rPr>
              <a:t>A</a:t>
            </a:r>
            <a:r>
              <a:rPr lang="en-US" altLang="zh-CN" sz="2400" b="1" dirty="0">
                <a:cs typeface="Arial" charset="0"/>
              </a:rPr>
              <a:t>-</a:t>
            </a:r>
            <a:r>
              <a:rPr lang="en-US" altLang="zh-CN" sz="2400" b="1" i="1" dirty="0">
                <a:cs typeface="Arial" charset="0"/>
              </a:rPr>
              <a:t>B</a:t>
            </a:r>
            <a:r>
              <a:rPr lang="en-US" altLang="zh-CN" sz="2400" b="1" dirty="0">
                <a:cs typeface="Arial" charset="0"/>
              </a:rPr>
              <a:t>)</a:t>
            </a:r>
            <a:r>
              <a:rPr lang="zh-CN" altLang="en-US" sz="2400" b="1" dirty="0"/>
              <a:t>公共轴线的径向圆跳动公差</a:t>
            </a:r>
            <a:r>
              <a:rPr lang="zh-CN" altLang="en-US" sz="1600" dirty="0"/>
              <a:t> </a:t>
            </a:r>
            <a:r>
              <a:rPr lang="zh-CN" altLang="en-US" sz="2400" b="1" dirty="0"/>
              <a:t>：用类比法得</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199684"/>
                                        </p:tgtEl>
                                        <p:attrNameLst>
                                          <p:attrName>style.visibility</p:attrName>
                                        </p:attrNameLst>
                                      </p:cBhvr>
                                      <p:to>
                                        <p:strVal val="visible"/>
                                      </p:to>
                                    </p:set>
                                    <p:animEffect transition="in" filter="blinds(horizontal)">
                                      <p:cBhvr>
                                        <p:cTn id="7" dur="2000"/>
                                        <p:tgtEl>
                                          <p:spTgt spid="199684"/>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99685"/>
                                        </p:tgtEl>
                                        <p:attrNameLst>
                                          <p:attrName>style.visibility</p:attrName>
                                        </p:attrNameLst>
                                      </p:cBhvr>
                                      <p:to>
                                        <p:strVal val="visible"/>
                                      </p:to>
                                    </p:set>
                                    <p:animEffect transition="in" filter="wipe(left)">
                                      <p:cBhvr>
                                        <p:cTn id="12" dur="2000"/>
                                        <p:tgtEl>
                                          <p:spTgt spid="199685"/>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nodeType="clickEffect">
                                  <p:stCondLst>
                                    <p:cond delay="0"/>
                                  </p:stCondLst>
                                  <p:childTnLst>
                                    <p:set>
                                      <p:cBhvr>
                                        <p:cTn id="16" dur="1" fill="hold">
                                          <p:stCondLst>
                                            <p:cond delay="0"/>
                                          </p:stCondLst>
                                        </p:cTn>
                                        <p:tgtEl>
                                          <p:spTgt spid="199694"/>
                                        </p:tgtEl>
                                        <p:attrNameLst>
                                          <p:attrName>style.visibility</p:attrName>
                                        </p:attrNameLst>
                                      </p:cBhvr>
                                      <p:to>
                                        <p:strVal val="visible"/>
                                      </p:to>
                                    </p:set>
                                    <p:animEffect transition="in" filter="wipe(left)">
                                      <p:cBhvr>
                                        <p:cTn id="17" dur="2000"/>
                                        <p:tgtEl>
                                          <p:spTgt spid="199694"/>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nodeType="clickEffect">
                                  <p:stCondLst>
                                    <p:cond delay="0"/>
                                  </p:stCondLst>
                                  <p:childTnLst>
                                    <p:set>
                                      <p:cBhvr>
                                        <p:cTn id="21" dur="1" fill="hold">
                                          <p:stCondLst>
                                            <p:cond delay="0"/>
                                          </p:stCondLst>
                                        </p:cTn>
                                        <p:tgtEl>
                                          <p:spTgt spid="199707"/>
                                        </p:tgtEl>
                                        <p:attrNameLst>
                                          <p:attrName>style.visibility</p:attrName>
                                        </p:attrNameLst>
                                      </p:cBhvr>
                                      <p:to>
                                        <p:strVal val="visible"/>
                                      </p:to>
                                    </p:set>
                                    <p:animEffect transition="in" filter="wipe(left)">
                                      <p:cBhvr>
                                        <p:cTn id="22" dur="2000"/>
                                        <p:tgtEl>
                                          <p:spTgt spid="199707"/>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199709"/>
                                        </p:tgtEl>
                                        <p:attrNameLst>
                                          <p:attrName>style.visibility</p:attrName>
                                        </p:attrNameLst>
                                      </p:cBhvr>
                                      <p:to>
                                        <p:strVal val="visible"/>
                                      </p:to>
                                    </p:set>
                                    <p:animEffect transition="in" filter="wipe(left)">
                                      <p:cBhvr>
                                        <p:cTn id="27" dur="2000"/>
                                        <p:tgtEl>
                                          <p:spTgt spid="199709"/>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22" presetClass="entr" presetSubtype="8" fill="hold" nodeType="clickEffect">
                                  <p:stCondLst>
                                    <p:cond delay="0"/>
                                  </p:stCondLst>
                                  <p:childTnLst>
                                    <p:set>
                                      <p:cBhvr>
                                        <p:cTn id="31" dur="1" fill="hold">
                                          <p:stCondLst>
                                            <p:cond delay="0"/>
                                          </p:stCondLst>
                                        </p:cTn>
                                        <p:tgtEl>
                                          <p:spTgt spid="199695"/>
                                        </p:tgtEl>
                                        <p:attrNameLst>
                                          <p:attrName>style.visibility</p:attrName>
                                        </p:attrNameLst>
                                      </p:cBhvr>
                                      <p:to>
                                        <p:strVal val="visible"/>
                                      </p:to>
                                    </p:set>
                                    <p:animEffect transition="in" filter="wipe(left)">
                                      <p:cBhvr>
                                        <p:cTn id="32" dur="2000"/>
                                        <p:tgtEl>
                                          <p:spTgt spid="199695"/>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199717"/>
                                        </p:tgtEl>
                                        <p:attrNameLst>
                                          <p:attrName>style.visibility</p:attrName>
                                        </p:attrNameLst>
                                      </p:cBhvr>
                                      <p:to>
                                        <p:strVal val="visible"/>
                                      </p:to>
                                    </p:set>
                                    <p:animEffect transition="in" filter="wipe(left)">
                                      <p:cBhvr>
                                        <p:cTn id="37" dur="2000"/>
                                        <p:tgtEl>
                                          <p:spTgt spid="199717"/>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22" presetClass="entr" presetSubtype="8" fill="hold" nodeType="clickEffect">
                                  <p:stCondLst>
                                    <p:cond delay="0"/>
                                  </p:stCondLst>
                                  <p:childTnLst>
                                    <p:set>
                                      <p:cBhvr>
                                        <p:cTn id="41" dur="1" fill="hold">
                                          <p:stCondLst>
                                            <p:cond delay="0"/>
                                          </p:stCondLst>
                                        </p:cTn>
                                        <p:tgtEl>
                                          <p:spTgt spid="199711"/>
                                        </p:tgtEl>
                                        <p:attrNameLst>
                                          <p:attrName>style.visibility</p:attrName>
                                        </p:attrNameLst>
                                      </p:cBhvr>
                                      <p:to>
                                        <p:strVal val="visible"/>
                                      </p:to>
                                    </p:set>
                                    <p:animEffect transition="in" filter="wipe(left)">
                                      <p:cBhvr>
                                        <p:cTn id="42" dur="2000"/>
                                        <p:tgtEl>
                                          <p:spTgt spid="1997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9684" grpId="0"/>
      <p:bldP spid="199685" grpId="0"/>
      <p:bldP spid="199709" grpId="0"/>
      <p:bldP spid="199717" grpId="0"/>
    </p:bld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灯片编号占位符 4"/>
          <p:cNvSpPr>
            <a:spLocks noGrp="1"/>
          </p:cNvSpPr>
          <p:nvPr>
            <p:ph type="sldNum" sz="quarter" idx="12"/>
          </p:nvPr>
        </p:nvSpPr>
        <p:spPr>
          <a:noFill/>
        </p:spPr>
        <p:txBody>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fld id="{C8F4FECC-CBA4-4E87-816C-8F7B9F358F58}" type="slidenum">
              <a:rPr lang="en-US" altLang="zh-CN" sz="1400" smtClean="0"/>
              <a:pPr eaLnBrk="1" hangingPunct="1"/>
              <a:t>93</a:t>
            </a:fld>
            <a:endParaRPr lang="en-US" altLang="zh-CN" sz="1400" smtClean="0"/>
          </a:p>
        </p:txBody>
      </p:sp>
      <p:sp>
        <p:nvSpPr>
          <p:cNvPr id="183340" name="Rectangle 44"/>
          <p:cNvSpPr>
            <a:spLocks noChangeArrowheads="1"/>
          </p:cNvSpPr>
          <p:nvPr/>
        </p:nvSpPr>
        <p:spPr bwMode="auto">
          <a:xfrm>
            <a:off x="432520" y="371413"/>
            <a:ext cx="6732587"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r>
              <a:rPr lang="zh-CN" altLang="en-US" sz="2400" b="1" dirty="0">
                <a:solidFill>
                  <a:schemeClr val="hlink"/>
                </a:solidFill>
              </a:rPr>
              <a:t>（</a:t>
            </a:r>
            <a:r>
              <a:rPr lang="en-US" altLang="zh-CN" sz="2400" b="1" dirty="0">
                <a:solidFill>
                  <a:schemeClr val="hlink"/>
                </a:solidFill>
              </a:rPr>
              <a:t>6</a:t>
            </a:r>
            <a:r>
              <a:rPr lang="zh-CN" altLang="en-US" sz="2400" b="1" dirty="0">
                <a:solidFill>
                  <a:schemeClr val="hlink"/>
                </a:solidFill>
              </a:rPr>
              <a:t>） 确定各要素表面的表面粗糙度轮廓要求</a:t>
            </a:r>
          </a:p>
        </p:txBody>
      </p:sp>
      <p:sp>
        <p:nvSpPr>
          <p:cNvPr id="183342" name="Text Box 46"/>
          <p:cNvSpPr txBox="1">
            <a:spLocks noChangeArrowheads="1"/>
          </p:cNvSpPr>
          <p:nvPr/>
        </p:nvSpPr>
        <p:spPr bwMode="auto">
          <a:xfrm>
            <a:off x="611907" y="832346"/>
            <a:ext cx="7021513" cy="968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lnSpc>
                <a:spcPct val="120000"/>
              </a:lnSpc>
            </a:pPr>
            <a:r>
              <a:rPr lang="en-US" altLang="zh-CN" sz="1600" dirty="0"/>
              <a:t> </a:t>
            </a:r>
            <a:r>
              <a:rPr lang="en-US" altLang="zh-CN" sz="2400" b="1" dirty="0"/>
              <a:t>① </a:t>
            </a:r>
            <a:r>
              <a:rPr lang="zh-CN" altLang="en-US" sz="2400" b="1" dirty="0"/>
              <a:t>齿轮齿面和齿顶圆轮廓算术平均偏差：</a:t>
            </a:r>
          </a:p>
          <a:p>
            <a:pPr eaLnBrk="1" hangingPunct="1">
              <a:lnSpc>
                <a:spcPct val="120000"/>
              </a:lnSpc>
            </a:pPr>
            <a:r>
              <a:rPr lang="zh-CN" altLang="en-US" sz="2400" b="1" dirty="0"/>
              <a:t>     由表</a:t>
            </a:r>
            <a:r>
              <a:rPr lang="en-US" altLang="zh-CN" sz="2400" b="1" dirty="0"/>
              <a:t>10.11</a:t>
            </a:r>
            <a:r>
              <a:rPr lang="zh-CN" altLang="en-US" sz="2400" b="1" dirty="0"/>
              <a:t>和表</a:t>
            </a:r>
            <a:r>
              <a:rPr lang="en-US" altLang="zh-CN" sz="2400" b="1" dirty="0"/>
              <a:t>10.12</a:t>
            </a:r>
            <a:r>
              <a:rPr lang="zh-CN" altLang="en-US" sz="2400" b="1" dirty="0"/>
              <a:t>得</a:t>
            </a:r>
          </a:p>
        </p:txBody>
      </p:sp>
      <p:graphicFrame>
        <p:nvGraphicFramePr>
          <p:cNvPr id="183343" name="Object 47"/>
          <p:cNvGraphicFramePr>
            <a:graphicFrameLocks noGrp="1" noChangeAspect="1"/>
          </p:cNvGraphicFramePr>
          <p:nvPr>
            <p:ph/>
            <p:extLst>
              <p:ext uri="{D42A27DB-BD31-4B8C-83A1-F6EECF244321}">
                <p14:modId xmlns:p14="http://schemas.microsoft.com/office/powerpoint/2010/main" val="2928140739"/>
              </p:ext>
            </p:extLst>
          </p:nvPr>
        </p:nvGraphicFramePr>
        <p:xfrm>
          <a:off x="519833" y="3287106"/>
          <a:ext cx="5237026" cy="421966"/>
        </p:xfrm>
        <a:graphic>
          <a:graphicData uri="http://schemas.openxmlformats.org/presentationml/2006/ole">
            <mc:AlternateContent xmlns:mc="http://schemas.openxmlformats.org/markup-compatibility/2006">
              <mc:Choice xmlns:v="urn:schemas-microsoft-com:vml" Requires="v">
                <p:oleObj spid="_x0000_s96630" name="公式" r:id="rId3" imgW="2679700" imgH="215900" progId="Equation.3">
                  <p:embed/>
                </p:oleObj>
              </mc:Choice>
              <mc:Fallback>
                <p:oleObj name="公式" r:id="rId3" imgW="2679700" imgH="215900" progId="Equation.3">
                  <p:embed/>
                  <p:pic>
                    <p:nvPicPr>
                      <p:cNvPr id="0" name="Object 4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19833" y="3287106"/>
                        <a:ext cx="5237026" cy="421966"/>
                      </a:xfrm>
                      <a:prstGeom prst="rect">
                        <a:avLst/>
                      </a:prstGeom>
                      <a:noFill/>
                      <a:ln>
                        <a:noFill/>
                      </a:ln>
                      <a:effectLst/>
                      <a:extLst/>
                    </p:spPr>
                  </p:pic>
                </p:oleObj>
              </mc:Fallback>
            </mc:AlternateContent>
          </a:graphicData>
        </a:graphic>
      </p:graphicFrame>
      <p:grpSp>
        <p:nvGrpSpPr>
          <p:cNvPr id="183396" name="Group 100"/>
          <p:cNvGrpSpPr>
            <a:grpSpLocks/>
          </p:cNvGrpSpPr>
          <p:nvPr/>
        </p:nvGrpSpPr>
        <p:grpSpPr bwMode="auto">
          <a:xfrm>
            <a:off x="5617158" y="1720242"/>
            <a:ext cx="2900363" cy="549275"/>
            <a:chOff x="3684" y="1003"/>
            <a:chExt cx="1827" cy="346"/>
          </a:xfrm>
        </p:grpSpPr>
        <p:grpSp>
          <p:nvGrpSpPr>
            <p:cNvPr id="96298" name="Group 49"/>
            <p:cNvGrpSpPr>
              <a:grpSpLocks/>
            </p:cNvGrpSpPr>
            <p:nvPr/>
          </p:nvGrpSpPr>
          <p:grpSpPr bwMode="auto">
            <a:xfrm>
              <a:off x="4637" y="1003"/>
              <a:ext cx="874" cy="346"/>
              <a:chOff x="1497" y="2160"/>
              <a:chExt cx="874" cy="346"/>
            </a:xfrm>
          </p:grpSpPr>
          <p:sp>
            <p:nvSpPr>
              <p:cNvPr id="96305" name="AutoShape 50"/>
              <p:cNvSpPr>
                <a:spLocks noChangeArrowheads="1"/>
              </p:cNvSpPr>
              <p:nvPr/>
            </p:nvSpPr>
            <p:spPr bwMode="auto">
              <a:xfrm flipV="1">
                <a:off x="1497" y="2311"/>
                <a:ext cx="226" cy="195"/>
              </a:xfrm>
              <a:prstGeom prst="triangle">
                <a:avLst>
                  <a:gd name="adj" fmla="val 50000"/>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6306" name="Line 51"/>
              <p:cNvSpPr>
                <a:spLocks noChangeShapeType="1"/>
              </p:cNvSpPr>
              <p:nvPr/>
            </p:nvSpPr>
            <p:spPr bwMode="auto">
              <a:xfrm flipV="1">
                <a:off x="1701" y="2184"/>
                <a:ext cx="68" cy="158"/>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96307" name="Line 52"/>
              <p:cNvSpPr>
                <a:spLocks noChangeShapeType="1"/>
              </p:cNvSpPr>
              <p:nvPr/>
            </p:nvSpPr>
            <p:spPr bwMode="auto">
              <a:xfrm>
                <a:off x="1769" y="2184"/>
                <a:ext cx="544"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96308" name="Text Box 53"/>
              <p:cNvSpPr txBox="1">
                <a:spLocks noChangeArrowheads="1"/>
              </p:cNvSpPr>
              <p:nvPr/>
            </p:nvSpPr>
            <p:spPr bwMode="auto">
              <a:xfrm>
                <a:off x="1723" y="2160"/>
                <a:ext cx="648" cy="2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r>
                  <a:rPr lang="en-US" altLang="zh-CN" sz="1600" b="1" i="1" dirty="0"/>
                  <a:t>R    </a:t>
                </a:r>
                <a:r>
                  <a:rPr lang="en-US" altLang="zh-CN" sz="1600" b="1" dirty="0"/>
                  <a:t>3.2</a:t>
                </a:r>
              </a:p>
            </p:txBody>
          </p:sp>
          <p:graphicFrame>
            <p:nvGraphicFramePr>
              <p:cNvPr id="96309" name="Object 54"/>
              <p:cNvGraphicFramePr>
                <a:graphicFrameLocks noChangeAspect="1"/>
              </p:cNvGraphicFramePr>
              <p:nvPr/>
            </p:nvGraphicFramePr>
            <p:xfrm>
              <a:off x="1859" y="2205"/>
              <a:ext cx="144" cy="159"/>
            </p:xfrm>
            <a:graphic>
              <a:graphicData uri="http://schemas.openxmlformats.org/presentationml/2006/ole">
                <mc:AlternateContent xmlns:mc="http://schemas.openxmlformats.org/markup-compatibility/2006">
                  <mc:Choice xmlns:v="urn:schemas-microsoft-com:vml" Requires="v">
                    <p:oleObj spid="_x0000_s96631" name="公式" r:id="rId5" imgW="126835" imgH="139518" progId="Equation.3">
                      <p:embed/>
                    </p:oleObj>
                  </mc:Choice>
                  <mc:Fallback>
                    <p:oleObj name="公式" r:id="rId5" imgW="126835" imgH="139518" progId="Equation.3">
                      <p:embed/>
                      <p:pic>
                        <p:nvPicPr>
                          <p:cNvPr id="0" name="Object 5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859" y="2205"/>
                            <a:ext cx="144" cy="15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grpSp>
          <p:nvGrpSpPr>
            <p:cNvPr id="96299" name="Group 99"/>
            <p:cNvGrpSpPr>
              <a:grpSpLocks/>
            </p:cNvGrpSpPr>
            <p:nvPr/>
          </p:nvGrpSpPr>
          <p:grpSpPr bwMode="auto">
            <a:xfrm>
              <a:off x="3684" y="1071"/>
              <a:ext cx="1146" cy="250"/>
              <a:chOff x="3684" y="1071"/>
              <a:chExt cx="1146" cy="250"/>
            </a:xfrm>
          </p:grpSpPr>
          <p:sp>
            <p:nvSpPr>
              <p:cNvPr id="96300" name="AutoShape 56"/>
              <p:cNvSpPr>
                <a:spLocks noChangeArrowheads="1"/>
              </p:cNvSpPr>
              <p:nvPr/>
            </p:nvSpPr>
            <p:spPr bwMode="auto">
              <a:xfrm flipV="1">
                <a:off x="3684" y="1180"/>
                <a:ext cx="176" cy="141"/>
              </a:xfrm>
              <a:prstGeom prst="triangle">
                <a:avLst>
                  <a:gd name="adj" fmla="val 50000"/>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6301" name="Line 57"/>
              <p:cNvSpPr>
                <a:spLocks noChangeShapeType="1"/>
              </p:cNvSpPr>
              <p:nvPr/>
            </p:nvSpPr>
            <p:spPr bwMode="auto">
              <a:xfrm flipV="1">
                <a:off x="3843" y="1088"/>
                <a:ext cx="53" cy="115"/>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96302" name="Line 58"/>
              <p:cNvSpPr>
                <a:spLocks noChangeShapeType="1"/>
              </p:cNvSpPr>
              <p:nvPr/>
            </p:nvSpPr>
            <p:spPr bwMode="auto">
              <a:xfrm>
                <a:off x="3896" y="1088"/>
                <a:ext cx="423"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96303" name="Text Box 59"/>
              <p:cNvSpPr txBox="1">
                <a:spLocks noChangeArrowheads="1"/>
              </p:cNvSpPr>
              <p:nvPr/>
            </p:nvSpPr>
            <p:spPr bwMode="auto">
              <a:xfrm>
                <a:off x="3860" y="1071"/>
                <a:ext cx="970" cy="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r>
                  <a:rPr lang="en-US" altLang="zh-CN" sz="2000" b="1" i="1" dirty="0"/>
                  <a:t>R    </a:t>
                </a:r>
                <a:r>
                  <a:rPr lang="en-US" altLang="zh-CN" sz="2000" b="1" dirty="0"/>
                  <a:t>2    </a:t>
                </a:r>
                <a:r>
                  <a:rPr lang="zh-CN" altLang="en-US" sz="2000" b="1" dirty="0"/>
                  <a:t>，</a:t>
                </a:r>
              </a:p>
            </p:txBody>
          </p:sp>
          <p:graphicFrame>
            <p:nvGraphicFramePr>
              <p:cNvPr id="96304" name="Object 60"/>
              <p:cNvGraphicFramePr>
                <a:graphicFrameLocks noChangeAspect="1"/>
              </p:cNvGraphicFramePr>
              <p:nvPr/>
            </p:nvGraphicFramePr>
            <p:xfrm>
              <a:off x="4001" y="1098"/>
              <a:ext cx="216" cy="223"/>
            </p:xfrm>
            <a:graphic>
              <a:graphicData uri="http://schemas.openxmlformats.org/presentationml/2006/ole">
                <mc:AlternateContent xmlns:mc="http://schemas.openxmlformats.org/markup-compatibility/2006">
                  <mc:Choice xmlns:v="urn:schemas-microsoft-com:vml" Requires="v">
                    <p:oleObj spid="_x0000_s96632" name="公式" r:id="rId7" imgW="126835" imgH="139518" progId="Equation.3">
                      <p:embed/>
                    </p:oleObj>
                  </mc:Choice>
                  <mc:Fallback>
                    <p:oleObj name="公式" r:id="rId7" imgW="126835" imgH="139518" progId="Equation.3">
                      <p:embed/>
                      <p:pic>
                        <p:nvPicPr>
                          <p:cNvPr id="0" name="Object 60"/>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001" y="1098"/>
                            <a:ext cx="216" cy="22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grpSp>
      <p:sp>
        <p:nvSpPr>
          <p:cNvPr id="183358" name="Text Box 62"/>
          <p:cNvSpPr txBox="1">
            <a:spLocks noChangeArrowheads="1"/>
          </p:cNvSpPr>
          <p:nvPr/>
        </p:nvSpPr>
        <p:spPr bwMode="auto">
          <a:xfrm>
            <a:off x="647687" y="2268773"/>
            <a:ext cx="7381739" cy="93467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lnSpc>
                <a:spcPct val="120000"/>
              </a:lnSpc>
            </a:pPr>
            <a:r>
              <a:rPr lang="en-US" altLang="zh-CN" sz="2400" b="1" dirty="0"/>
              <a:t> ② </a:t>
            </a:r>
            <a:r>
              <a:rPr lang="zh-CN" altLang="en-US" sz="2400" b="1" dirty="0"/>
              <a:t>与</a:t>
            </a:r>
            <a:r>
              <a:rPr lang="en-US" altLang="zh-CN" sz="2400" b="1" dirty="0"/>
              <a:t>6</a:t>
            </a:r>
            <a:r>
              <a:rPr lang="zh-CN" altLang="en-US" sz="2400" b="1" dirty="0"/>
              <a:t>级滚动轴承配合的两轴颈表面端面的轮廓算术平均偏  </a:t>
            </a:r>
            <a:r>
              <a:rPr lang="zh-CN" altLang="en-US" sz="2400" b="1" dirty="0" smtClean="0"/>
              <a:t>差</a:t>
            </a:r>
            <a:r>
              <a:rPr lang="zh-CN" altLang="en-US" sz="2400" b="1" dirty="0"/>
              <a:t>： 由表</a:t>
            </a:r>
            <a:r>
              <a:rPr lang="en-US" altLang="zh-CN" sz="2400" b="1" dirty="0"/>
              <a:t>6.7</a:t>
            </a:r>
            <a:r>
              <a:rPr lang="zh-CN" altLang="en-US" sz="2400" b="1" dirty="0"/>
              <a:t>得</a:t>
            </a:r>
            <a:endParaRPr lang="zh-CN" altLang="en-US" sz="2400" b="1" i="1" dirty="0"/>
          </a:p>
        </p:txBody>
      </p:sp>
      <p:grpSp>
        <p:nvGrpSpPr>
          <p:cNvPr id="183397" name="Group 101"/>
          <p:cNvGrpSpPr>
            <a:grpSpLocks/>
          </p:cNvGrpSpPr>
          <p:nvPr/>
        </p:nvGrpSpPr>
        <p:grpSpPr bwMode="auto">
          <a:xfrm>
            <a:off x="6085210" y="3133117"/>
            <a:ext cx="2735262" cy="549275"/>
            <a:chOff x="3969" y="1911"/>
            <a:chExt cx="1723" cy="346"/>
          </a:xfrm>
        </p:grpSpPr>
        <p:grpSp>
          <p:nvGrpSpPr>
            <p:cNvPr id="96288" name="Group 64"/>
            <p:cNvGrpSpPr>
              <a:grpSpLocks/>
            </p:cNvGrpSpPr>
            <p:nvPr/>
          </p:nvGrpSpPr>
          <p:grpSpPr bwMode="auto">
            <a:xfrm>
              <a:off x="4818" y="1911"/>
              <a:ext cx="874" cy="346"/>
              <a:chOff x="1497" y="2160"/>
              <a:chExt cx="874" cy="346"/>
            </a:xfrm>
          </p:grpSpPr>
          <p:sp>
            <p:nvSpPr>
              <p:cNvPr id="96293" name="AutoShape 65"/>
              <p:cNvSpPr>
                <a:spLocks noChangeArrowheads="1"/>
              </p:cNvSpPr>
              <p:nvPr/>
            </p:nvSpPr>
            <p:spPr bwMode="auto">
              <a:xfrm flipV="1">
                <a:off x="1497" y="2311"/>
                <a:ext cx="226" cy="195"/>
              </a:xfrm>
              <a:prstGeom prst="triangle">
                <a:avLst>
                  <a:gd name="adj" fmla="val 50000"/>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6294" name="Line 66"/>
              <p:cNvSpPr>
                <a:spLocks noChangeShapeType="1"/>
              </p:cNvSpPr>
              <p:nvPr/>
            </p:nvSpPr>
            <p:spPr bwMode="auto">
              <a:xfrm flipV="1">
                <a:off x="1701" y="2184"/>
                <a:ext cx="68" cy="158"/>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96295" name="Line 67"/>
              <p:cNvSpPr>
                <a:spLocks noChangeShapeType="1"/>
              </p:cNvSpPr>
              <p:nvPr/>
            </p:nvSpPr>
            <p:spPr bwMode="auto">
              <a:xfrm>
                <a:off x="1769" y="2184"/>
                <a:ext cx="544"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96296" name="Text Box 68"/>
              <p:cNvSpPr txBox="1">
                <a:spLocks noChangeArrowheads="1"/>
              </p:cNvSpPr>
              <p:nvPr/>
            </p:nvSpPr>
            <p:spPr bwMode="auto">
              <a:xfrm>
                <a:off x="1723" y="2160"/>
                <a:ext cx="648" cy="2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r>
                  <a:rPr lang="en-US" altLang="zh-CN" sz="1600" b="1" i="1"/>
                  <a:t>R    </a:t>
                </a:r>
                <a:r>
                  <a:rPr lang="en-US" altLang="zh-CN" sz="1600" b="1"/>
                  <a:t>3.2</a:t>
                </a:r>
              </a:p>
            </p:txBody>
          </p:sp>
          <p:graphicFrame>
            <p:nvGraphicFramePr>
              <p:cNvPr id="96297" name="Object 69"/>
              <p:cNvGraphicFramePr>
                <a:graphicFrameLocks noChangeAspect="1"/>
              </p:cNvGraphicFramePr>
              <p:nvPr/>
            </p:nvGraphicFramePr>
            <p:xfrm>
              <a:off x="1859" y="2205"/>
              <a:ext cx="144" cy="159"/>
            </p:xfrm>
            <a:graphic>
              <a:graphicData uri="http://schemas.openxmlformats.org/presentationml/2006/ole">
                <mc:AlternateContent xmlns:mc="http://schemas.openxmlformats.org/markup-compatibility/2006">
                  <mc:Choice xmlns:v="urn:schemas-microsoft-com:vml" Requires="v">
                    <p:oleObj spid="_x0000_s96633" name="公式" r:id="rId9" imgW="126835" imgH="139518" progId="Equation.3">
                      <p:embed/>
                    </p:oleObj>
                  </mc:Choice>
                  <mc:Fallback>
                    <p:oleObj name="公式" r:id="rId9" imgW="126835" imgH="139518" progId="Equation.3">
                      <p:embed/>
                      <p:pic>
                        <p:nvPicPr>
                          <p:cNvPr id="0" name="Object 69"/>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859" y="2205"/>
                            <a:ext cx="144" cy="15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sp>
          <p:nvSpPr>
            <p:cNvPr id="96289" name="AutoShape 71"/>
            <p:cNvSpPr>
              <a:spLocks noChangeArrowheads="1"/>
            </p:cNvSpPr>
            <p:nvPr/>
          </p:nvSpPr>
          <p:spPr bwMode="auto">
            <a:xfrm flipV="1">
              <a:off x="3969" y="2093"/>
              <a:ext cx="176" cy="141"/>
            </a:xfrm>
            <a:prstGeom prst="triangle">
              <a:avLst>
                <a:gd name="adj" fmla="val 50000"/>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6290" name="Line 72"/>
            <p:cNvSpPr>
              <a:spLocks noChangeShapeType="1"/>
            </p:cNvSpPr>
            <p:nvPr/>
          </p:nvSpPr>
          <p:spPr bwMode="auto">
            <a:xfrm flipV="1">
              <a:off x="4128" y="2001"/>
              <a:ext cx="53" cy="115"/>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96291" name="Line 73"/>
            <p:cNvSpPr>
              <a:spLocks noChangeShapeType="1"/>
            </p:cNvSpPr>
            <p:nvPr/>
          </p:nvSpPr>
          <p:spPr bwMode="auto">
            <a:xfrm>
              <a:off x="4181" y="2001"/>
              <a:ext cx="423"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aphicFrame>
          <p:nvGraphicFramePr>
            <p:cNvPr id="96292" name="Object 76"/>
            <p:cNvGraphicFramePr>
              <a:graphicFrameLocks noChangeAspect="1"/>
            </p:cNvGraphicFramePr>
            <p:nvPr/>
          </p:nvGraphicFramePr>
          <p:xfrm>
            <a:off x="4053" y="2001"/>
            <a:ext cx="755" cy="183"/>
          </p:xfrm>
          <a:graphic>
            <a:graphicData uri="http://schemas.openxmlformats.org/presentationml/2006/ole">
              <mc:AlternateContent xmlns:mc="http://schemas.openxmlformats.org/markup-compatibility/2006">
                <mc:Choice xmlns:v="urn:schemas-microsoft-com:vml" Requires="v">
                  <p:oleObj spid="_x0000_s96634" name="公式" r:id="rId10" imgW="736280" imgH="177723" progId="Equation.3">
                    <p:embed/>
                  </p:oleObj>
                </mc:Choice>
                <mc:Fallback>
                  <p:oleObj name="公式" r:id="rId10" imgW="736280" imgH="177723" progId="Equation.3">
                    <p:embed/>
                    <p:pic>
                      <p:nvPicPr>
                        <p:cNvPr id="0" name="Object 76"/>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4053" y="2001"/>
                          <a:ext cx="755" cy="18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graphicFrame>
        <p:nvGraphicFramePr>
          <p:cNvPr id="183379" name="Object 83"/>
          <p:cNvGraphicFramePr>
            <a:graphicFrameLocks noChangeAspect="1"/>
          </p:cNvGraphicFramePr>
          <p:nvPr>
            <p:extLst>
              <p:ext uri="{D42A27DB-BD31-4B8C-83A1-F6EECF244321}">
                <p14:modId xmlns:p14="http://schemas.microsoft.com/office/powerpoint/2010/main" val="718289462"/>
              </p:ext>
            </p:extLst>
          </p:nvPr>
        </p:nvGraphicFramePr>
        <p:xfrm>
          <a:off x="721445" y="1801206"/>
          <a:ext cx="4680489" cy="423862"/>
        </p:xfrm>
        <a:graphic>
          <a:graphicData uri="http://schemas.openxmlformats.org/presentationml/2006/ole">
            <mc:AlternateContent xmlns:mc="http://schemas.openxmlformats.org/markup-compatibility/2006">
              <mc:Choice xmlns:v="urn:schemas-microsoft-com:vml" Requires="v">
                <p:oleObj spid="_x0000_s96635" name="公式" r:id="rId12" imgW="2387600" imgH="215900" progId="Equation.3">
                  <p:embed/>
                </p:oleObj>
              </mc:Choice>
              <mc:Fallback>
                <p:oleObj name="公式" r:id="rId12" imgW="2387600" imgH="215900" progId="Equation.3">
                  <p:embed/>
                  <p:pic>
                    <p:nvPicPr>
                      <p:cNvPr id="0" name="Object 83"/>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721445" y="1801206"/>
                        <a:ext cx="4680489" cy="423862"/>
                      </a:xfrm>
                      <a:prstGeom prst="rect">
                        <a:avLst/>
                      </a:prstGeom>
                      <a:noFill/>
                      <a:ln>
                        <a:noFill/>
                      </a:ln>
                      <a:effectLst/>
                      <a:extLst/>
                    </p:spPr>
                  </p:pic>
                </p:oleObj>
              </mc:Fallback>
            </mc:AlternateContent>
          </a:graphicData>
        </a:graphic>
      </p:graphicFrame>
      <p:sp>
        <p:nvSpPr>
          <p:cNvPr id="183398" name="Text Box 102"/>
          <p:cNvSpPr txBox="1">
            <a:spLocks noChangeArrowheads="1"/>
          </p:cNvSpPr>
          <p:nvPr/>
        </p:nvSpPr>
        <p:spPr bwMode="auto">
          <a:xfrm>
            <a:off x="684932" y="3755789"/>
            <a:ext cx="7669213"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r>
              <a:rPr lang="en-US" altLang="zh-CN" sz="2400" b="1" dirty="0"/>
              <a:t>③ </a:t>
            </a:r>
            <a:r>
              <a:rPr lang="zh-CN" altLang="en-US" sz="2400" b="1" dirty="0"/>
              <a:t>与皮带轮配合的轴颈表面的轮廓算术平均偏差：</a:t>
            </a:r>
          </a:p>
        </p:txBody>
      </p:sp>
      <p:graphicFrame>
        <p:nvGraphicFramePr>
          <p:cNvPr id="183399" name="Object 103"/>
          <p:cNvGraphicFramePr>
            <a:graphicFrameLocks noChangeAspect="1"/>
          </p:cNvGraphicFramePr>
          <p:nvPr>
            <p:extLst>
              <p:ext uri="{D42A27DB-BD31-4B8C-83A1-F6EECF244321}">
                <p14:modId xmlns:p14="http://schemas.microsoft.com/office/powerpoint/2010/main" val="2597445178"/>
              </p:ext>
            </p:extLst>
          </p:nvPr>
        </p:nvGraphicFramePr>
        <p:xfrm>
          <a:off x="504590" y="4321001"/>
          <a:ext cx="4977551" cy="517524"/>
        </p:xfrm>
        <a:graphic>
          <a:graphicData uri="http://schemas.openxmlformats.org/presentationml/2006/ole">
            <mc:AlternateContent xmlns:mc="http://schemas.openxmlformats.org/markup-compatibility/2006">
              <mc:Choice xmlns:v="urn:schemas-microsoft-com:vml" Requires="v">
                <p:oleObj spid="_x0000_s96636" name="公式" r:id="rId14" imgW="2082800" imgH="215900" progId="Equation.3">
                  <p:embed/>
                </p:oleObj>
              </mc:Choice>
              <mc:Fallback>
                <p:oleObj name="公式" r:id="rId14" imgW="2082800" imgH="215900" progId="Equation.3">
                  <p:embed/>
                  <p:pic>
                    <p:nvPicPr>
                      <p:cNvPr id="0" name="Object 103"/>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504590" y="4321001"/>
                        <a:ext cx="4977551" cy="517524"/>
                      </a:xfrm>
                      <a:prstGeom prst="rect">
                        <a:avLst/>
                      </a:prstGeom>
                      <a:noFill/>
                      <a:ln>
                        <a:noFill/>
                      </a:ln>
                      <a:effectLst/>
                      <a:extLst/>
                    </p:spPr>
                  </p:pic>
                </p:oleObj>
              </mc:Fallback>
            </mc:AlternateContent>
          </a:graphicData>
        </a:graphic>
      </p:graphicFrame>
      <p:sp>
        <p:nvSpPr>
          <p:cNvPr id="183405" name="Text Box 109"/>
          <p:cNvSpPr txBox="1">
            <a:spLocks noChangeArrowheads="1"/>
          </p:cNvSpPr>
          <p:nvPr/>
        </p:nvSpPr>
        <p:spPr bwMode="auto">
          <a:xfrm>
            <a:off x="732706" y="4933069"/>
            <a:ext cx="6072584"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r>
              <a:rPr lang="en-US" altLang="zh-CN" sz="2400" b="1" dirty="0">
                <a:latin typeface="宋体" pitchFamily="2" charset="-122"/>
              </a:rPr>
              <a:t>④</a:t>
            </a:r>
            <a:r>
              <a:rPr lang="en-US" altLang="zh-CN" sz="2400" b="1" dirty="0"/>
              <a:t> </a:t>
            </a:r>
            <a:r>
              <a:rPr lang="zh-CN" altLang="en-US" sz="2400" b="1" dirty="0"/>
              <a:t>其他表面的轮廓算术平均偏差：</a:t>
            </a:r>
          </a:p>
        </p:txBody>
      </p:sp>
      <p:graphicFrame>
        <p:nvGraphicFramePr>
          <p:cNvPr id="183406" name="Object 110"/>
          <p:cNvGraphicFramePr>
            <a:graphicFrameLocks noChangeAspect="1"/>
          </p:cNvGraphicFramePr>
          <p:nvPr>
            <p:extLst>
              <p:ext uri="{D42A27DB-BD31-4B8C-83A1-F6EECF244321}">
                <p14:modId xmlns:p14="http://schemas.microsoft.com/office/powerpoint/2010/main" val="1575403783"/>
              </p:ext>
            </p:extLst>
          </p:nvPr>
        </p:nvGraphicFramePr>
        <p:xfrm>
          <a:off x="972641" y="5546118"/>
          <a:ext cx="4465266" cy="511174"/>
        </p:xfrm>
        <a:graphic>
          <a:graphicData uri="http://schemas.openxmlformats.org/presentationml/2006/ole">
            <mc:AlternateContent xmlns:mc="http://schemas.openxmlformats.org/markup-compatibility/2006">
              <mc:Choice xmlns:v="urn:schemas-microsoft-com:vml" Requires="v">
                <p:oleObj spid="_x0000_s96637" name="公式" r:id="rId16" imgW="1739900" imgH="215900" progId="Equation.3">
                  <p:embed/>
                </p:oleObj>
              </mc:Choice>
              <mc:Fallback>
                <p:oleObj name="公式" r:id="rId16" imgW="1739900" imgH="215900" progId="Equation.3">
                  <p:embed/>
                  <p:pic>
                    <p:nvPicPr>
                      <p:cNvPr id="0" name="Object 110"/>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972641" y="5546118"/>
                        <a:ext cx="4465266" cy="511174"/>
                      </a:xfrm>
                      <a:prstGeom prst="rect">
                        <a:avLst/>
                      </a:prstGeom>
                      <a:noFill/>
                      <a:ln>
                        <a:noFill/>
                      </a:ln>
                      <a:effectLst/>
                      <a:extLst/>
                    </p:spPr>
                  </p:pic>
                </p:oleObj>
              </mc:Fallback>
            </mc:AlternateContent>
          </a:graphicData>
        </a:graphic>
      </p:graphicFrame>
      <p:grpSp>
        <p:nvGrpSpPr>
          <p:cNvPr id="183407" name="Group 111"/>
          <p:cNvGrpSpPr>
            <a:grpSpLocks/>
          </p:cNvGrpSpPr>
          <p:nvPr/>
        </p:nvGrpSpPr>
        <p:grpSpPr bwMode="auto">
          <a:xfrm>
            <a:off x="5689166" y="5365117"/>
            <a:ext cx="2487613" cy="614363"/>
            <a:chOff x="3492" y="1412"/>
            <a:chExt cx="1567" cy="387"/>
          </a:xfrm>
        </p:grpSpPr>
        <p:grpSp>
          <p:nvGrpSpPr>
            <p:cNvPr id="96276" name="Group 112"/>
            <p:cNvGrpSpPr>
              <a:grpSpLocks/>
            </p:cNvGrpSpPr>
            <p:nvPr/>
          </p:nvGrpSpPr>
          <p:grpSpPr bwMode="auto">
            <a:xfrm>
              <a:off x="3492" y="1434"/>
              <a:ext cx="1567" cy="365"/>
              <a:chOff x="3492" y="1434"/>
              <a:chExt cx="1567" cy="365"/>
            </a:xfrm>
          </p:grpSpPr>
          <p:grpSp>
            <p:nvGrpSpPr>
              <p:cNvPr id="96280" name="Group 113"/>
              <p:cNvGrpSpPr>
                <a:grpSpLocks/>
              </p:cNvGrpSpPr>
              <p:nvPr/>
            </p:nvGrpSpPr>
            <p:grpSpPr bwMode="auto">
              <a:xfrm>
                <a:off x="3492" y="1451"/>
                <a:ext cx="885" cy="346"/>
                <a:chOff x="3492" y="1434"/>
                <a:chExt cx="885" cy="346"/>
              </a:xfrm>
            </p:grpSpPr>
            <p:sp>
              <p:nvSpPr>
                <p:cNvPr id="96282" name="AutoShape 114"/>
                <p:cNvSpPr>
                  <a:spLocks noChangeArrowheads="1"/>
                </p:cNvSpPr>
                <p:nvPr/>
              </p:nvSpPr>
              <p:spPr bwMode="auto">
                <a:xfrm flipV="1">
                  <a:off x="3492" y="1585"/>
                  <a:ext cx="226" cy="195"/>
                </a:xfrm>
                <a:prstGeom prst="triangle">
                  <a:avLst>
                    <a:gd name="adj" fmla="val 50000"/>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6283" name="Line 115"/>
                <p:cNvSpPr>
                  <a:spLocks noChangeShapeType="1"/>
                </p:cNvSpPr>
                <p:nvPr/>
              </p:nvSpPr>
              <p:spPr bwMode="auto">
                <a:xfrm flipV="1">
                  <a:off x="3696" y="1458"/>
                  <a:ext cx="68" cy="158"/>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96284" name="Line 116"/>
                <p:cNvSpPr>
                  <a:spLocks noChangeShapeType="1"/>
                </p:cNvSpPr>
                <p:nvPr/>
              </p:nvSpPr>
              <p:spPr bwMode="auto">
                <a:xfrm>
                  <a:off x="3764" y="1458"/>
                  <a:ext cx="544"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nvGrpSpPr>
                <p:cNvPr id="96285" name="Group 117"/>
                <p:cNvGrpSpPr>
                  <a:grpSpLocks/>
                </p:cNvGrpSpPr>
                <p:nvPr/>
              </p:nvGrpSpPr>
              <p:grpSpPr bwMode="auto">
                <a:xfrm>
                  <a:off x="3729" y="1434"/>
                  <a:ext cx="648" cy="250"/>
                  <a:chOff x="1587" y="1321"/>
                  <a:chExt cx="648" cy="250"/>
                </a:xfrm>
              </p:grpSpPr>
              <p:sp>
                <p:nvSpPr>
                  <p:cNvPr id="96286" name="Text Box 118"/>
                  <p:cNvSpPr txBox="1">
                    <a:spLocks noChangeArrowheads="1"/>
                  </p:cNvSpPr>
                  <p:nvPr/>
                </p:nvSpPr>
                <p:spPr bwMode="auto">
                  <a:xfrm>
                    <a:off x="1587" y="1321"/>
                    <a:ext cx="648" cy="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r>
                      <a:rPr lang="en-US" altLang="zh-CN" sz="2000" b="1" i="1"/>
                      <a:t>R    </a:t>
                    </a:r>
                    <a:r>
                      <a:rPr lang="en-US" altLang="zh-CN" sz="1800" b="1"/>
                      <a:t>25</a:t>
                    </a:r>
                  </a:p>
                </p:txBody>
              </p:sp>
              <p:graphicFrame>
                <p:nvGraphicFramePr>
                  <p:cNvPr id="96287" name="Object 119"/>
                  <p:cNvGraphicFramePr>
                    <a:graphicFrameLocks noChangeAspect="1"/>
                  </p:cNvGraphicFramePr>
                  <p:nvPr/>
                </p:nvGraphicFramePr>
                <p:xfrm>
                  <a:off x="1740" y="1366"/>
                  <a:ext cx="165" cy="182"/>
                </p:xfrm>
                <a:graphic>
                  <a:graphicData uri="http://schemas.openxmlformats.org/presentationml/2006/ole">
                    <mc:AlternateContent xmlns:mc="http://schemas.openxmlformats.org/markup-compatibility/2006">
                      <mc:Choice xmlns:v="urn:schemas-microsoft-com:vml" Requires="v">
                        <p:oleObj spid="_x0000_s96638" name="公式" r:id="rId18" imgW="126835" imgH="139518" progId="Equation.3">
                          <p:embed/>
                        </p:oleObj>
                      </mc:Choice>
                      <mc:Fallback>
                        <p:oleObj name="公式" r:id="rId18" imgW="126835" imgH="139518" progId="Equation.3">
                          <p:embed/>
                          <p:pic>
                            <p:nvPicPr>
                              <p:cNvPr id="0" name="Object 119"/>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740" y="1366"/>
                                <a:ext cx="165" cy="18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grpSp>
          <p:sp>
            <p:nvSpPr>
              <p:cNvPr id="96281" name="Text Box 120"/>
              <p:cNvSpPr txBox="1">
                <a:spLocks noChangeArrowheads="1"/>
              </p:cNvSpPr>
              <p:nvPr/>
            </p:nvSpPr>
            <p:spPr bwMode="auto">
              <a:xfrm>
                <a:off x="4218" y="1434"/>
                <a:ext cx="841" cy="3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3200">
                    <a:solidFill>
                      <a:schemeClr val="tx1"/>
                    </a:solidFill>
                    <a:latin typeface="Arial" charset="0"/>
                    <a:ea typeface="宋体" pitchFamily="2" charset="-122"/>
                  </a:defRPr>
                </a:lvl1pPr>
                <a:lvl2pPr marL="742950" indent="-285750" eaLnBrk="0" hangingPunct="0">
                  <a:defRPr sz="3200">
                    <a:solidFill>
                      <a:schemeClr val="tx1"/>
                    </a:solidFill>
                    <a:latin typeface="Arial" charset="0"/>
                    <a:ea typeface="宋体" pitchFamily="2" charset="-122"/>
                  </a:defRPr>
                </a:lvl2pPr>
                <a:lvl3pPr marL="1143000" indent="-228600" eaLnBrk="0" hangingPunct="0">
                  <a:defRPr sz="3200">
                    <a:solidFill>
                      <a:schemeClr val="tx1"/>
                    </a:solidFill>
                    <a:latin typeface="Arial" charset="0"/>
                    <a:ea typeface="宋体" pitchFamily="2" charset="-122"/>
                  </a:defRPr>
                </a:lvl3pPr>
                <a:lvl4pPr marL="1600200" indent="-228600" eaLnBrk="0" hangingPunct="0">
                  <a:defRPr sz="3200">
                    <a:solidFill>
                      <a:schemeClr val="tx1"/>
                    </a:solidFill>
                    <a:latin typeface="Arial" charset="0"/>
                    <a:ea typeface="宋体" pitchFamily="2" charset="-122"/>
                  </a:defRPr>
                </a:lvl4pPr>
                <a:lvl5pPr marL="2057400" indent="-228600" eaLnBrk="0" hangingPunct="0">
                  <a:defRPr sz="3200">
                    <a:solidFill>
                      <a:schemeClr val="tx1"/>
                    </a:solidFill>
                    <a:latin typeface="Arial" charset="0"/>
                    <a:ea typeface="宋体" pitchFamily="2" charset="-122"/>
                  </a:defRPr>
                </a:lvl5pPr>
                <a:lvl6pPr marL="2514600" indent="-228600" eaLnBrk="0" fontAlgn="base" hangingPunct="0">
                  <a:spcBef>
                    <a:spcPct val="0"/>
                  </a:spcBef>
                  <a:spcAft>
                    <a:spcPct val="0"/>
                  </a:spcAft>
                  <a:defRPr sz="3200">
                    <a:solidFill>
                      <a:schemeClr val="tx1"/>
                    </a:solidFill>
                    <a:latin typeface="Arial" charset="0"/>
                    <a:ea typeface="宋体" pitchFamily="2" charset="-122"/>
                  </a:defRPr>
                </a:lvl6pPr>
                <a:lvl7pPr marL="2971800" indent="-228600" eaLnBrk="0" fontAlgn="base" hangingPunct="0">
                  <a:spcBef>
                    <a:spcPct val="0"/>
                  </a:spcBef>
                  <a:spcAft>
                    <a:spcPct val="0"/>
                  </a:spcAft>
                  <a:defRPr sz="3200">
                    <a:solidFill>
                      <a:schemeClr val="tx1"/>
                    </a:solidFill>
                    <a:latin typeface="Arial" charset="0"/>
                    <a:ea typeface="宋体" pitchFamily="2" charset="-122"/>
                  </a:defRPr>
                </a:lvl7pPr>
                <a:lvl8pPr marL="3429000" indent="-228600" eaLnBrk="0" fontAlgn="base" hangingPunct="0">
                  <a:spcBef>
                    <a:spcPct val="0"/>
                  </a:spcBef>
                  <a:spcAft>
                    <a:spcPct val="0"/>
                  </a:spcAft>
                  <a:defRPr sz="3200">
                    <a:solidFill>
                      <a:schemeClr val="tx1"/>
                    </a:solidFill>
                    <a:latin typeface="Arial" charset="0"/>
                    <a:ea typeface="宋体" pitchFamily="2" charset="-122"/>
                  </a:defRPr>
                </a:lvl8pPr>
                <a:lvl9pPr marL="3886200" indent="-228600" eaLnBrk="0" fontAlgn="base" hangingPunct="0">
                  <a:spcBef>
                    <a:spcPct val="0"/>
                  </a:spcBef>
                  <a:spcAft>
                    <a:spcPct val="0"/>
                  </a:spcAft>
                  <a:defRPr sz="3200">
                    <a:solidFill>
                      <a:schemeClr val="tx1"/>
                    </a:solidFill>
                    <a:latin typeface="Arial" charset="0"/>
                    <a:ea typeface="宋体" pitchFamily="2" charset="-122"/>
                  </a:defRPr>
                </a:lvl9pPr>
              </a:lstStyle>
              <a:p>
                <a:pPr eaLnBrk="1" hangingPunct="1"/>
                <a:r>
                  <a:rPr lang="zh-CN" altLang="en-US"/>
                  <a:t>（   ）</a:t>
                </a:r>
              </a:p>
            </p:txBody>
          </p:sp>
        </p:grpSp>
        <p:grpSp>
          <p:nvGrpSpPr>
            <p:cNvPr id="96277" name="Group 121"/>
            <p:cNvGrpSpPr>
              <a:grpSpLocks/>
            </p:cNvGrpSpPr>
            <p:nvPr/>
          </p:nvGrpSpPr>
          <p:grpSpPr bwMode="auto">
            <a:xfrm>
              <a:off x="4502" y="1412"/>
              <a:ext cx="260" cy="300"/>
              <a:chOff x="4480" y="1412"/>
              <a:chExt cx="260" cy="300"/>
            </a:xfrm>
          </p:grpSpPr>
          <p:sp>
            <p:nvSpPr>
              <p:cNvPr id="96278" name="Line 122"/>
              <p:cNvSpPr>
                <a:spLocks noChangeShapeType="1"/>
              </p:cNvSpPr>
              <p:nvPr/>
            </p:nvSpPr>
            <p:spPr bwMode="auto">
              <a:xfrm>
                <a:off x="4480" y="1576"/>
                <a:ext cx="79" cy="136"/>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96279" name="Line 123"/>
              <p:cNvSpPr>
                <a:spLocks noChangeShapeType="1"/>
              </p:cNvSpPr>
              <p:nvPr/>
            </p:nvSpPr>
            <p:spPr bwMode="auto">
              <a:xfrm flipV="1">
                <a:off x="4558" y="1412"/>
                <a:ext cx="182" cy="29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pSp>
      <p:grpSp>
        <p:nvGrpSpPr>
          <p:cNvPr id="183420" name="Group 124"/>
          <p:cNvGrpSpPr>
            <a:grpSpLocks/>
          </p:cNvGrpSpPr>
          <p:nvPr/>
        </p:nvGrpSpPr>
        <p:grpSpPr bwMode="auto">
          <a:xfrm>
            <a:off x="6013202" y="4357005"/>
            <a:ext cx="1223963" cy="517524"/>
            <a:chOff x="2404" y="799"/>
            <a:chExt cx="771" cy="326"/>
          </a:xfrm>
        </p:grpSpPr>
        <p:sp>
          <p:nvSpPr>
            <p:cNvPr id="96272" name="AutoShape 125"/>
            <p:cNvSpPr>
              <a:spLocks noChangeArrowheads="1"/>
            </p:cNvSpPr>
            <p:nvPr/>
          </p:nvSpPr>
          <p:spPr bwMode="auto">
            <a:xfrm flipV="1">
              <a:off x="2404" y="949"/>
              <a:ext cx="204" cy="176"/>
            </a:xfrm>
            <a:prstGeom prst="triangle">
              <a:avLst>
                <a:gd name="adj" fmla="val 50000"/>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6273" name="Line 126"/>
            <p:cNvSpPr>
              <a:spLocks noChangeShapeType="1"/>
            </p:cNvSpPr>
            <p:nvPr/>
          </p:nvSpPr>
          <p:spPr bwMode="auto">
            <a:xfrm flipV="1">
              <a:off x="2585" y="822"/>
              <a:ext cx="68" cy="158"/>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96274" name="Line 127"/>
            <p:cNvSpPr>
              <a:spLocks noChangeShapeType="1"/>
            </p:cNvSpPr>
            <p:nvPr/>
          </p:nvSpPr>
          <p:spPr bwMode="auto">
            <a:xfrm>
              <a:off x="2653" y="799"/>
              <a:ext cx="499"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aphicFrame>
          <p:nvGraphicFramePr>
            <p:cNvPr id="96275" name="Object 128"/>
            <p:cNvGraphicFramePr>
              <a:graphicFrameLocks noChangeAspect="1"/>
            </p:cNvGraphicFramePr>
            <p:nvPr/>
          </p:nvGraphicFramePr>
          <p:xfrm>
            <a:off x="2631" y="822"/>
            <a:ext cx="544" cy="200"/>
          </p:xfrm>
          <a:graphic>
            <a:graphicData uri="http://schemas.openxmlformats.org/presentationml/2006/ole">
              <mc:AlternateContent xmlns:mc="http://schemas.openxmlformats.org/markup-compatibility/2006">
                <mc:Choice xmlns:v="urn:schemas-microsoft-com:vml" Requires="v">
                  <p:oleObj spid="_x0000_s96639" name="公式" r:id="rId19" imgW="482181" imgH="177646" progId="Equation.3">
                    <p:embed/>
                  </p:oleObj>
                </mc:Choice>
                <mc:Fallback>
                  <p:oleObj name="公式" r:id="rId19" imgW="482181" imgH="177646" progId="Equation.3">
                    <p:embed/>
                    <p:pic>
                      <p:nvPicPr>
                        <p:cNvPr id="0" name="Object 128"/>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2631" y="822"/>
                          <a:ext cx="544" cy="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sp>
        <p:nvSpPr>
          <p:cNvPr id="54" name="圆角矩形 53">
            <a:hlinkClick r:id="rId21" action="ppaction://hlinksldjump"/>
          </p:cNvPr>
          <p:cNvSpPr/>
          <p:nvPr/>
        </p:nvSpPr>
        <p:spPr>
          <a:xfrm>
            <a:off x="3203848" y="6096185"/>
            <a:ext cx="1980220" cy="576064"/>
          </a:xfrm>
          <a:prstGeom prst="roundRect">
            <a:avLst/>
          </a:prstGeom>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solidFill>
                  <a:schemeClr val="tx1"/>
                </a:solidFill>
                <a:latin typeface="方正姚体" pitchFamily="2" charset="-122"/>
                <a:ea typeface="方正姚体" pitchFamily="2" charset="-122"/>
              </a:rPr>
              <a:t>返回</a:t>
            </a:r>
            <a:r>
              <a:rPr lang="zh-CN" altLang="en-US" b="1" dirty="0" smtClean="0">
                <a:solidFill>
                  <a:srgbClr val="C00000"/>
                </a:solidFill>
                <a:latin typeface="方正姚体" pitchFamily="2" charset="-122"/>
                <a:ea typeface="方正姚体" pitchFamily="2" charset="-122"/>
              </a:rPr>
              <a:t>目录</a:t>
            </a:r>
            <a:endParaRPr lang="zh-CN" altLang="en-US" b="1" dirty="0">
              <a:solidFill>
                <a:srgbClr val="C00000"/>
              </a:solidFill>
              <a:latin typeface="方正姚体" pitchFamily="2" charset="-122"/>
              <a:ea typeface="方正姚体" pitchFamily="2" charset="-122"/>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183340"/>
                                        </p:tgtEl>
                                        <p:attrNameLst>
                                          <p:attrName>style.visibility</p:attrName>
                                        </p:attrNameLst>
                                      </p:cBhvr>
                                      <p:to>
                                        <p:strVal val="visible"/>
                                      </p:to>
                                    </p:set>
                                    <p:animEffect transition="in" filter="blinds(horizontal)">
                                      <p:cBhvr>
                                        <p:cTn id="7" dur="2000"/>
                                        <p:tgtEl>
                                          <p:spTgt spid="183340"/>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83342"/>
                                        </p:tgtEl>
                                        <p:attrNameLst>
                                          <p:attrName>style.visibility</p:attrName>
                                        </p:attrNameLst>
                                      </p:cBhvr>
                                      <p:to>
                                        <p:strVal val="visible"/>
                                      </p:to>
                                    </p:set>
                                    <p:animEffect transition="in" filter="wipe(left)">
                                      <p:cBhvr>
                                        <p:cTn id="12" dur="2000"/>
                                        <p:tgtEl>
                                          <p:spTgt spid="183342"/>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nodeType="clickEffect">
                                  <p:stCondLst>
                                    <p:cond delay="0"/>
                                  </p:stCondLst>
                                  <p:childTnLst>
                                    <p:set>
                                      <p:cBhvr>
                                        <p:cTn id="16" dur="1" fill="hold">
                                          <p:stCondLst>
                                            <p:cond delay="0"/>
                                          </p:stCondLst>
                                        </p:cTn>
                                        <p:tgtEl>
                                          <p:spTgt spid="183379"/>
                                        </p:tgtEl>
                                        <p:attrNameLst>
                                          <p:attrName>style.visibility</p:attrName>
                                        </p:attrNameLst>
                                      </p:cBhvr>
                                      <p:to>
                                        <p:strVal val="visible"/>
                                      </p:to>
                                    </p:set>
                                    <p:animEffect transition="in" filter="wipe(left)">
                                      <p:cBhvr>
                                        <p:cTn id="17" dur="2000"/>
                                        <p:tgtEl>
                                          <p:spTgt spid="183379"/>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nodeType="clickEffect">
                                  <p:stCondLst>
                                    <p:cond delay="0"/>
                                  </p:stCondLst>
                                  <p:childTnLst>
                                    <p:set>
                                      <p:cBhvr>
                                        <p:cTn id="21" dur="1" fill="hold">
                                          <p:stCondLst>
                                            <p:cond delay="0"/>
                                          </p:stCondLst>
                                        </p:cTn>
                                        <p:tgtEl>
                                          <p:spTgt spid="183396"/>
                                        </p:tgtEl>
                                        <p:attrNameLst>
                                          <p:attrName>style.visibility</p:attrName>
                                        </p:attrNameLst>
                                      </p:cBhvr>
                                      <p:to>
                                        <p:strVal val="visible"/>
                                      </p:to>
                                    </p:set>
                                    <p:animEffect transition="in" filter="wipe(left)">
                                      <p:cBhvr>
                                        <p:cTn id="22" dur="2000"/>
                                        <p:tgtEl>
                                          <p:spTgt spid="183396"/>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183358"/>
                                        </p:tgtEl>
                                        <p:attrNameLst>
                                          <p:attrName>style.visibility</p:attrName>
                                        </p:attrNameLst>
                                      </p:cBhvr>
                                      <p:to>
                                        <p:strVal val="visible"/>
                                      </p:to>
                                    </p:set>
                                    <p:animEffect transition="in" filter="wipe(left)">
                                      <p:cBhvr>
                                        <p:cTn id="27" dur="2000"/>
                                        <p:tgtEl>
                                          <p:spTgt spid="183358"/>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22" presetClass="entr" presetSubtype="8" fill="hold" nodeType="clickEffect">
                                  <p:stCondLst>
                                    <p:cond delay="0"/>
                                  </p:stCondLst>
                                  <p:childTnLst>
                                    <p:set>
                                      <p:cBhvr>
                                        <p:cTn id="31" dur="1" fill="hold">
                                          <p:stCondLst>
                                            <p:cond delay="0"/>
                                          </p:stCondLst>
                                        </p:cTn>
                                        <p:tgtEl>
                                          <p:spTgt spid="183343"/>
                                        </p:tgtEl>
                                        <p:attrNameLst>
                                          <p:attrName>style.visibility</p:attrName>
                                        </p:attrNameLst>
                                      </p:cBhvr>
                                      <p:to>
                                        <p:strVal val="visible"/>
                                      </p:to>
                                    </p:set>
                                    <p:animEffect transition="in" filter="wipe(left)">
                                      <p:cBhvr>
                                        <p:cTn id="32" dur="2000"/>
                                        <p:tgtEl>
                                          <p:spTgt spid="183343"/>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22" presetClass="entr" presetSubtype="8" fill="hold" nodeType="clickEffect">
                                  <p:stCondLst>
                                    <p:cond delay="0"/>
                                  </p:stCondLst>
                                  <p:childTnLst>
                                    <p:set>
                                      <p:cBhvr>
                                        <p:cTn id="36" dur="1" fill="hold">
                                          <p:stCondLst>
                                            <p:cond delay="0"/>
                                          </p:stCondLst>
                                        </p:cTn>
                                        <p:tgtEl>
                                          <p:spTgt spid="183397"/>
                                        </p:tgtEl>
                                        <p:attrNameLst>
                                          <p:attrName>style.visibility</p:attrName>
                                        </p:attrNameLst>
                                      </p:cBhvr>
                                      <p:to>
                                        <p:strVal val="visible"/>
                                      </p:to>
                                    </p:set>
                                    <p:animEffect transition="in" filter="wipe(left)">
                                      <p:cBhvr>
                                        <p:cTn id="37" dur="2000"/>
                                        <p:tgtEl>
                                          <p:spTgt spid="183397"/>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183398"/>
                                        </p:tgtEl>
                                        <p:attrNameLst>
                                          <p:attrName>style.visibility</p:attrName>
                                        </p:attrNameLst>
                                      </p:cBhvr>
                                      <p:to>
                                        <p:strVal val="visible"/>
                                      </p:to>
                                    </p:set>
                                    <p:animEffect transition="in" filter="wipe(left)">
                                      <p:cBhvr>
                                        <p:cTn id="42" dur="2000"/>
                                        <p:tgtEl>
                                          <p:spTgt spid="183398"/>
                                        </p:tgtEl>
                                      </p:cBhvr>
                                    </p:animEffect>
                                  </p:childTnLst>
                                </p:cTn>
                              </p:par>
                            </p:childTnLst>
                          </p:cTn>
                        </p:par>
                      </p:childTnLst>
                    </p:cTn>
                  </p:par>
                  <p:par>
                    <p:cTn id="43" fill="hold" nodeType="clickPar">
                      <p:stCondLst>
                        <p:cond delay="indefinite"/>
                      </p:stCondLst>
                      <p:childTnLst>
                        <p:par>
                          <p:cTn id="44" fill="hold" nodeType="withGroup">
                            <p:stCondLst>
                              <p:cond delay="0"/>
                            </p:stCondLst>
                            <p:childTnLst>
                              <p:par>
                                <p:cTn id="45" presetID="22" presetClass="entr" presetSubtype="8" fill="hold" nodeType="clickEffect">
                                  <p:stCondLst>
                                    <p:cond delay="0"/>
                                  </p:stCondLst>
                                  <p:childTnLst>
                                    <p:set>
                                      <p:cBhvr>
                                        <p:cTn id="46" dur="1" fill="hold">
                                          <p:stCondLst>
                                            <p:cond delay="0"/>
                                          </p:stCondLst>
                                        </p:cTn>
                                        <p:tgtEl>
                                          <p:spTgt spid="183399"/>
                                        </p:tgtEl>
                                        <p:attrNameLst>
                                          <p:attrName>style.visibility</p:attrName>
                                        </p:attrNameLst>
                                      </p:cBhvr>
                                      <p:to>
                                        <p:strVal val="visible"/>
                                      </p:to>
                                    </p:set>
                                    <p:animEffect transition="in" filter="wipe(left)">
                                      <p:cBhvr>
                                        <p:cTn id="47" dur="2000"/>
                                        <p:tgtEl>
                                          <p:spTgt spid="183399"/>
                                        </p:tgtEl>
                                      </p:cBhvr>
                                    </p:animEffect>
                                  </p:childTnLst>
                                </p:cTn>
                              </p:par>
                            </p:childTnLst>
                          </p:cTn>
                        </p:par>
                      </p:childTnLst>
                    </p:cTn>
                  </p:par>
                  <p:par>
                    <p:cTn id="48" fill="hold" nodeType="clickPar">
                      <p:stCondLst>
                        <p:cond delay="indefinite"/>
                      </p:stCondLst>
                      <p:childTnLst>
                        <p:par>
                          <p:cTn id="49" fill="hold" nodeType="withGroup">
                            <p:stCondLst>
                              <p:cond delay="0"/>
                            </p:stCondLst>
                            <p:childTnLst>
                              <p:par>
                                <p:cTn id="50" presetID="22" presetClass="entr" presetSubtype="8" fill="hold" nodeType="clickEffect">
                                  <p:stCondLst>
                                    <p:cond delay="0"/>
                                  </p:stCondLst>
                                  <p:childTnLst>
                                    <p:set>
                                      <p:cBhvr>
                                        <p:cTn id="51" dur="1" fill="hold">
                                          <p:stCondLst>
                                            <p:cond delay="0"/>
                                          </p:stCondLst>
                                        </p:cTn>
                                        <p:tgtEl>
                                          <p:spTgt spid="183420"/>
                                        </p:tgtEl>
                                        <p:attrNameLst>
                                          <p:attrName>style.visibility</p:attrName>
                                        </p:attrNameLst>
                                      </p:cBhvr>
                                      <p:to>
                                        <p:strVal val="visible"/>
                                      </p:to>
                                    </p:set>
                                    <p:animEffect transition="in" filter="wipe(left)">
                                      <p:cBhvr>
                                        <p:cTn id="52" dur="2000"/>
                                        <p:tgtEl>
                                          <p:spTgt spid="183420"/>
                                        </p:tgtEl>
                                      </p:cBhvr>
                                    </p:animEffect>
                                  </p:childTnLst>
                                </p:cTn>
                              </p:par>
                            </p:childTnLst>
                          </p:cTn>
                        </p:par>
                      </p:childTnLst>
                    </p:cTn>
                  </p:par>
                  <p:par>
                    <p:cTn id="53" fill="hold" nodeType="clickPar">
                      <p:stCondLst>
                        <p:cond delay="indefinite"/>
                      </p:stCondLst>
                      <p:childTnLst>
                        <p:par>
                          <p:cTn id="54" fill="hold" nodeType="withGroup">
                            <p:stCondLst>
                              <p:cond delay="0"/>
                            </p:stCondLst>
                            <p:childTnLst>
                              <p:par>
                                <p:cTn id="55" presetID="22" presetClass="entr" presetSubtype="8" fill="hold" grpId="0" nodeType="clickEffect">
                                  <p:stCondLst>
                                    <p:cond delay="0"/>
                                  </p:stCondLst>
                                  <p:childTnLst>
                                    <p:set>
                                      <p:cBhvr>
                                        <p:cTn id="56" dur="1" fill="hold">
                                          <p:stCondLst>
                                            <p:cond delay="0"/>
                                          </p:stCondLst>
                                        </p:cTn>
                                        <p:tgtEl>
                                          <p:spTgt spid="183405"/>
                                        </p:tgtEl>
                                        <p:attrNameLst>
                                          <p:attrName>style.visibility</p:attrName>
                                        </p:attrNameLst>
                                      </p:cBhvr>
                                      <p:to>
                                        <p:strVal val="visible"/>
                                      </p:to>
                                    </p:set>
                                    <p:animEffect transition="in" filter="wipe(left)">
                                      <p:cBhvr>
                                        <p:cTn id="57" dur="2000"/>
                                        <p:tgtEl>
                                          <p:spTgt spid="183405"/>
                                        </p:tgtEl>
                                      </p:cBhvr>
                                    </p:animEffect>
                                  </p:childTnLst>
                                </p:cTn>
                              </p:par>
                            </p:childTnLst>
                          </p:cTn>
                        </p:par>
                      </p:childTnLst>
                    </p:cTn>
                  </p:par>
                  <p:par>
                    <p:cTn id="58" fill="hold" nodeType="clickPar">
                      <p:stCondLst>
                        <p:cond delay="indefinite"/>
                      </p:stCondLst>
                      <p:childTnLst>
                        <p:par>
                          <p:cTn id="59" fill="hold" nodeType="withGroup">
                            <p:stCondLst>
                              <p:cond delay="0"/>
                            </p:stCondLst>
                            <p:childTnLst>
                              <p:par>
                                <p:cTn id="60" presetID="22" presetClass="entr" presetSubtype="8" fill="hold" nodeType="clickEffect">
                                  <p:stCondLst>
                                    <p:cond delay="0"/>
                                  </p:stCondLst>
                                  <p:childTnLst>
                                    <p:set>
                                      <p:cBhvr>
                                        <p:cTn id="61" dur="1" fill="hold">
                                          <p:stCondLst>
                                            <p:cond delay="0"/>
                                          </p:stCondLst>
                                        </p:cTn>
                                        <p:tgtEl>
                                          <p:spTgt spid="183406"/>
                                        </p:tgtEl>
                                        <p:attrNameLst>
                                          <p:attrName>style.visibility</p:attrName>
                                        </p:attrNameLst>
                                      </p:cBhvr>
                                      <p:to>
                                        <p:strVal val="visible"/>
                                      </p:to>
                                    </p:set>
                                    <p:animEffect transition="in" filter="wipe(left)">
                                      <p:cBhvr>
                                        <p:cTn id="62" dur="2000"/>
                                        <p:tgtEl>
                                          <p:spTgt spid="183406"/>
                                        </p:tgtEl>
                                      </p:cBhvr>
                                    </p:animEffect>
                                  </p:childTnLst>
                                </p:cTn>
                              </p:par>
                            </p:childTnLst>
                          </p:cTn>
                        </p:par>
                      </p:childTnLst>
                    </p:cTn>
                  </p:par>
                  <p:par>
                    <p:cTn id="63" fill="hold" nodeType="clickPar">
                      <p:stCondLst>
                        <p:cond delay="indefinite"/>
                      </p:stCondLst>
                      <p:childTnLst>
                        <p:par>
                          <p:cTn id="64" fill="hold" nodeType="withGroup">
                            <p:stCondLst>
                              <p:cond delay="0"/>
                            </p:stCondLst>
                            <p:childTnLst>
                              <p:par>
                                <p:cTn id="65" presetID="22" presetClass="entr" presetSubtype="8" fill="hold" nodeType="clickEffect">
                                  <p:stCondLst>
                                    <p:cond delay="0"/>
                                  </p:stCondLst>
                                  <p:childTnLst>
                                    <p:set>
                                      <p:cBhvr>
                                        <p:cTn id="66" dur="1" fill="hold">
                                          <p:stCondLst>
                                            <p:cond delay="0"/>
                                          </p:stCondLst>
                                        </p:cTn>
                                        <p:tgtEl>
                                          <p:spTgt spid="183407"/>
                                        </p:tgtEl>
                                        <p:attrNameLst>
                                          <p:attrName>style.visibility</p:attrName>
                                        </p:attrNameLst>
                                      </p:cBhvr>
                                      <p:to>
                                        <p:strVal val="visible"/>
                                      </p:to>
                                    </p:set>
                                    <p:animEffect transition="in" filter="wipe(left)">
                                      <p:cBhvr>
                                        <p:cTn id="67" dur="2000"/>
                                        <p:tgtEl>
                                          <p:spTgt spid="18340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3340" grpId="0"/>
      <p:bldP spid="183342" grpId="0"/>
      <p:bldP spid="183358" grpId="0"/>
      <p:bldP spid="183398" grpId="0"/>
      <p:bldP spid="183405" grpId="0"/>
    </p:bldLst>
  </p:timing>
</p:sld>
</file>

<file path=ppt/theme/theme1.xml><?xml version="1.0" encoding="utf-8"?>
<a:theme xmlns:a="http://schemas.openxmlformats.org/drawingml/2006/main" name="默认设计模板">
  <a:themeElements>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默认设计模板">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8613</TotalTime>
  <Words>7488</Words>
  <Application>Microsoft Office PowerPoint</Application>
  <PresentationFormat>全屏显示(4:3)</PresentationFormat>
  <Paragraphs>1386</Paragraphs>
  <Slides>93</Slides>
  <Notes>0</Notes>
  <HiddenSlides>0</HiddenSlides>
  <MMClips>0</MMClips>
  <ScaleCrop>false</ScaleCrop>
  <HeadingPairs>
    <vt:vector size="6" baseType="variant">
      <vt:variant>
        <vt:lpstr>主题</vt:lpstr>
      </vt:variant>
      <vt:variant>
        <vt:i4>1</vt:i4>
      </vt:variant>
      <vt:variant>
        <vt:lpstr>嵌入 OLE 服务器</vt:lpstr>
      </vt:variant>
      <vt:variant>
        <vt:i4>2</vt:i4>
      </vt:variant>
      <vt:variant>
        <vt:lpstr>幻灯片标题</vt:lpstr>
      </vt:variant>
      <vt:variant>
        <vt:i4>93</vt:i4>
      </vt:variant>
    </vt:vector>
  </HeadingPairs>
  <TitlesOfParts>
    <vt:vector size="96" baseType="lpstr">
      <vt:lpstr>默认设计模板</vt:lpstr>
      <vt:lpstr>公式</vt:lpstr>
      <vt:lpstr>Equation</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
  <cp:lastModifiedBy>Administrator</cp:lastModifiedBy>
  <cp:revision>475</cp:revision>
  <cp:lastPrinted>1601-01-01T00:00:00Z</cp:lastPrinted>
  <dcterms:created xsi:type="dcterms:W3CDTF">1601-01-01T00:00:00Z</dcterms:created>
  <dcterms:modified xsi:type="dcterms:W3CDTF">2018-11-19T01:30:51Z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Version">
    <vt:i4>1</vt:i4>
  </property>
</Properties>
</file>