
<file path=[Content_Types].xml><?xml version="1.0" encoding="utf-8"?>
<Types xmlns="http://schemas.openxmlformats.org/package/2006/content-types">
  <Default Extension="jpeg" ContentType="image/jpeg"/>
  <Default Extension="png" ContentType="image/png"/>
  <Default Extension="avi" ContentType="video/avi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152" autoAdjust="0"/>
  </p:normalViewPr>
  <p:slideViewPr>
    <p:cSldViewPr>
      <p:cViewPr varScale="1">
        <p:scale>
          <a:sx n="107" d="100"/>
          <a:sy n="107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49D5C9-74DE-423C-B22B-32A39E81511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00710-3B2B-4F09-B49F-24991EE3837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00710-3B2B-4F09-B49F-24991EE38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C00710-3B2B-4F09-B49F-24991EE3837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.png"/><Relationship Id="rId2" Type="http://schemas.microsoft.com/office/2007/relationships/media" Target="../media/media1.avi"/><Relationship Id="rId1" Type="http://schemas.openxmlformats.org/officeDocument/2006/relationships/video" Target="../media/media1.avi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泵—04.av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714500" y="1066800"/>
            <a:ext cx="57150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563351" y="1172376"/>
            <a:ext cx="4997134" cy="4108926"/>
            <a:chOff x="2621315" y="544879"/>
            <a:chExt cx="4997134" cy="4108926"/>
          </a:xfrm>
        </p:grpSpPr>
        <p:pic>
          <p:nvPicPr>
            <p:cNvPr id="1026" name="Picture 2" title="偏心泵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1315" y="544879"/>
              <a:ext cx="4997134" cy="4108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6876256" y="1282533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76256" y="2973131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03848" y="331634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03848" y="2973131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975866" y="2273828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45678" y="3342463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00" y="1668435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5724128" y="1467199"/>
              <a:ext cx="11521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516488" y="3157797"/>
              <a:ext cx="12877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3347864" y="3501008"/>
              <a:ext cx="7136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3347864" y="3157797"/>
              <a:ext cx="936104" cy="205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5880605" y="2640080"/>
              <a:ext cx="144016" cy="181586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190991" y="271360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411932" y="236199"/>
            <a:ext cx="4997134" cy="4108926"/>
            <a:chOff x="2621315" y="544879"/>
            <a:chExt cx="4997134" cy="4108926"/>
          </a:xfrm>
        </p:grpSpPr>
        <p:pic>
          <p:nvPicPr>
            <p:cNvPr id="1026" name="Picture 2" title="偏心泵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1315" y="544879"/>
              <a:ext cx="4997134" cy="4108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6876256" y="1282533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76256" y="2973131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03848" y="331634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003848" y="2973131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80112" y="2204508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545678" y="3342463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572000" y="1668435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5724128" y="1467199"/>
              <a:ext cx="11521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5516488" y="3157797"/>
              <a:ext cx="12877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3347864" y="3501008"/>
              <a:ext cx="7136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3347864" y="3157797"/>
              <a:ext cx="936104" cy="205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5791664" y="2657875"/>
              <a:ext cx="144016" cy="181586"/>
            </a:xfrm>
            <a:prstGeom prst="ellips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190991" y="271360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3586753" y="2347926"/>
            <a:ext cx="144016" cy="196178"/>
          </a:xfrm>
          <a:prstGeom prst="ellipse">
            <a:avLst/>
          </a:prstGeom>
          <a:solidFill>
            <a:schemeClr val="tx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8087699" y="3079636"/>
            <a:ext cx="928594" cy="594715"/>
            <a:chOff x="7319163" y="4085055"/>
            <a:chExt cx="928594" cy="594715"/>
          </a:xfrm>
        </p:grpSpPr>
        <p:grpSp>
          <p:nvGrpSpPr>
            <p:cNvPr id="57" name="组合 56"/>
            <p:cNvGrpSpPr/>
            <p:nvPr/>
          </p:nvGrpSpPr>
          <p:grpSpPr>
            <a:xfrm>
              <a:off x="7319163" y="4246817"/>
              <a:ext cx="781229" cy="432953"/>
              <a:chOff x="7319163" y="4246817"/>
              <a:chExt cx="781229" cy="432953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7584067" y="4246817"/>
                <a:ext cx="263496" cy="288032"/>
                <a:chOff x="8088124" y="4365104"/>
                <a:chExt cx="263496" cy="288032"/>
              </a:xfrm>
            </p:grpSpPr>
            <p:sp>
              <p:nvSpPr>
                <p:cNvPr id="11" name="椭圆 10"/>
                <p:cNvSpPr/>
                <p:nvPr/>
              </p:nvSpPr>
              <p:spPr>
                <a:xfrm>
                  <a:off x="8172400" y="4365104"/>
                  <a:ext cx="94944" cy="12710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等腰三角形 11"/>
                <p:cNvSpPr/>
                <p:nvPr/>
              </p:nvSpPr>
              <p:spPr>
                <a:xfrm>
                  <a:off x="8088124" y="4492213"/>
                  <a:ext cx="263496" cy="160923"/>
                </a:xfrm>
                <a:prstGeom prst="triangl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5" name="直接连接符 14"/>
              <p:cNvCxnSpPr/>
              <p:nvPr/>
            </p:nvCxnSpPr>
            <p:spPr>
              <a:xfrm>
                <a:off x="7380313" y="4534849"/>
                <a:ext cx="720079" cy="90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V="1">
                <a:off x="7319163" y="4535754"/>
                <a:ext cx="144017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 flipV="1">
                <a:off x="7463180" y="4535754"/>
                <a:ext cx="152400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 flipV="1">
                <a:off x="7619270" y="4535754"/>
                <a:ext cx="144017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V="1">
                <a:off x="7758956" y="4535754"/>
                <a:ext cx="144017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V="1">
                <a:off x="7884367" y="4534849"/>
                <a:ext cx="144017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直接连接符 58"/>
            <p:cNvCxnSpPr/>
            <p:nvPr/>
          </p:nvCxnSpPr>
          <p:spPr>
            <a:xfrm flipV="1">
              <a:off x="7740352" y="4310371"/>
              <a:ext cx="288032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7959725" y="4085055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112" name="组合 4111"/>
          <p:cNvGrpSpPr/>
          <p:nvPr/>
        </p:nvGrpSpPr>
        <p:grpSpPr>
          <a:xfrm>
            <a:off x="1673182" y="1269761"/>
            <a:ext cx="2610786" cy="1871207"/>
            <a:chOff x="2200104" y="3849084"/>
            <a:chExt cx="2610786" cy="1871207"/>
          </a:xfrm>
        </p:grpSpPr>
        <p:sp>
          <p:nvSpPr>
            <p:cNvPr id="4111" name="右箭头 4110"/>
            <p:cNvSpPr/>
            <p:nvPr/>
          </p:nvSpPr>
          <p:spPr>
            <a:xfrm rot="19556943">
              <a:off x="2200104" y="5319325"/>
              <a:ext cx="1368151" cy="227818"/>
            </a:xfrm>
            <a:prstGeom prst="rightArrow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938682" y="3849084"/>
              <a:ext cx="1872208" cy="187120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06" name="组合 4105"/>
          <p:cNvGrpSpPr/>
          <p:nvPr/>
        </p:nvGrpSpPr>
        <p:grpSpPr>
          <a:xfrm>
            <a:off x="2588682" y="1423521"/>
            <a:ext cx="2004954" cy="1566382"/>
            <a:chOff x="2177981" y="1203666"/>
            <a:chExt cx="2004954" cy="1566382"/>
          </a:xfrm>
        </p:grpSpPr>
        <p:grpSp>
          <p:nvGrpSpPr>
            <p:cNvPr id="2" name="组合 1"/>
            <p:cNvGrpSpPr/>
            <p:nvPr/>
          </p:nvGrpSpPr>
          <p:grpSpPr>
            <a:xfrm>
              <a:off x="2177981" y="1203666"/>
              <a:ext cx="1584175" cy="1566382"/>
              <a:chOff x="6815381" y="2105094"/>
              <a:chExt cx="1584175" cy="1566382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815381" y="2105094"/>
                <a:ext cx="1584175" cy="1566382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7903785" y="3044278"/>
                <a:ext cx="144016" cy="181586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7615753" y="2642582"/>
                <a:ext cx="2880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zh-CN" alt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4099" name="直接连接符 4098"/>
            <p:cNvCxnSpPr/>
            <p:nvPr/>
          </p:nvCxnSpPr>
          <p:spPr>
            <a:xfrm flipH="1" flipV="1">
              <a:off x="3242357" y="2625123"/>
              <a:ext cx="940578" cy="102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15" name="椭圆 4114"/>
          <p:cNvSpPr/>
          <p:nvPr/>
        </p:nvSpPr>
        <p:spPr>
          <a:xfrm>
            <a:off x="1959169" y="2815845"/>
            <a:ext cx="343644" cy="36004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16" name="矩形 4115"/>
          <p:cNvSpPr/>
          <p:nvPr/>
        </p:nvSpPr>
        <p:spPr>
          <a:xfrm rot="19602315" flipV="1">
            <a:off x="1936707" y="2935557"/>
            <a:ext cx="377834" cy="12949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26" name="组合 4125"/>
          <p:cNvGrpSpPr/>
          <p:nvPr/>
        </p:nvGrpSpPr>
        <p:grpSpPr>
          <a:xfrm>
            <a:off x="6019729" y="3503735"/>
            <a:ext cx="1478975" cy="566369"/>
            <a:chOff x="5914343" y="4372625"/>
            <a:chExt cx="1478975" cy="566369"/>
          </a:xfrm>
        </p:grpSpPr>
        <p:grpSp>
          <p:nvGrpSpPr>
            <p:cNvPr id="102" name="组合 101"/>
            <p:cNvGrpSpPr/>
            <p:nvPr/>
          </p:nvGrpSpPr>
          <p:grpSpPr>
            <a:xfrm rot="19329628">
              <a:off x="6612088" y="4506039"/>
              <a:ext cx="781230" cy="432955"/>
              <a:chOff x="7319163" y="4246815"/>
              <a:chExt cx="781230" cy="432955"/>
            </a:xfrm>
          </p:grpSpPr>
          <p:grpSp>
            <p:nvGrpSpPr>
              <p:cNvPr id="105" name="组合 104"/>
              <p:cNvGrpSpPr/>
              <p:nvPr/>
            </p:nvGrpSpPr>
            <p:grpSpPr>
              <a:xfrm>
                <a:off x="7584067" y="4246815"/>
                <a:ext cx="263496" cy="288032"/>
                <a:chOff x="8088124" y="4365104"/>
                <a:chExt cx="263496" cy="288032"/>
              </a:xfrm>
            </p:grpSpPr>
            <p:sp>
              <p:nvSpPr>
                <p:cNvPr id="112" name="椭圆 111"/>
                <p:cNvSpPr/>
                <p:nvPr/>
              </p:nvSpPr>
              <p:spPr>
                <a:xfrm>
                  <a:off x="8172400" y="4365104"/>
                  <a:ext cx="94944" cy="12710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等腰三角形 112"/>
                <p:cNvSpPr/>
                <p:nvPr/>
              </p:nvSpPr>
              <p:spPr>
                <a:xfrm>
                  <a:off x="8088124" y="4492213"/>
                  <a:ext cx="263496" cy="160923"/>
                </a:xfrm>
                <a:prstGeom prst="triangle">
                  <a:avLst/>
                </a:prstGeom>
                <a:noFill/>
                <a:ln w="158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cxnSp>
            <p:nvCxnSpPr>
              <p:cNvPr id="106" name="直接连接符 105"/>
              <p:cNvCxnSpPr/>
              <p:nvPr/>
            </p:nvCxnSpPr>
            <p:spPr>
              <a:xfrm>
                <a:off x="7380314" y="4534848"/>
                <a:ext cx="720079" cy="905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接连接符 106"/>
              <p:cNvCxnSpPr/>
              <p:nvPr/>
            </p:nvCxnSpPr>
            <p:spPr>
              <a:xfrm flipV="1">
                <a:off x="7319163" y="4535752"/>
                <a:ext cx="144017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flipV="1">
                <a:off x="7463180" y="4535754"/>
                <a:ext cx="152400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直接连接符 108"/>
              <p:cNvCxnSpPr/>
              <p:nvPr/>
            </p:nvCxnSpPr>
            <p:spPr>
              <a:xfrm flipV="1">
                <a:off x="7619269" y="4535753"/>
                <a:ext cx="144017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V="1">
                <a:off x="7758956" y="4535754"/>
                <a:ext cx="144017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接连接符 110"/>
              <p:cNvCxnSpPr/>
              <p:nvPr/>
            </p:nvCxnSpPr>
            <p:spPr>
              <a:xfrm flipV="1">
                <a:off x="7884367" y="4534849"/>
                <a:ext cx="144017" cy="144016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直接连接符 102"/>
            <p:cNvCxnSpPr/>
            <p:nvPr/>
          </p:nvCxnSpPr>
          <p:spPr>
            <a:xfrm flipH="1">
              <a:off x="6194808" y="4661226"/>
              <a:ext cx="5040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5914343" y="4404604"/>
              <a:ext cx="209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21" name="矩形 4120"/>
            <p:cNvSpPr/>
            <p:nvPr/>
          </p:nvSpPr>
          <p:spPr>
            <a:xfrm rot="19322205">
              <a:off x="6532924" y="4372625"/>
              <a:ext cx="763662" cy="38534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005448" y="2708920"/>
            <a:ext cx="743016" cy="551093"/>
            <a:chOff x="8005448" y="2708920"/>
            <a:chExt cx="743016" cy="551093"/>
          </a:xfrm>
        </p:grpSpPr>
        <p:grpSp>
          <p:nvGrpSpPr>
            <p:cNvPr id="4110" name="组合 4109"/>
            <p:cNvGrpSpPr/>
            <p:nvPr/>
          </p:nvGrpSpPr>
          <p:grpSpPr>
            <a:xfrm>
              <a:off x="8005448" y="2924944"/>
              <a:ext cx="445335" cy="335069"/>
              <a:chOff x="8005448" y="2924944"/>
              <a:chExt cx="445335" cy="335069"/>
            </a:xfrm>
          </p:grpSpPr>
          <p:cxnSp>
            <p:nvCxnSpPr>
              <p:cNvPr id="4108" name="直接连接符 4107"/>
              <p:cNvCxnSpPr>
                <a:stCxn id="11" idx="1"/>
              </p:cNvCxnSpPr>
              <p:nvPr/>
            </p:nvCxnSpPr>
            <p:spPr>
              <a:xfrm flipH="1" flipV="1">
                <a:off x="8087699" y="2989903"/>
                <a:ext cx="363084" cy="27011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椭圆 78"/>
              <p:cNvSpPr/>
              <p:nvPr/>
            </p:nvSpPr>
            <p:spPr>
              <a:xfrm>
                <a:off x="8005448" y="2924944"/>
                <a:ext cx="94944" cy="127109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29" name="直接连接符 128"/>
            <p:cNvCxnSpPr/>
            <p:nvPr/>
          </p:nvCxnSpPr>
          <p:spPr>
            <a:xfrm flipV="1">
              <a:off x="8241059" y="2943114"/>
              <a:ext cx="288032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TextBox 129"/>
            <p:cNvSpPr txBox="1"/>
            <p:nvPr/>
          </p:nvSpPr>
          <p:spPr>
            <a:xfrm>
              <a:off x="8460432" y="270892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300192" y="2699628"/>
            <a:ext cx="1705256" cy="1521460"/>
            <a:chOff x="6300192" y="2699628"/>
            <a:chExt cx="1705256" cy="1521460"/>
          </a:xfrm>
        </p:grpSpPr>
        <p:cxnSp>
          <p:nvCxnSpPr>
            <p:cNvPr id="4114" name="直接连接符 4113"/>
            <p:cNvCxnSpPr>
              <a:stCxn id="79" idx="2"/>
            </p:cNvCxnSpPr>
            <p:nvPr/>
          </p:nvCxnSpPr>
          <p:spPr>
            <a:xfrm flipH="1">
              <a:off x="6300192" y="2988499"/>
              <a:ext cx="1705256" cy="1232589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>
              <a:endCxn id="144" idx="2"/>
            </p:cNvCxnSpPr>
            <p:nvPr/>
          </p:nvCxnSpPr>
          <p:spPr>
            <a:xfrm flipH="1" flipV="1">
              <a:off x="7389589" y="3068960"/>
              <a:ext cx="278756" cy="1724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7245573" y="2699628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250" autoRev="1" fill="remove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250" autoRev="1" fill="remove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250" autoRev="1" fill="remove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250" autoRev="1" fill="remove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115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WPS 演示</Application>
  <PresentationFormat>全屏显示(4:3)</PresentationFormat>
  <Paragraphs>42</Paragraphs>
  <Slides>3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Arial</vt:lpstr>
      <vt:lpstr>宋体</vt:lpstr>
      <vt:lpstr>Wingdings</vt:lpstr>
      <vt:lpstr>Times New Roman</vt:lpstr>
      <vt:lpstr>微软雅黑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27</cp:revision>
  <dcterms:created xsi:type="dcterms:W3CDTF">2017-07-17T07:48:00Z</dcterms:created>
  <dcterms:modified xsi:type="dcterms:W3CDTF">2018-07-20T06:13:12Z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